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411" r:id="rId3"/>
    <p:sldId id="279" r:id="rId4"/>
    <p:sldId id="315" r:id="rId5"/>
    <p:sldId id="299" r:id="rId6"/>
    <p:sldId id="318" r:id="rId7"/>
    <p:sldId id="320" r:id="rId8"/>
    <p:sldId id="397" r:id="rId9"/>
    <p:sldId id="398" r:id="rId10"/>
    <p:sldId id="399" r:id="rId11"/>
    <p:sldId id="401" r:id="rId12"/>
    <p:sldId id="402" r:id="rId13"/>
    <p:sldId id="308" r:id="rId14"/>
    <p:sldId id="298" r:id="rId15"/>
    <p:sldId id="277" r:id="rId16"/>
    <p:sldId id="403" r:id="rId17"/>
    <p:sldId id="404" r:id="rId18"/>
    <p:sldId id="406" r:id="rId19"/>
    <p:sldId id="390" r:id="rId20"/>
    <p:sldId id="391" r:id="rId21"/>
    <p:sldId id="393" r:id="rId22"/>
    <p:sldId id="394" r:id="rId23"/>
    <p:sldId id="409" r:id="rId24"/>
    <p:sldId id="395" r:id="rId25"/>
    <p:sldId id="410" r:id="rId26"/>
  </p:sldIdLst>
  <p:sldSz cx="9144000" cy="6858000" type="screen4x3"/>
  <p:notesSz cx="9874250" cy="679767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C" initials="UPC" lastIdx="3" clrIdx="0"/>
  <p:cmAuthor id="1" name="upcnet"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B97"/>
    <a:srgbClr val="3366CC"/>
    <a:srgbClr val="FFCC00"/>
    <a:srgbClr val="C0B492"/>
    <a:srgbClr val="2E7E82"/>
    <a:srgbClr val="356F7B"/>
    <a:srgbClr val="00FFFF"/>
    <a:srgbClr val="D18C2F"/>
    <a:srgbClr val="1C3972"/>
    <a:srgbClr val="8DA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8420" autoAdjust="0"/>
  </p:normalViewPr>
  <p:slideViewPr>
    <p:cSldViewPr>
      <p:cViewPr varScale="1">
        <p:scale>
          <a:sx n="67" d="100"/>
          <a:sy n="67" d="100"/>
        </p:scale>
        <p:origin x="1266" y="60"/>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2T11:59:13.112" idx="1">
    <p:pos x="10" y="10"/>
    <p:tex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9918" cy="339884"/>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592027" y="0"/>
            <a:ext cx="4279918" cy="339884"/>
          </a:xfrm>
          <a:prstGeom prst="rect">
            <a:avLst/>
          </a:prstGeom>
        </p:spPr>
        <p:txBody>
          <a:bodyPr vert="horz" lIns="91440" tIns="45720" rIns="91440" bIns="45720" rtlCol="0"/>
          <a:lstStyle>
            <a:lvl1pPr algn="r">
              <a:defRPr sz="1200">
                <a:latin typeface="Arial" charset="0"/>
                <a:ea typeface="Arial" charset="0"/>
                <a:cs typeface="Arial" charset="0"/>
              </a:defRPr>
            </a:lvl1pPr>
          </a:lstStyle>
          <a:p>
            <a:pPr>
              <a:defRPr/>
            </a:pPr>
            <a:fld id="{7F9B8D6B-3F5D-4681-8B1D-859EE5DF9B8A}" type="datetimeFigureOut">
              <a:rPr lang="en-US"/>
              <a:pPr>
                <a:defRPr/>
              </a:pPr>
              <a:t>9/18/2018</a:t>
            </a:fld>
            <a:endParaRPr lang="en-US"/>
          </a:p>
        </p:txBody>
      </p:sp>
      <p:sp>
        <p:nvSpPr>
          <p:cNvPr id="4" name="Footer Placeholder 3"/>
          <p:cNvSpPr>
            <a:spLocks noGrp="1"/>
          </p:cNvSpPr>
          <p:nvPr>
            <p:ph type="ftr" sz="quarter" idx="2"/>
          </p:nvPr>
        </p:nvSpPr>
        <p:spPr>
          <a:xfrm>
            <a:off x="1" y="6456699"/>
            <a:ext cx="4279918" cy="339884"/>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592027" y="6456699"/>
            <a:ext cx="4279918" cy="339884"/>
          </a:xfrm>
          <a:prstGeom prst="rect">
            <a:avLst/>
          </a:prstGeom>
        </p:spPr>
        <p:txBody>
          <a:bodyPr vert="horz" lIns="91440" tIns="45720" rIns="91440" bIns="45720" rtlCol="0" anchor="b"/>
          <a:lstStyle>
            <a:lvl1pPr algn="r">
              <a:defRPr sz="1200">
                <a:latin typeface="Arial" charset="0"/>
                <a:ea typeface="Arial" charset="0"/>
                <a:cs typeface="Arial" charset="0"/>
              </a:defRPr>
            </a:lvl1pPr>
          </a:lstStyle>
          <a:p>
            <a:pPr>
              <a:defRPr/>
            </a:pPr>
            <a:fld id="{629F4481-B702-44AB-98D9-0DBB3D61EB45}" type="slidenum">
              <a:rPr lang="en-US"/>
              <a:pPr>
                <a:defRPr/>
              </a:pPr>
              <a:t>‹#›</a:t>
            </a:fld>
            <a:endParaRPr lang="en-US"/>
          </a:p>
        </p:txBody>
      </p:sp>
    </p:spTree>
    <p:extLst>
      <p:ext uri="{BB962C8B-B14F-4D97-AF65-F5344CB8AC3E}">
        <p14:creationId xmlns:p14="http://schemas.microsoft.com/office/powerpoint/2010/main" val="23139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0"/>
            <a:ext cx="4279918" cy="339884"/>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s-ES"/>
          </a:p>
        </p:txBody>
      </p:sp>
      <p:sp>
        <p:nvSpPr>
          <p:cNvPr id="3" name="Contenidor de data 2"/>
          <p:cNvSpPr>
            <a:spLocks noGrp="1"/>
          </p:cNvSpPr>
          <p:nvPr>
            <p:ph type="dt" idx="1"/>
          </p:nvPr>
        </p:nvSpPr>
        <p:spPr>
          <a:xfrm>
            <a:off x="5592027" y="0"/>
            <a:ext cx="4279918" cy="339884"/>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0A0F423-6016-446B-9A62-0B68007E7480}" type="datetimeFigureOut">
              <a:rPr lang="es-ES"/>
              <a:pPr>
                <a:defRPr/>
              </a:pPr>
              <a:t>18/09/2018</a:t>
            </a:fld>
            <a:endParaRPr lang="es-ES"/>
          </a:p>
        </p:txBody>
      </p:sp>
      <p:sp>
        <p:nvSpPr>
          <p:cNvPr id="4" name="Contenidor d'imatge de diapositiva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Contenidor de notes 4"/>
          <p:cNvSpPr>
            <a:spLocks noGrp="1"/>
          </p:cNvSpPr>
          <p:nvPr>
            <p:ph type="body" sz="quarter" idx="3"/>
          </p:nvPr>
        </p:nvSpPr>
        <p:spPr>
          <a:xfrm>
            <a:off x="986966" y="3229443"/>
            <a:ext cx="7900322" cy="3058953"/>
          </a:xfrm>
          <a:prstGeom prst="rect">
            <a:avLst/>
          </a:prstGeom>
        </p:spPr>
        <p:txBody>
          <a:bodyPr vert="horz" lIns="91440" tIns="45720" rIns="91440" bIns="45720" rtlCol="0">
            <a:normAutofit/>
          </a:bodyPr>
          <a:lstStyle/>
          <a:p>
            <a:pPr lvl="0"/>
            <a:r>
              <a:rPr lang="ca-ES" noProof="0" smtClean="0"/>
              <a:t>Feu clic aquí per editar els estils de text</a:t>
            </a:r>
          </a:p>
          <a:p>
            <a:pPr lvl="1"/>
            <a:r>
              <a:rPr lang="ca-ES" noProof="0" smtClean="0"/>
              <a:t>Segon nivell</a:t>
            </a:r>
          </a:p>
          <a:p>
            <a:pPr lvl="2"/>
            <a:r>
              <a:rPr lang="ca-ES" noProof="0" smtClean="0"/>
              <a:t>Tercer nivell</a:t>
            </a:r>
          </a:p>
          <a:p>
            <a:pPr lvl="3"/>
            <a:r>
              <a:rPr lang="ca-ES" noProof="0" smtClean="0"/>
              <a:t>Quart nivell</a:t>
            </a:r>
          </a:p>
          <a:p>
            <a:pPr lvl="4"/>
            <a:r>
              <a:rPr lang="ca-ES" noProof="0" smtClean="0"/>
              <a:t>Cinquè nivell</a:t>
            </a:r>
            <a:endParaRPr lang="es-ES" noProof="0" smtClean="0"/>
          </a:p>
        </p:txBody>
      </p:sp>
      <p:sp>
        <p:nvSpPr>
          <p:cNvPr id="6" name="Contenidor de peu de pàgina 5"/>
          <p:cNvSpPr>
            <a:spLocks noGrp="1"/>
          </p:cNvSpPr>
          <p:nvPr>
            <p:ph type="ftr" sz="quarter" idx="4"/>
          </p:nvPr>
        </p:nvSpPr>
        <p:spPr>
          <a:xfrm>
            <a:off x="1" y="6456699"/>
            <a:ext cx="4279918" cy="339884"/>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s-ES"/>
          </a:p>
        </p:txBody>
      </p:sp>
      <p:sp>
        <p:nvSpPr>
          <p:cNvPr id="7" name="Contenidor de número de diapositiva 6"/>
          <p:cNvSpPr>
            <a:spLocks noGrp="1"/>
          </p:cNvSpPr>
          <p:nvPr>
            <p:ph type="sldNum" sz="quarter" idx="5"/>
          </p:nvPr>
        </p:nvSpPr>
        <p:spPr>
          <a:xfrm>
            <a:off x="5592027" y="6456699"/>
            <a:ext cx="4279918" cy="339884"/>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682322B7-74A3-4310-9945-7F5B001C3790}" type="slidenum">
              <a:rPr lang="es-ES"/>
              <a:pPr>
                <a:defRPr/>
              </a:pPr>
              <a:t>‹#›</a:t>
            </a:fld>
            <a:endParaRPr lang="es-ES"/>
          </a:p>
        </p:txBody>
      </p:sp>
    </p:spTree>
    <p:extLst>
      <p:ext uri="{BB962C8B-B14F-4D97-AF65-F5344CB8AC3E}">
        <p14:creationId xmlns:p14="http://schemas.microsoft.com/office/powerpoint/2010/main" val="1771953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idor d'imatge de diapositiva 1"/>
          <p:cNvSpPr>
            <a:spLocks noGrp="1" noRot="1" noChangeAspect="1" noTextEdit="1"/>
          </p:cNvSpPr>
          <p:nvPr>
            <p:ph type="sldImg"/>
          </p:nvPr>
        </p:nvSpPr>
        <p:spPr bwMode="auto">
          <a:xfrm>
            <a:off x="3408363" y="850900"/>
            <a:ext cx="3057525" cy="2293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 dirty="0" smtClean="0"/>
          </a:p>
        </p:txBody>
      </p:sp>
      <p:sp>
        <p:nvSpPr>
          <p:cNvPr id="66564" name="Conteni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0D33C6FB-2330-4657-BBCA-19BBF5387E56}" type="slidenum">
              <a:rPr lang="ca-ES" altLang="es-ES" smtClean="0">
                <a:cs typeface="Arial" charset="0"/>
              </a:rPr>
              <a:pPr/>
              <a:t>5</a:t>
            </a:fld>
            <a:endParaRPr lang="ca-ES" altLang="es-E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9155"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9156"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2C7585-1237-4555-AD2E-7AB720F7D6B0}" type="slidenum">
              <a:rPr lang="es-ES" smtClean="0">
                <a:latin typeface="Arial" charset="0"/>
                <a:cs typeface="Arial" charset="0"/>
              </a:rPr>
              <a:pPr/>
              <a:t>24</a:t>
            </a:fld>
            <a:endParaRPr lang="es-E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3" name="Contenidor de notes 2"/>
          <p:cNvSpPr>
            <a:spLocks noGrp="1"/>
          </p:cNvSpPr>
          <p:nvPr>
            <p:ph type="body" idx="1"/>
          </p:nvPr>
        </p:nvSpPr>
        <p:spPr/>
        <p:txBody>
          <a:bodyPr>
            <a:normAutofit/>
          </a:bodyPr>
          <a:lstStyle/>
          <a:p>
            <a:pPr>
              <a:defRPr/>
            </a:pPr>
            <a:r>
              <a:rPr lang="es-ES" dirty="0" smtClean="0"/>
              <a:t> </a:t>
            </a:r>
          </a:p>
          <a:p>
            <a:pPr>
              <a:defRPr/>
            </a:pPr>
            <a:endParaRPr lang="es-ES" dirty="0"/>
          </a:p>
        </p:txBody>
      </p:sp>
      <p:sp>
        <p:nvSpPr>
          <p:cNvPr id="41988"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0FFC-7EDE-4385-903E-B7E39F62CE1B}" type="slidenum">
              <a:rPr lang="es-ES" smtClean="0">
                <a:latin typeface="Arial" charset="0"/>
                <a:cs typeface="Arial" charset="0"/>
              </a:rPr>
              <a:pPr/>
              <a:t>7</a:t>
            </a:fld>
            <a:endParaRPr lang="es-E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pPr>
              <a:defRPr/>
            </a:pPr>
            <a:fld id="{682322B7-74A3-4310-9945-7F5B001C3790}" type="slidenum">
              <a:rPr lang="es-ES" smtClean="0"/>
              <a:pPr>
                <a:defRPr/>
              </a:pPr>
              <a:t>9</a:t>
            </a:fld>
            <a:endParaRPr lang="es-ES"/>
          </a:p>
        </p:txBody>
      </p:sp>
    </p:spTree>
    <p:extLst>
      <p:ext uri="{BB962C8B-B14F-4D97-AF65-F5344CB8AC3E}">
        <p14:creationId xmlns:p14="http://schemas.microsoft.com/office/powerpoint/2010/main" val="47527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68612" name="Conteni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823" indent="-285701">
              <a:defRPr>
                <a:solidFill>
                  <a:schemeClr val="tx1"/>
                </a:solidFill>
                <a:latin typeface="Arial" charset="0"/>
                <a:ea typeface="MS PGothic" pitchFamily="34" charset="-128"/>
              </a:defRPr>
            </a:lvl2pPr>
            <a:lvl3pPr marL="1142804" indent="-228561">
              <a:defRPr>
                <a:solidFill>
                  <a:schemeClr val="tx1"/>
                </a:solidFill>
                <a:latin typeface="Arial" charset="0"/>
                <a:ea typeface="MS PGothic" pitchFamily="34" charset="-128"/>
              </a:defRPr>
            </a:lvl3pPr>
            <a:lvl4pPr marL="1599926" indent="-228561">
              <a:defRPr>
                <a:solidFill>
                  <a:schemeClr val="tx1"/>
                </a:solidFill>
                <a:latin typeface="Arial" charset="0"/>
                <a:ea typeface="MS PGothic" pitchFamily="34" charset="-128"/>
              </a:defRPr>
            </a:lvl4pPr>
            <a:lvl5pPr marL="2057047" indent="-228561">
              <a:defRPr>
                <a:solidFill>
                  <a:schemeClr val="tx1"/>
                </a:solidFill>
                <a:latin typeface="Arial" charset="0"/>
                <a:ea typeface="MS PGothic" pitchFamily="34" charset="-128"/>
              </a:defRPr>
            </a:lvl5pPr>
            <a:lvl6pPr marL="2514169" indent="-228561" eaLnBrk="0" fontAlgn="base" hangingPunct="0">
              <a:spcBef>
                <a:spcPct val="0"/>
              </a:spcBef>
              <a:spcAft>
                <a:spcPct val="0"/>
              </a:spcAft>
              <a:defRPr>
                <a:solidFill>
                  <a:schemeClr val="tx1"/>
                </a:solidFill>
                <a:latin typeface="Arial" charset="0"/>
                <a:ea typeface="MS PGothic" pitchFamily="34" charset="-128"/>
              </a:defRPr>
            </a:lvl6pPr>
            <a:lvl7pPr marL="2971291" indent="-228561" eaLnBrk="0" fontAlgn="base" hangingPunct="0">
              <a:spcBef>
                <a:spcPct val="0"/>
              </a:spcBef>
              <a:spcAft>
                <a:spcPct val="0"/>
              </a:spcAft>
              <a:defRPr>
                <a:solidFill>
                  <a:schemeClr val="tx1"/>
                </a:solidFill>
                <a:latin typeface="Arial" charset="0"/>
                <a:ea typeface="MS PGothic" pitchFamily="34" charset="-128"/>
              </a:defRPr>
            </a:lvl7pPr>
            <a:lvl8pPr marL="3428413" indent="-228561" eaLnBrk="0" fontAlgn="base" hangingPunct="0">
              <a:spcBef>
                <a:spcPct val="0"/>
              </a:spcBef>
              <a:spcAft>
                <a:spcPct val="0"/>
              </a:spcAft>
              <a:defRPr>
                <a:solidFill>
                  <a:schemeClr val="tx1"/>
                </a:solidFill>
                <a:latin typeface="Arial" charset="0"/>
                <a:ea typeface="MS PGothic" pitchFamily="34" charset="-128"/>
              </a:defRPr>
            </a:lvl8pPr>
            <a:lvl9pPr marL="3885534" indent="-228561" eaLnBrk="0" fontAlgn="base" hangingPunct="0">
              <a:spcBef>
                <a:spcPct val="0"/>
              </a:spcBef>
              <a:spcAft>
                <a:spcPct val="0"/>
              </a:spcAft>
              <a:defRPr>
                <a:solidFill>
                  <a:schemeClr val="tx1"/>
                </a:solidFill>
                <a:latin typeface="Arial" charset="0"/>
                <a:ea typeface="MS PGothic" pitchFamily="34" charset="-128"/>
              </a:defRPr>
            </a:lvl9pPr>
          </a:lstStyle>
          <a:p>
            <a:fld id="{57208059-1E7B-411B-9D57-53DF87A120B0}" type="slidenum">
              <a:rPr lang="es-ES" altLang="es-ES" smtClean="0">
                <a:cs typeface="Arial" charset="0"/>
              </a:rPr>
              <a:pPr/>
              <a:t>10</a:t>
            </a:fld>
            <a:endParaRPr lang="es-ES" altLang="es-E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6083"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ca-ES" dirty="0" smtClean="0"/>
          </a:p>
        </p:txBody>
      </p:sp>
      <p:sp>
        <p:nvSpPr>
          <p:cNvPr id="46084"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AE4E9F-602F-459C-9650-A5C43D30B891}" type="slidenum">
              <a:rPr lang="es-ES" smtClean="0">
                <a:latin typeface="Arial" charset="0"/>
                <a:cs typeface="Arial" charset="0"/>
              </a:rPr>
              <a:pPr/>
              <a:t>11</a:t>
            </a:fld>
            <a:endParaRPr lang="es-E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pPr>
              <a:defRPr/>
            </a:pPr>
            <a:fld id="{682322B7-74A3-4310-9945-7F5B001C3790}" type="slidenum">
              <a:rPr lang="es-ES" smtClean="0"/>
              <a:pPr>
                <a:defRPr/>
              </a:pPr>
              <a:t>14</a:t>
            </a:fld>
            <a:endParaRPr lang="es-ES"/>
          </a:p>
        </p:txBody>
      </p:sp>
    </p:spTree>
    <p:extLst>
      <p:ext uri="{BB962C8B-B14F-4D97-AF65-F5344CB8AC3E}">
        <p14:creationId xmlns:p14="http://schemas.microsoft.com/office/powerpoint/2010/main" val="196355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6083"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ca-ES" dirty="0" smtClean="0"/>
          </a:p>
        </p:txBody>
      </p:sp>
      <p:sp>
        <p:nvSpPr>
          <p:cNvPr id="46084"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AE4E9F-602F-459C-9650-A5C43D30B891}" type="slidenum">
              <a:rPr lang="es-ES" smtClean="0">
                <a:latin typeface="Arial" charset="0"/>
                <a:cs typeface="Arial" charset="0"/>
              </a:rPr>
              <a:pPr/>
              <a:t>17</a:t>
            </a:fld>
            <a:endParaRPr lang="es-E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8131"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ca-ES" dirty="0" smtClean="0"/>
          </a:p>
        </p:txBody>
      </p:sp>
      <p:sp>
        <p:nvSpPr>
          <p:cNvPr id="48132"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38DDA-CC1A-49C6-B20C-08D8C989F09C}" type="slidenum">
              <a:rPr lang="es-ES" smtClean="0">
                <a:latin typeface="Arial" charset="0"/>
                <a:cs typeface="Arial" charset="0"/>
              </a:rPr>
              <a:pPr/>
              <a:t>22</a:t>
            </a:fld>
            <a:endParaRPr lang="es-E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8131"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ca-ES" dirty="0" smtClean="0"/>
          </a:p>
        </p:txBody>
      </p:sp>
      <p:sp>
        <p:nvSpPr>
          <p:cNvPr id="48132"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38DDA-CC1A-49C6-B20C-08D8C989F09C}" type="slidenum">
              <a:rPr lang="es-ES" smtClean="0">
                <a:latin typeface="Arial" charset="0"/>
                <a:cs typeface="Arial" charset="0"/>
              </a:rPr>
              <a:pPr/>
              <a:t>23</a:t>
            </a:fld>
            <a:endParaRPr lang="es-E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C3AD0F-446B-4499-A872-350316AB69F1}"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0EDBD-F0E5-48E3-B565-406E8F60A5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EDBD60-8E1C-400D-8C72-F93DFE2922B9}"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5D226D-6A3D-4F9E-B1B8-2A5167E6DF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577A0A-5259-4940-8166-579FDFE72224}"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95401-B8AF-4A2F-9AFD-2156D82F62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1 Rectángulo"/>
          <p:cNvSpPr>
            <a:spLocks noChangeArrowheads="1"/>
          </p:cNvSpPr>
          <p:nvPr userDrawn="1"/>
        </p:nvSpPr>
        <p:spPr bwMode="auto">
          <a:xfrm>
            <a:off x="0" y="0"/>
            <a:ext cx="9144000" cy="6858000"/>
          </a:xfrm>
          <a:prstGeom prst="rect">
            <a:avLst/>
          </a:prstGeom>
          <a:solidFill>
            <a:schemeClr val="bg1"/>
          </a:solidFill>
          <a:ln w="9525">
            <a:noFill/>
            <a:miter lim="800000"/>
            <a:headEnd/>
            <a:tailEnd/>
          </a:ln>
        </p:spPr>
        <p:txBody>
          <a:bodyPr anchor="ctr">
            <a:spAutoFit/>
          </a:bodyPr>
          <a:lstStyle/>
          <a:p>
            <a:pPr algn="ctr">
              <a:defRPr/>
            </a:pPr>
            <a:endParaRPr lang="es-ES" sz="3200" b="1">
              <a:solidFill>
                <a:srgbClr val="993366"/>
              </a:solidFill>
              <a:cs typeface="+mn-cs"/>
            </a:endParaRPr>
          </a:p>
        </p:txBody>
      </p:sp>
      <p:pic>
        <p:nvPicPr>
          <p:cNvPr id="4" name="5 Imagen" descr="UPC-CEI-positiu-p3005-interior-blanc.png"/>
          <p:cNvPicPr>
            <a:picLocks noChangeAspect="1"/>
          </p:cNvPicPr>
          <p:nvPr userDrawn="1"/>
        </p:nvPicPr>
        <p:blipFill>
          <a:blip r:embed="rId2" cstate="print"/>
          <a:srcRect/>
          <a:stretch>
            <a:fillRect/>
          </a:stretch>
        </p:blipFill>
        <p:spPr bwMode="auto">
          <a:xfrm>
            <a:off x="214313" y="5454650"/>
            <a:ext cx="3317875" cy="1111250"/>
          </a:xfrm>
          <a:prstGeom prst="rect">
            <a:avLst/>
          </a:prstGeom>
          <a:noFill/>
          <a:ln w="9525">
            <a:noFill/>
            <a:miter lim="800000"/>
            <a:headEnd/>
            <a:tailEnd/>
          </a:ln>
        </p:spPr>
      </p:pic>
      <p:pic>
        <p:nvPicPr>
          <p:cNvPr id="5" name="7 Imagen" descr="barra blava arrodonida.jpg"/>
          <p:cNvPicPr>
            <a:picLocks noChangeAspect="1"/>
          </p:cNvPicPr>
          <p:nvPr userDrawn="1"/>
        </p:nvPicPr>
        <p:blipFill>
          <a:blip r:embed="rId3" cstate="print"/>
          <a:srcRect t="40471" r="917"/>
          <a:stretch>
            <a:fillRect/>
          </a:stretch>
        </p:blipFill>
        <p:spPr bwMode="auto">
          <a:xfrm>
            <a:off x="714375" y="0"/>
            <a:ext cx="7643813" cy="357188"/>
          </a:xfrm>
          <a:prstGeom prst="rect">
            <a:avLst/>
          </a:prstGeom>
          <a:noFill/>
          <a:ln w="9525">
            <a:noFill/>
            <a:miter lim="800000"/>
            <a:headEnd/>
            <a:tailEnd/>
          </a:ln>
        </p:spPr>
      </p:pic>
      <p:sp>
        <p:nvSpPr>
          <p:cNvPr id="8" name="Títol 1"/>
          <p:cNvSpPr>
            <a:spLocks noGrp="1"/>
          </p:cNvSpPr>
          <p:nvPr>
            <p:ph type="title"/>
          </p:nvPr>
        </p:nvSpPr>
        <p:spPr>
          <a:xfrm>
            <a:off x="1857374" y="3971925"/>
            <a:ext cx="6756401" cy="1200329"/>
          </a:xfrm>
          <a:prstGeom prst="rect">
            <a:avLst/>
          </a:prstGeom>
          <a:noFill/>
          <a:ln w="9525">
            <a:noFill/>
            <a:miter lim="800000"/>
            <a:headEnd/>
            <a:tailEnd/>
          </a:ln>
        </p:spPr>
        <p:txBody>
          <a:bodyPr>
            <a:spAutoFit/>
          </a:bodyPr>
          <a:lstStyle>
            <a:lvl1pPr>
              <a:defRPr lang="es-ES" sz="3600" b="1" kern="1200" dirty="0">
                <a:solidFill>
                  <a:srgbClr val="007DCC"/>
                </a:solidFill>
                <a:latin typeface="Arial" charset="0"/>
                <a:ea typeface="+mn-ea"/>
                <a:cs typeface="+mn-cs"/>
              </a:defRPr>
            </a:lvl1pPr>
          </a:lstStyle>
          <a:p>
            <a:pPr lvl="0"/>
            <a:r>
              <a:rPr lang="ca-ES" smtClean="0"/>
              <a:t>Feu clic aquí per editar l'estil</a:t>
            </a:r>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BÀSICA">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865933" y="1620000"/>
            <a:ext cx="7176062" cy="3806832"/>
          </a:xfrm>
        </p:spPr>
        <p:txBody>
          <a:bodyPr/>
          <a:lstStyle>
            <a:lvl1pPr>
              <a:buSzPct val="119000"/>
              <a:buFont typeface="Wingdings" pitchFamily="2" charset="2"/>
              <a:buChar char="§"/>
              <a:defRPr/>
            </a:lvl1pPr>
            <a:lvl3pPr>
              <a:buClr>
                <a:srgbClr val="007ABE"/>
              </a:buClr>
              <a:buSzPct val="90000"/>
              <a:buFont typeface="Courier New" pitchFamily="49" charset="0"/>
              <a:buChar char="o"/>
              <a:defRPr sz="1300"/>
            </a:lvl3pPr>
          </a:lstStyle>
          <a:p>
            <a:pPr lvl="0"/>
            <a:r>
              <a:rPr lang="ca-ES" smtClean="0"/>
              <a:t>Feu clic aquí per editar els estils de text</a:t>
            </a:r>
          </a:p>
          <a:p>
            <a:pPr lvl="1"/>
            <a:r>
              <a:rPr lang="ca-ES" smtClean="0"/>
              <a:t>Segon nivell</a:t>
            </a:r>
          </a:p>
          <a:p>
            <a:pPr lvl="2"/>
            <a:r>
              <a:rPr lang="ca-ES" smtClean="0"/>
              <a:t>Tercer nivell</a:t>
            </a:r>
          </a:p>
        </p:txBody>
      </p:sp>
      <p:sp>
        <p:nvSpPr>
          <p:cNvPr id="7" name="Contenidor de contingut 2"/>
          <p:cNvSpPr>
            <a:spLocks noGrp="1"/>
          </p:cNvSpPr>
          <p:nvPr>
            <p:ph idx="13"/>
          </p:nvPr>
        </p:nvSpPr>
        <p:spPr>
          <a:xfrm>
            <a:off x="3214677" y="142852"/>
            <a:ext cx="4933591" cy="857256"/>
          </a:xfrm>
        </p:spPr>
        <p:txBody>
          <a:bodyPr/>
          <a:lstStyle>
            <a:lvl1pPr algn="r">
              <a:spcBef>
                <a:spcPts val="0"/>
              </a:spcBef>
              <a:buSzPct val="119000"/>
              <a:buFontTx/>
              <a:buNone/>
              <a:defRPr sz="2400" b="1"/>
            </a:lvl1pPr>
            <a:lvl3pPr>
              <a:buClr>
                <a:srgbClr val="007ABE"/>
              </a:buClr>
              <a:buSzPct val="90000"/>
              <a:buFont typeface="Courier New" pitchFamily="49" charset="0"/>
              <a:buChar char="o"/>
              <a:defRPr sz="1300"/>
            </a:lvl3pPr>
          </a:lstStyle>
          <a:p>
            <a:pPr lvl="0"/>
            <a:r>
              <a:rPr lang="ca-ES" smtClean="0"/>
              <a:t>Feu clic aquí per editar els estils de text</a:t>
            </a:r>
          </a:p>
          <a:p>
            <a:pPr lvl="1"/>
            <a:r>
              <a:rPr lang="ca-ES" smtClean="0"/>
              <a:t>Segon nivell</a:t>
            </a:r>
          </a:p>
        </p:txBody>
      </p:sp>
      <p:sp>
        <p:nvSpPr>
          <p:cNvPr id="4" name="Rectangle 4"/>
          <p:cNvSpPr>
            <a:spLocks noGrp="1" noChangeArrowheads="1"/>
          </p:cNvSpPr>
          <p:nvPr>
            <p:ph type="dt" sz="half" idx="14"/>
          </p:nvPr>
        </p:nvSpPr>
        <p:spPr>
          <a:xfrm>
            <a:off x="865188" y="6245225"/>
            <a:ext cx="1403350" cy="476250"/>
          </a:xfrm>
        </p:spPr>
        <p:txBody>
          <a:bodyPr/>
          <a:lstStyle>
            <a:lvl1pPr>
              <a:defRPr/>
            </a:lvl1pPr>
          </a:lstStyle>
          <a:p>
            <a:pPr>
              <a:defRPr/>
            </a:pPr>
            <a:endParaRPr lang="es-ES"/>
          </a:p>
        </p:txBody>
      </p:sp>
      <p:sp>
        <p:nvSpPr>
          <p:cNvPr id="5" name="Rectangle 5"/>
          <p:cNvSpPr>
            <a:spLocks noGrp="1" noChangeArrowheads="1"/>
          </p:cNvSpPr>
          <p:nvPr>
            <p:ph type="ftr" sz="quarter" idx="15"/>
          </p:nvPr>
        </p:nvSpPr>
        <p:spPr/>
        <p:txBody>
          <a:bodyPr/>
          <a:lstStyle>
            <a:lvl1pPr>
              <a:defRPr/>
            </a:lvl1pPr>
          </a:lstStyle>
          <a:p>
            <a:pPr>
              <a:defRPr/>
            </a:pPr>
            <a:endParaRPr lang="es-ES"/>
          </a:p>
        </p:txBody>
      </p:sp>
      <p:sp>
        <p:nvSpPr>
          <p:cNvPr id="6" name="Rectangle 6"/>
          <p:cNvSpPr>
            <a:spLocks noGrp="1" noChangeArrowheads="1"/>
          </p:cNvSpPr>
          <p:nvPr>
            <p:ph type="sldNum" sz="quarter" idx="16"/>
          </p:nvPr>
        </p:nvSpPr>
        <p:spPr/>
        <p:txBody>
          <a:bodyPr/>
          <a:lstStyle>
            <a:lvl1pPr>
              <a:defRPr/>
            </a:lvl1pPr>
          </a:lstStyle>
          <a:p>
            <a:pPr>
              <a:defRPr/>
            </a:pPr>
            <a:fld id="{60824B8B-49D0-4343-8103-8FB88D274B81}"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àgina elemental">
    <p:spTree>
      <p:nvGrpSpPr>
        <p:cNvPr id="1" name=""/>
        <p:cNvGrpSpPr/>
        <p:nvPr/>
      </p:nvGrpSpPr>
      <p:grpSpPr>
        <a:xfrm>
          <a:off x="0" y="0"/>
          <a:ext cx="0" cy="0"/>
          <a:chOff x="0" y="0"/>
          <a:chExt cx="0" cy="0"/>
        </a:xfrm>
      </p:grpSpPr>
      <p:sp>
        <p:nvSpPr>
          <p:cNvPr id="3" name="Contenidor de text 2"/>
          <p:cNvSpPr>
            <a:spLocks noGrp="1"/>
          </p:cNvSpPr>
          <p:nvPr>
            <p:ph type="body" idx="1"/>
          </p:nvPr>
        </p:nvSpPr>
        <p:spPr>
          <a:xfrm>
            <a:off x="857224" y="1142984"/>
            <a:ext cx="7772400" cy="1500187"/>
          </a:xfrm>
        </p:spPr>
        <p:txBody>
          <a:bodyPr/>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4B59CAE9-AC00-4297-A19D-BBE557543E86}"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ct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897358" y="1071547"/>
            <a:ext cx="3357563" cy="5021278"/>
          </a:xfrm>
        </p:spPr>
        <p:txBody>
          <a:bodyPr/>
          <a:lstStyle>
            <a:lvl1pPr>
              <a:defRPr sz="2400"/>
            </a:lvl1pPr>
            <a:lvl2pPr>
              <a:defRPr sz="1600"/>
            </a:lvl2pPr>
            <a:lvl3pPr>
              <a:buClr>
                <a:srgbClr val="007ABE"/>
              </a:buClr>
              <a:buSzPct val="90000"/>
              <a:buFont typeface="Courier New" pitchFamily="49" charset="0"/>
              <a:buChar char="o"/>
              <a:defRPr sz="13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4" name="Contenidor de contingut 3"/>
          <p:cNvSpPr>
            <a:spLocks noGrp="1"/>
          </p:cNvSpPr>
          <p:nvPr>
            <p:ph sz="half" idx="2"/>
          </p:nvPr>
        </p:nvSpPr>
        <p:spPr>
          <a:xfrm>
            <a:off x="4741863" y="1071547"/>
            <a:ext cx="3359150" cy="5021278"/>
          </a:xfrm>
        </p:spPr>
        <p:txBody>
          <a:bodyPr/>
          <a:lstStyle>
            <a:lvl1pPr>
              <a:defRPr sz="2400"/>
            </a:lvl1pPr>
            <a:lvl2pPr>
              <a:defRPr sz="1600"/>
            </a:lvl2pPr>
            <a:lvl3pPr>
              <a:buClr>
                <a:srgbClr val="007ABE"/>
              </a:buClr>
              <a:buSzPct val="90000"/>
              <a:buFont typeface="Courier New" pitchFamily="49" charset="0"/>
              <a:buChar char="o"/>
              <a:defRPr sz="13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3BF3048-2C5E-4D17-A2AE-CA55736E2DA4}"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
    <p:spTree>
      <p:nvGrpSpPr>
        <p:cNvPr id="1" name=""/>
        <p:cNvGrpSpPr/>
        <p:nvPr/>
      </p:nvGrpSpPr>
      <p:grpSpPr>
        <a:xfrm>
          <a:off x="0" y="0"/>
          <a:ext cx="0" cy="0"/>
          <a:chOff x="0" y="0"/>
          <a:chExt cx="0" cy="0"/>
        </a:xfrm>
      </p:grpSpPr>
      <p:sp>
        <p:nvSpPr>
          <p:cNvPr id="3" name="Contenidor de text 2"/>
          <p:cNvSpPr>
            <a:spLocks noGrp="1"/>
          </p:cNvSpPr>
          <p:nvPr>
            <p:ph type="body" idx="1"/>
          </p:nvPr>
        </p:nvSpPr>
        <p:spPr>
          <a:xfrm>
            <a:off x="883941" y="1163646"/>
            <a:ext cx="3402307" cy="639762"/>
          </a:xfrm>
        </p:spPr>
        <p:txBody>
          <a:bodyPr anchor="b"/>
          <a:lstStyle>
            <a:lvl1pPr marL="0" indent="0">
              <a:buNone/>
              <a:defRPr sz="1800" b="1">
                <a:solidFill>
                  <a:srgbClr val="007A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883941" y="2017721"/>
            <a:ext cx="3402307" cy="2411411"/>
          </a:xfrm>
        </p:spPr>
        <p:txBody>
          <a:bodyPr/>
          <a:lstStyle>
            <a:lvl1pPr>
              <a:defRPr sz="2400"/>
            </a:lvl1pPr>
            <a:lvl2pPr>
              <a:defRPr sz="1600"/>
            </a:lvl2pPr>
            <a:lvl3pPr>
              <a:buClr>
                <a:srgbClr val="007ABE"/>
              </a:buClr>
              <a:buSzPct val="90000"/>
              <a:buFont typeface="Courier New" pitchFamily="49" charset="0"/>
              <a:buChar char="o"/>
              <a:defRPr sz="13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p:txBody>
      </p:sp>
      <p:sp>
        <p:nvSpPr>
          <p:cNvPr id="12" name="Contenidor de text 2"/>
          <p:cNvSpPr>
            <a:spLocks noGrp="1"/>
          </p:cNvSpPr>
          <p:nvPr>
            <p:ph type="body" idx="13"/>
          </p:nvPr>
        </p:nvSpPr>
        <p:spPr>
          <a:xfrm>
            <a:off x="4714876" y="1163646"/>
            <a:ext cx="3402307" cy="639762"/>
          </a:xfrm>
        </p:spPr>
        <p:txBody>
          <a:bodyPr anchor="b"/>
          <a:lstStyle>
            <a:lvl1pPr marL="0" indent="0">
              <a:buNone/>
              <a:defRPr sz="1800" b="1">
                <a:solidFill>
                  <a:srgbClr val="007A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13" name="Contenidor de contingut 3"/>
          <p:cNvSpPr>
            <a:spLocks noGrp="1"/>
          </p:cNvSpPr>
          <p:nvPr>
            <p:ph sz="half" idx="14"/>
          </p:nvPr>
        </p:nvSpPr>
        <p:spPr>
          <a:xfrm>
            <a:off x="4714876" y="2017721"/>
            <a:ext cx="3402307" cy="2411411"/>
          </a:xfrm>
        </p:spPr>
        <p:txBody>
          <a:bodyPr/>
          <a:lstStyle>
            <a:lvl1pPr>
              <a:defRPr sz="2400"/>
            </a:lvl1pPr>
            <a:lvl2pPr>
              <a:defRPr sz="1600"/>
            </a:lvl2pPr>
            <a:lvl3pPr>
              <a:buClr>
                <a:srgbClr val="007ABE"/>
              </a:buClr>
              <a:buSzPct val="90000"/>
              <a:buFont typeface="Courier New" pitchFamily="49" charset="0"/>
              <a:buChar char="o"/>
              <a:defRPr sz="13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p:txBody>
      </p:sp>
      <p:sp>
        <p:nvSpPr>
          <p:cNvPr id="6" name="Rectangle 4"/>
          <p:cNvSpPr>
            <a:spLocks noGrp="1" noChangeArrowheads="1"/>
          </p:cNvSpPr>
          <p:nvPr>
            <p:ph type="dt" sz="half" idx="15"/>
          </p:nvPr>
        </p:nvSpPr>
        <p:spPr>
          <a:xfrm>
            <a:off x="884238" y="6245225"/>
            <a:ext cx="1403350" cy="476250"/>
          </a:xfrm>
        </p:spPr>
        <p:txBody>
          <a:bodyPr/>
          <a:lstStyle>
            <a:lvl1pPr>
              <a:defRPr/>
            </a:lvl1pPr>
          </a:lstStyle>
          <a:p>
            <a:pPr>
              <a:defRPr/>
            </a:pPr>
            <a:endParaRPr lang="es-ES"/>
          </a:p>
        </p:txBody>
      </p:sp>
      <p:sp>
        <p:nvSpPr>
          <p:cNvPr id="7" name="Rectangle 5"/>
          <p:cNvSpPr>
            <a:spLocks noGrp="1" noChangeArrowheads="1"/>
          </p:cNvSpPr>
          <p:nvPr>
            <p:ph type="ftr" sz="quarter" idx="16"/>
          </p:nvPr>
        </p:nvSpPr>
        <p:spPr/>
        <p:txBody>
          <a:bodyPr/>
          <a:lstStyle>
            <a:lvl1pPr>
              <a:defRPr/>
            </a:lvl1pPr>
          </a:lstStyle>
          <a:p>
            <a:pPr>
              <a:defRPr/>
            </a:pPr>
            <a:endParaRPr lang="es-ES"/>
          </a:p>
        </p:txBody>
      </p:sp>
      <p:sp>
        <p:nvSpPr>
          <p:cNvPr id="8" name="Rectangle 6"/>
          <p:cNvSpPr>
            <a:spLocks noGrp="1" noChangeArrowheads="1"/>
          </p:cNvSpPr>
          <p:nvPr>
            <p:ph type="sldNum" sz="quarter" idx="17"/>
          </p:nvPr>
        </p:nvSpPr>
        <p:spPr/>
        <p:txBody>
          <a:bodyPr/>
          <a:lstStyle>
            <a:lvl1pPr>
              <a:defRPr/>
            </a:lvl1pPr>
          </a:lstStyle>
          <a:p>
            <a:pPr>
              <a:defRPr/>
            </a:pPr>
            <a:fld id="{C8AFA254-620F-4679-8E86-D238E956959F}"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73668" y="1080000"/>
            <a:ext cx="3008313" cy="1162050"/>
          </a:xfrm>
          <a:prstGeom prst="rect">
            <a:avLst/>
          </a:prstGeom>
        </p:spPr>
        <p:txBody>
          <a:bodyPr anchor="t"/>
          <a:lstStyle>
            <a:lvl1pPr algn="l">
              <a:defRPr sz="1800" b="1"/>
            </a:lvl1pPr>
          </a:lstStyle>
          <a:p>
            <a:r>
              <a:rPr lang="ca-ES" smtClean="0"/>
              <a:t>Feu clic aquí per editar l'estil</a:t>
            </a:r>
            <a:endParaRPr lang="es-ES" dirty="0"/>
          </a:p>
        </p:txBody>
      </p:sp>
      <p:sp>
        <p:nvSpPr>
          <p:cNvPr id="3" name="Contenidor de contingut 2"/>
          <p:cNvSpPr>
            <a:spLocks noGrp="1"/>
          </p:cNvSpPr>
          <p:nvPr>
            <p:ph idx="1"/>
          </p:nvPr>
        </p:nvSpPr>
        <p:spPr>
          <a:xfrm>
            <a:off x="4214810" y="1080000"/>
            <a:ext cx="3857652" cy="4929222"/>
          </a:xfrm>
        </p:spPr>
        <p:txBody>
          <a:bodyPr/>
          <a:lstStyle>
            <a:lvl1pPr>
              <a:defRPr sz="2400"/>
            </a:lvl1pPr>
            <a:lvl2pPr>
              <a:defRPr sz="1600"/>
            </a:lvl2pPr>
            <a:lvl3pPr>
              <a:buClr>
                <a:srgbClr val="007ABE"/>
              </a:buClr>
              <a:buSzPct val="90000"/>
              <a:buFont typeface="Courier New" pitchFamily="49" charset="0"/>
              <a:buChar char="o"/>
              <a:defRPr sz="13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p:txBody>
      </p:sp>
      <p:sp>
        <p:nvSpPr>
          <p:cNvPr id="4" name="Contenidor de text 3"/>
          <p:cNvSpPr>
            <a:spLocks noGrp="1"/>
          </p:cNvSpPr>
          <p:nvPr>
            <p:ph type="body" sz="half" idx="2"/>
          </p:nvPr>
        </p:nvSpPr>
        <p:spPr>
          <a:xfrm>
            <a:off x="873668" y="2305035"/>
            <a:ext cx="3008313" cy="3767172"/>
          </a:xfrm>
        </p:spPr>
        <p:txBody>
          <a:bodyPr/>
          <a:lstStyle>
            <a:lvl1pPr marL="0" indent="0">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D770920-3112-4858-858A-7782D2192C6D}"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a:prstGeom prst="rect">
            <a:avLst/>
          </a:prstGeom>
        </p:spPr>
        <p:txBody>
          <a:bodyPr anchor="b"/>
          <a:lstStyle>
            <a:lvl1pPr algn="l">
              <a:defRPr sz="1800" b="1"/>
            </a:lvl1pPr>
          </a:lstStyle>
          <a:p>
            <a:r>
              <a:rPr lang="ca-ES" smtClean="0"/>
              <a:t>Feu clic aquí per editar l'estil</a:t>
            </a:r>
            <a:endParaRPr lang="es-ES" dirty="0"/>
          </a:p>
        </p:txBody>
      </p:sp>
      <p:sp>
        <p:nvSpPr>
          <p:cNvPr id="3" name="Contenidor d'imatge 2"/>
          <p:cNvSpPr>
            <a:spLocks noGrp="1"/>
          </p:cNvSpPr>
          <p:nvPr>
            <p:ph type="pic" idx="1"/>
          </p:nvPr>
        </p:nvSpPr>
        <p:spPr>
          <a:xfrm>
            <a:off x="1792288" y="1080000"/>
            <a:ext cx="5486400" cy="3513153"/>
          </a:xfrm>
        </p:spPr>
        <p:txBody>
          <a:bodyPr/>
          <a:lstStyle>
            <a:lvl1pPr marL="0" indent="0">
              <a:buNone/>
              <a:defRPr sz="3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a-ES" noProof="0" smtClean="0"/>
              <a:t>Feu clic a la icona per afegir una imatge</a:t>
            </a:r>
            <a:endParaRPr lang="es-ES" noProof="0" dirty="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130D4B1-44CD-4BE7-912C-8574121E0694}"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ol horitzontal i text vertical">
    <p:spTree>
      <p:nvGrpSpPr>
        <p:cNvPr id="1" name=""/>
        <p:cNvGrpSpPr/>
        <p:nvPr/>
      </p:nvGrpSpPr>
      <p:grpSpPr>
        <a:xfrm>
          <a:off x="0" y="0"/>
          <a:ext cx="0" cy="0"/>
          <a:chOff x="0" y="0"/>
          <a:chExt cx="0" cy="0"/>
        </a:xfrm>
      </p:grpSpPr>
      <p:sp>
        <p:nvSpPr>
          <p:cNvPr id="3" name="Contenidor de text vertical 2"/>
          <p:cNvSpPr>
            <a:spLocks noGrp="1"/>
          </p:cNvSpPr>
          <p:nvPr>
            <p:ph type="body" orient="vert" idx="1"/>
          </p:nvPr>
        </p:nvSpPr>
        <p:spPr>
          <a:xfrm>
            <a:off x="1000100" y="1214422"/>
            <a:ext cx="7072338" cy="4878395"/>
          </a:xfrm>
        </p:spPr>
        <p:txBody>
          <a:bodyPr vert="eaVert"/>
          <a:lstStyle>
            <a:lvl3pPr>
              <a:buClr>
                <a:srgbClr val="007ABE"/>
              </a:buClr>
              <a:buSzPct val="90000"/>
              <a:buFont typeface="Courier New" pitchFamily="49" charset="0"/>
              <a:buChar char="o"/>
              <a:defRPr sz="1300"/>
            </a:lvl3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p:txBody>
      </p:sp>
      <p:sp>
        <p:nvSpPr>
          <p:cNvPr id="4"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72879DA-9B2A-492F-9F27-AF7F04A5478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D30BC5-36B8-4DE3-B55F-530C9F610770}"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C3C02-D9B6-41F6-9687-CC06D957F64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AF6CCF-B445-4E8E-8743-479012632662}"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67EB0-EA77-421D-B531-1F10CA88B63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59CCCD-D85B-45FD-9FA9-429996588ACF}"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4CD826-93A2-4A4B-ACEF-A56E50BFF62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64F25D-3E55-4E4B-85C8-2AAD32B9F2BE}" type="datetimeFigureOut">
              <a:rPr lang="en-US"/>
              <a:pPr>
                <a:defRPr/>
              </a:pPr>
              <a:t>9/18/2018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36A4F-C7FB-4702-A12B-0C0BDAECF3E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solidFill>
                  <a:schemeClr val="tx1"/>
                </a:solidFill>
                <a:cs typeface="Arial" charset="0"/>
              </a:defRPr>
            </a:lvl1pPr>
          </a:lstStyle>
          <a:p>
            <a:pPr>
              <a:defRPr/>
            </a:pPr>
            <a:fld id="{B7E32309-3F9E-4A80-8504-1B97A4BE1294}" type="datetimeFigureOut">
              <a:rPr lang="en-US"/>
              <a:pPr>
                <a:defRPr/>
              </a:pPr>
              <a:t>9/18/2018</a:t>
            </a:fld>
            <a:endParaRPr lang="en-US"/>
          </a:p>
        </p:txBody>
      </p:sp>
      <p:sp>
        <p:nvSpPr>
          <p:cNvPr id="8" name="Footer Placeholder 4"/>
          <p:cNvSpPr>
            <a:spLocks noGrp="1"/>
          </p:cNvSpPr>
          <p:nvPr>
            <p:ph type="ftr" sz="quarter" idx="11"/>
          </p:nvPr>
        </p:nvSpPr>
        <p:spPr/>
        <p:txBody>
          <a:bodyPr/>
          <a:lstStyle>
            <a:lvl1pPr>
              <a:defRPr>
                <a:solidFill>
                  <a:schemeClr val="tx1"/>
                </a:solidFill>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chemeClr val="tx1"/>
                </a:solidFill>
                <a:cs typeface="Arial" charset="0"/>
              </a:defRPr>
            </a:lvl1pPr>
          </a:lstStyle>
          <a:p>
            <a:pPr>
              <a:defRPr/>
            </a:pPr>
            <a:fld id="{CC088953-A9FD-42CA-92D4-4DFA1AAA01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F18A7-7E22-48AD-A5E3-14456EBF9277}"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67958-F22C-4377-B05F-0056C922D2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7D26B6-E00A-4E55-A9AC-4DE197287474}" type="datetimeFigureOut">
              <a:rPr lang="en-US"/>
              <a:pPr>
                <a:defRPr/>
              </a:pPr>
              <a:t>9/18/2018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C427B6-807A-48D0-9E41-3BBE1D52E1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C16A82-D651-4489-9A5D-9D86908FD36D}" type="datetimeFigureOut">
              <a:rPr lang="en-US"/>
              <a:pPr>
                <a:defRPr/>
              </a:pPr>
              <a:t>9/18/2018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C37DDC-3690-4068-AACF-EBC3B1DAB0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63482A-53CD-4348-8580-EEA617A517A6}" type="datetimeFigureOut">
              <a:rPr lang="en-US"/>
              <a:pPr>
                <a:defRPr/>
              </a:pPr>
              <a:t>9/18/2018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93E879-95FF-4FD2-8D7A-7C2D1E3DD8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0096A8-BBF9-43CE-9E5A-EF0716DA5E08}" type="datetimeFigureOut">
              <a:rPr lang="en-US"/>
              <a:pPr>
                <a:defRPr/>
              </a:pPr>
              <a:t>9/18/2018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E08C6-5575-4E7C-9FEF-A932FF7711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D1789A-A62F-4D1A-B666-0BF2282D279E}" type="datetimeFigureOut">
              <a:rPr lang="en-US"/>
              <a:pPr>
                <a:defRPr/>
              </a:pPr>
              <a:t>9/18/2018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C46669-54E5-43DD-97F2-4ECDCEC817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6998EF-2BAA-4DCA-868B-ABAD6B3D02A7}" type="datetimeFigureOut">
              <a:rPr lang="en-US"/>
              <a:pPr>
                <a:defRPr/>
              </a:pPr>
              <a:t>9/18/2018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3DF8F5-9AAE-4E2B-949A-72F2A0CFBF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pPr>
              <a:defRPr/>
            </a:pPr>
            <a:fld id="{B55BA585-6098-4CB2-8FE2-9CE50A4CA1CA}" type="datetimeFigureOut">
              <a:rPr lang="en-US"/>
              <a:pPr>
                <a:defRPr/>
              </a:pPr>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pPr>
              <a:defRPr/>
            </a:pPr>
            <a:fld id="{6960A4EB-4BD1-4FF2-993C-1078A10FA2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896938" y="1265238"/>
            <a:ext cx="7175500" cy="4878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1"/>
            <a:endParaRPr lang="es-ES" smtClean="0"/>
          </a:p>
        </p:txBody>
      </p:sp>
      <p:sp>
        <p:nvSpPr>
          <p:cNvPr id="47108" name="Rectangle 4"/>
          <p:cNvSpPr>
            <a:spLocks noGrp="1" noChangeArrowheads="1"/>
          </p:cNvSpPr>
          <p:nvPr>
            <p:ph type="dt" sz="half" idx="2"/>
          </p:nvPr>
        </p:nvSpPr>
        <p:spPr bwMode="auto">
          <a:xfrm>
            <a:off x="896938" y="6245225"/>
            <a:ext cx="1403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cs typeface="+mn-cs"/>
              </a:defRPr>
            </a:lvl1pPr>
          </a:lstStyle>
          <a:p>
            <a:pPr>
              <a:defRPr/>
            </a:pPr>
            <a:endParaRPr lang="es-ES"/>
          </a:p>
        </p:txBody>
      </p:sp>
      <p:sp>
        <p:nvSpPr>
          <p:cNvPr id="47109" name="Rectangle 5"/>
          <p:cNvSpPr>
            <a:spLocks noGrp="1" noChangeArrowheads="1"/>
          </p:cNvSpPr>
          <p:nvPr>
            <p:ph type="ftr" sz="quarter" idx="3"/>
          </p:nvPr>
        </p:nvSpPr>
        <p:spPr bwMode="auto">
          <a:xfrm>
            <a:off x="2357438" y="6245225"/>
            <a:ext cx="42148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cs typeface="+mn-cs"/>
              </a:defRPr>
            </a:lvl1pPr>
          </a:lstStyle>
          <a:p>
            <a:pPr>
              <a:defRPr/>
            </a:pPr>
            <a:endParaRPr lang="es-ES"/>
          </a:p>
        </p:txBody>
      </p:sp>
      <p:sp>
        <p:nvSpPr>
          <p:cNvPr id="47110" name="Rectangle 6"/>
          <p:cNvSpPr>
            <a:spLocks noGrp="1" noChangeArrowheads="1"/>
          </p:cNvSpPr>
          <p:nvPr>
            <p:ph type="sldNum" sz="quarter" idx="4"/>
          </p:nvPr>
        </p:nvSpPr>
        <p:spPr bwMode="auto">
          <a:xfrm>
            <a:off x="6643688" y="6245225"/>
            <a:ext cx="1571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cs typeface="+mn-cs"/>
              </a:defRPr>
            </a:lvl1pPr>
          </a:lstStyle>
          <a:p>
            <a:pPr>
              <a:defRPr/>
            </a:pPr>
            <a:fld id="{520D0E2E-BEC9-4DAC-A682-D87F27674055}" type="slidenum">
              <a:rPr lang="es-ES"/>
              <a:pPr>
                <a:defRPr/>
              </a:pPr>
              <a:t>‹#›</a:t>
            </a:fld>
            <a:endParaRPr lang="es-ES"/>
          </a:p>
        </p:txBody>
      </p:sp>
      <p:sp>
        <p:nvSpPr>
          <p:cNvPr id="10" name="Rectangle 2"/>
          <p:cNvSpPr txBox="1">
            <a:spLocks noChangeArrowheads="1"/>
          </p:cNvSpPr>
          <p:nvPr/>
        </p:nvSpPr>
        <p:spPr bwMode="auto">
          <a:xfrm>
            <a:off x="1000125" y="0"/>
            <a:ext cx="7175500" cy="1143000"/>
          </a:xfrm>
          <a:prstGeom prst="rect">
            <a:avLst/>
          </a:prstGeom>
          <a:noFill/>
          <a:ln w="9525">
            <a:noFill/>
            <a:miter lim="800000"/>
            <a:headEnd/>
            <a:tailEnd/>
          </a:ln>
        </p:spPr>
        <p:txBody>
          <a:bodyPr anchor="ctr"/>
          <a:lstStyle/>
          <a:p>
            <a:pPr algn="r" eaLnBrk="0" hangingPunct="0">
              <a:defRPr/>
            </a:pPr>
            <a:endParaRPr lang="es-ES" sz="2400" b="1" dirty="0">
              <a:solidFill>
                <a:srgbClr val="000000"/>
              </a:solidFill>
              <a:latin typeface="Arial"/>
              <a:cs typeface="+mn-cs"/>
            </a:endParaRPr>
          </a:p>
        </p:txBody>
      </p:sp>
      <p:grpSp>
        <p:nvGrpSpPr>
          <p:cNvPr id="2055" name="10 Grupo"/>
          <p:cNvGrpSpPr>
            <a:grpSpLocks/>
          </p:cNvGrpSpPr>
          <p:nvPr/>
        </p:nvGrpSpPr>
        <p:grpSpPr bwMode="auto">
          <a:xfrm>
            <a:off x="427038" y="0"/>
            <a:ext cx="7859712" cy="1000125"/>
            <a:chOff x="427038" y="0"/>
            <a:chExt cx="7859712" cy="1000125"/>
          </a:xfrm>
        </p:grpSpPr>
        <p:pic>
          <p:nvPicPr>
            <p:cNvPr id="2056" name="8 Imagen" descr="barra blava arrodonida.jpg"/>
            <p:cNvPicPr>
              <a:picLocks noChangeAspect="1"/>
            </p:cNvPicPr>
            <p:nvPr userDrawn="1"/>
          </p:nvPicPr>
          <p:blipFill>
            <a:blip r:embed="rId14" cstate="print"/>
            <a:srcRect t="40471" r="917"/>
            <a:stretch>
              <a:fillRect/>
            </a:stretch>
          </p:blipFill>
          <p:spPr bwMode="auto">
            <a:xfrm>
              <a:off x="714375" y="0"/>
              <a:ext cx="7572375" cy="357188"/>
            </a:xfrm>
            <a:prstGeom prst="rect">
              <a:avLst/>
            </a:prstGeom>
            <a:noFill/>
            <a:ln w="9525">
              <a:noFill/>
              <a:miter lim="800000"/>
              <a:headEnd/>
              <a:tailEnd/>
            </a:ln>
          </p:spPr>
        </p:pic>
        <p:cxnSp>
          <p:nvCxnSpPr>
            <p:cNvPr id="12" name="11 Conector recto"/>
            <p:cNvCxnSpPr/>
            <p:nvPr userDrawn="1"/>
          </p:nvCxnSpPr>
          <p:spPr>
            <a:xfrm>
              <a:off x="1000125" y="998538"/>
              <a:ext cx="7072313" cy="1587"/>
            </a:xfrm>
            <a:prstGeom prst="line">
              <a:avLst/>
            </a:prstGeom>
            <a:ln>
              <a:solidFill>
                <a:srgbClr val="007ABE"/>
              </a:solidFill>
            </a:ln>
          </p:spPr>
          <p:style>
            <a:lnRef idx="1">
              <a:schemeClr val="accent1"/>
            </a:lnRef>
            <a:fillRef idx="0">
              <a:schemeClr val="accent1"/>
            </a:fillRef>
            <a:effectRef idx="0">
              <a:schemeClr val="accent1"/>
            </a:effectRef>
            <a:fontRef idx="minor">
              <a:schemeClr val="tx1"/>
            </a:fontRef>
          </p:style>
        </p:cxnSp>
        <p:pic>
          <p:nvPicPr>
            <p:cNvPr id="2058" name="5 Imagen" descr="UPC-CEI-positiu-p3005-interior-blanc.png"/>
            <p:cNvPicPr>
              <a:picLocks noChangeAspect="1"/>
            </p:cNvPicPr>
            <p:nvPr userDrawn="1"/>
          </p:nvPicPr>
          <p:blipFill>
            <a:blip r:embed="rId15" cstate="print"/>
            <a:srcRect/>
            <a:stretch>
              <a:fillRect/>
            </a:stretch>
          </p:blipFill>
          <p:spPr bwMode="auto">
            <a:xfrm>
              <a:off x="427038" y="153988"/>
              <a:ext cx="2430462" cy="8128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69" r:id="rId4"/>
    <p:sldLayoutId id="2147483773" r:id="rId5"/>
    <p:sldLayoutId id="2147483774" r:id="rId6"/>
    <p:sldLayoutId id="2147483775" r:id="rId7"/>
    <p:sldLayoutId id="2147483776" r:id="rId8"/>
    <p:sldLayoutId id="2147483777" r:id="rId9"/>
    <p:sldLayoutId id="2147483778" r:id="rId10"/>
    <p:sldLayoutId id="2147483779" r:id="rId11"/>
    <p:sldLayoutId id="2147483781" r:id="rId12"/>
  </p:sldLayoutIdLst>
  <p:txStyles>
    <p:titleStyle>
      <a:lvl1pPr algn="l" rtl="0" eaLnBrk="0" fontAlgn="base" hangingPunct="0">
        <a:spcBef>
          <a:spcPct val="0"/>
        </a:spcBef>
        <a:spcAft>
          <a:spcPct val="0"/>
        </a:spcAft>
        <a:defRPr sz="3100">
          <a:solidFill>
            <a:srgbClr val="007ABE"/>
          </a:solidFill>
          <a:latin typeface="+mj-lt"/>
          <a:ea typeface="+mj-ea"/>
          <a:cs typeface="+mj-cs"/>
        </a:defRPr>
      </a:lvl1pPr>
      <a:lvl2pPr algn="l" rtl="0" eaLnBrk="0" fontAlgn="base" hangingPunct="0">
        <a:spcBef>
          <a:spcPct val="0"/>
        </a:spcBef>
        <a:spcAft>
          <a:spcPct val="0"/>
        </a:spcAft>
        <a:defRPr sz="3100">
          <a:solidFill>
            <a:srgbClr val="007ABE"/>
          </a:solidFill>
          <a:latin typeface="Arial" charset="0"/>
        </a:defRPr>
      </a:lvl2pPr>
      <a:lvl3pPr algn="l" rtl="0" eaLnBrk="0" fontAlgn="base" hangingPunct="0">
        <a:spcBef>
          <a:spcPct val="0"/>
        </a:spcBef>
        <a:spcAft>
          <a:spcPct val="0"/>
        </a:spcAft>
        <a:defRPr sz="3100">
          <a:solidFill>
            <a:srgbClr val="007ABE"/>
          </a:solidFill>
          <a:latin typeface="Arial" charset="0"/>
        </a:defRPr>
      </a:lvl3pPr>
      <a:lvl4pPr algn="l" rtl="0" eaLnBrk="0" fontAlgn="base" hangingPunct="0">
        <a:spcBef>
          <a:spcPct val="0"/>
        </a:spcBef>
        <a:spcAft>
          <a:spcPct val="0"/>
        </a:spcAft>
        <a:defRPr sz="3100">
          <a:solidFill>
            <a:srgbClr val="007ABE"/>
          </a:solidFill>
          <a:latin typeface="Arial" charset="0"/>
        </a:defRPr>
      </a:lvl4pPr>
      <a:lvl5pPr algn="l" rtl="0" eaLnBrk="0" fontAlgn="base" hangingPunct="0">
        <a:spcBef>
          <a:spcPct val="0"/>
        </a:spcBef>
        <a:spcAft>
          <a:spcPct val="0"/>
        </a:spcAft>
        <a:defRPr sz="3100">
          <a:solidFill>
            <a:srgbClr val="007ABE"/>
          </a:solidFill>
          <a:latin typeface="Arial" charset="0"/>
        </a:defRPr>
      </a:lvl5pPr>
      <a:lvl6pPr marL="457200" algn="l" rtl="0" eaLnBrk="1" fontAlgn="base" hangingPunct="1">
        <a:spcBef>
          <a:spcPct val="0"/>
        </a:spcBef>
        <a:spcAft>
          <a:spcPct val="0"/>
        </a:spcAft>
        <a:defRPr sz="3100">
          <a:solidFill>
            <a:schemeClr val="tx2"/>
          </a:solidFill>
          <a:latin typeface="Arial" charset="0"/>
        </a:defRPr>
      </a:lvl6pPr>
      <a:lvl7pPr marL="914400" algn="l" rtl="0" eaLnBrk="1" fontAlgn="base" hangingPunct="1">
        <a:spcBef>
          <a:spcPct val="0"/>
        </a:spcBef>
        <a:spcAft>
          <a:spcPct val="0"/>
        </a:spcAft>
        <a:defRPr sz="3100">
          <a:solidFill>
            <a:schemeClr val="tx2"/>
          </a:solidFill>
          <a:latin typeface="Arial" charset="0"/>
        </a:defRPr>
      </a:lvl7pPr>
      <a:lvl8pPr marL="1371600" algn="l" rtl="0" eaLnBrk="1" fontAlgn="base" hangingPunct="1">
        <a:spcBef>
          <a:spcPct val="0"/>
        </a:spcBef>
        <a:spcAft>
          <a:spcPct val="0"/>
        </a:spcAft>
        <a:defRPr sz="3100">
          <a:solidFill>
            <a:schemeClr val="tx2"/>
          </a:solidFill>
          <a:latin typeface="Arial" charset="0"/>
        </a:defRPr>
      </a:lvl8pPr>
      <a:lvl9pPr marL="1828800" algn="l" rtl="0" eaLnBrk="1" fontAlgn="base" hangingPunct="1">
        <a:spcBef>
          <a:spcPct val="0"/>
        </a:spcBef>
        <a:spcAft>
          <a:spcPct val="0"/>
        </a:spcAft>
        <a:defRPr sz="3100">
          <a:solidFill>
            <a:schemeClr val="tx2"/>
          </a:solidFill>
          <a:latin typeface="Arial" charset="0"/>
        </a:defRPr>
      </a:lvl9pPr>
    </p:titleStyle>
    <p:body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hyperlink" Target="http://www.grenoble-inp.fr/bienvenido-grenoble-it-10109.kjsp?RH=INPG_ES&amp;RF=INPG_ES" TargetMode="External"/><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image" Target="../media/image17.jpe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21.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image" Target="../media/image20.jpeg"/><Relationship Id="rId15" Type="http://schemas.openxmlformats.org/officeDocument/2006/relationships/image" Target="../media/image29.pn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hyperlink" Target="http://www.kic-innoenergy.com/co-location-menu/co-locations/cc-iberia.html" TargetMode="External"/><Relationship Id="rId3" Type="http://schemas.openxmlformats.org/officeDocument/2006/relationships/hyperlink" Target="http://www.kic-innoenergy.com/co-location-menu/co-locations/cc-benelux.html" TargetMode="External"/><Relationship Id="rId7" Type="http://schemas.openxmlformats.org/officeDocument/2006/relationships/hyperlink" Target="http://www.kic-innoenergy.com/co-location-menu/co-locations/cc-poland-plus.html" TargetMode="External"/><Relationship Id="rId12"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46.jpeg"/><Relationship Id="rId11" Type="http://schemas.openxmlformats.org/officeDocument/2006/relationships/hyperlink" Target="http://www.kic-innoenergy.com/co-location-menu/co-locations/cc-germany.html" TargetMode="External"/><Relationship Id="rId5" Type="http://schemas.openxmlformats.org/officeDocument/2006/relationships/hyperlink" Target="http://www.kic-innoenergy.com/co-location-menu/co-locations/cc-alps-valleys.html" TargetMode="External"/><Relationship Id="rId15" Type="http://schemas.openxmlformats.org/officeDocument/2006/relationships/image" Target="../media/image51.jpeg"/><Relationship Id="rId10" Type="http://schemas.openxmlformats.org/officeDocument/2006/relationships/image" Target="../media/image48.jpeg"/><Relationship Id="rId4" Type="http://schemas.openxmlformats.org/officeDocument/2006/relationships/image" Target="../media/image45.jpeg"/><Relationship Id="rId9" Type="http://schemas.openxmlformats.org/officeDocument/2006/relationships/hyperlink" Target="http://www.kic-innoenergy.com/co-location-menu/co-locations/cc-sweden.html" TargetMode="External"/><Relationship Id="rId1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p:cNvPicPr>
            <a:picLocks noChangeAspect="1"/>
          </p:cNvPicPr>
          <p:nvPr/>
        </p:nvPicPr>
        <p:blipFill rotWithShape="1">
          <a:blip r:embed="rId2">
            <a:extLst>
              <a:ext uri="{28A0092B-C50C-407E-A947-70E740481C1C}">
                <a14:useLocalDpi xmlns:a14="http://schemas.microsoft.com/office/drawing/2010/main" val="0"/>
              </a:ext>
            </a:extLst>
          </a:blip>
          <a:srcRect l="24710" r="298"/>
          <a:stretch/>
        </p:blipFill>
        <p:spPr>
          <a:xfrm>
            <a:off x="-36512" y="0"/>
            <a:ext cx="9180512"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56792"/>
            <a:ext cx="7872413" cy="2743200"/>
          </a:xfrm>
          <a:prstGeom prst="rect">
            <a:avLst/>
          </a:prstGeom>
        </p:spPr>
      </p:pic>
      <p:pic>
        <p:nvPicPr>
          <p:cNvPr id="7" name="Imat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5382913"/>
            <a:ext cx="2957577" cy="1158564"/>
          </a:xfrm>
          <a:prstGeom prst="rect">
            <a:avLst/>
          </a:prstGeom>
        </p:spPr>
      </p:pic>
    </p:spTree>
    <p:extLst>
      <p:ext uri="{BB962C8B-B14F-4D97-AF65-F5344CB8AC3E}">
        <p14:creationId xmlns:p14="http://schemas.microsoft.com/office/powerpoint/2010/main" val="628742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Line 39"/>
          <p:cNvSpPr>
            <a:spLocks noChangeShapeType="1"/>
          </p:cNvSpPr>
          <p:nvPr/>
        </p:nvSpPr>
        <p:spPr bwMode="auto">
          <a:xfrm>
            <a:off x="468313" y="115888"/>
            <a:ext cx="6192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79" name="Line 40"/>
          <p:cNvSpPr>
            <a:spLocks noChangeShapeType="1"/>
          </p:cNvSpPr>
          <p:nvPr/>
        </p:nvSpPr>
        <p:spPr bwMode="auto">
          <a:xfrm>
            <a:off x="498475" y="7267575"/>
            <a:ext cx="6192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0" name="Line 41"/>
          <p:cNvSpPr>
            <a:spLocks noChangeShapeType="1"/>
          </p:cNvSpPr>
          <p:nvPr/>
        </p:nvSpPr>
        <p:spPr bwMode="auto">
          <a:xfrm>
            <a:off x="468313" y="115888"/>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1" name="Line 43"/>
          <p:cNvSpPr>
            <a:spLocks noChangeShapeType="1"/>
          </p:cNvSpPr>
          <p:nvPr/>
        </p:nvSpPr>
        <p:spPr bwMode="auto">
          <a:xfrm>
            <a:off x="6661150" y="115888"/>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3" name="Line 76"/>
          <p:cNvSpPr>
            <a:spLocks noChangeShapeType="1"/>
          </p:cNvSpPr>
          <p:nvPr/>
        </p:nvSpPr>
        <p:spPr bwMode="auto">
          <a:xfrm>
            <a:off x="498475" y="6692900"/>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4" name="Line 77"/>
          <p:cNvSpPr>
            <a:spLocks noChangeShapeType="1"/>
          </p:cNvSpPr>
          <p:nvPr/>
        </p:nvSpPr>
        <p:spPr bwMode="auto">
          <a:xfrm>
            <a:off x="8778875" y="6721475"/>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5" name="Line 78"/>
          <p:cNvSpPr>
            <a:spLocks noChangeShapeType="1"/>
          </p:cNvSpPr>
          <p:nvPr/>
        </p:nvSpPr>
        <p:spPr bwMode="auto">
          <a:xfrm>
            <a:off x="498475" y="6994525"/>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6" name="Line 79"/>
          <p:cNvSpPr>
            <a:spLocks noChangeShapeType="1"/>
          </p:cNvSpPr>
          <p:nvPr/>
        </p:nvSpPr>
        <p:spPr bwMode="auto">
          <a:xfrm>
            <a:off x="8778875" y="6994525"/>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7" name="Line 80"/>
          <p:cNvSpPr>
            <a:spLocks noChangeShapeType="1"/>
          </p:cNvSpPr>
          <p:nvPr/>
        </p:nvSpPr>
        <p:spPr bwMode="auto">
          <a:xfrm>
            <a:off x="6691313" y="7267575"/>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588" name="Oval 7"/>
          <p:cNvSpPr>
            <a:spLocks noChangeArrowheads="1"/>
          </p:cNvSpPr>
          <p:nvPr/>
        </p:nvSpPr>
        <p:spPr bwMode="auto">
          <a:xfrm>
            <a:off x="4278313" y="3495439"/>
            <a:ext cx="647700" cy="644525"/>
          </a:xfrm>
          <a:prstGeom prst="ellipse">
            <a:avLst/>
          </a:prstGeom>
          <a:solidFill>
            <a:srgbClr val="0766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ca-ES" altLang="es-ES" sz="2400"/>
          </a:p>
        </p:txBody>
      </p:sp>
      <p:sp>
        <p:nvSpPr>
          <p:cNvPr id="24589" name="Line 71"/>
          <p:cNvSpPr>
            <a:spLocks noChangeShapeType="1"/>
          </p:cNvSpPr>
          <p:nvPr/>
        </p:nvSpPr>
        <p:spPr bwMode="auto">
          <a:xfrm>
            <a:off x="2319338" y="2576513"/>
            <a:ext cx="1874837" cy="92710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0" name="Line 72"/>
          <p:cNvSpPr>
            <a:spLocks noChangeShapeType="1"/>
          </p:cNvSpPr>
          <p:nvPr/>
        </p:nvSpPr>
        <p:spPr bwMode="auto">
          <a:xfrm flipV="1">
            <a:off x="4926013" y="2006600"/>
            <a:ext cx="1065212" cy="142875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1" name="Line 74"/>
          <p:cNvSpPr>
            <a:spLocks noChangeShapeType="1"/>
          </p:cNvSpPr>
          <p:nvPr/>
        </p:nvSpPr>
        <p:spPr bwMode="auto">
          <a:xfrm flipH="1">
            <a:off x="4069164" y="4249845"/>
            <a:ext cx="336445" cy="119538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3" name="Line 74"/>
          <p:cNvSpPr>
            <a:spLocks noChangeShapeType="1"/>
          </p:cNvSpPr>
          <p:nvPr/>
        </p:nvSpPr>
        <p:spPr bwMode="auto">
          <a:xfrm>
            <a:off x="5171393" y="3952081"/>
            <a:ext cx="819831" cy="561886"/>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4" name="Line 74"/>
          <p:cNvSpPr>
            <a:spLocks noChangeShapeType="1"/>
          </p:cNvSpPr>
          <p:nvPr/>
        </p:nvSpPr>
        <p:spPr bwMode="auto">
          <a:xfrm flipV="1">
            <a:off x="2808288" y="3829991"/>
            <a:ext cx="1260876" cy="216546"/>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24595" name="Agrupa 3"/>
          <p:cNvGrpSpPr>
            <a:grpSpLocks/>
          </p:cNvGrpSpPr>
          <p:nvPr/>
        </p:nvGrpSpPr>
        <p:grpSpPr bwMode="auto">
          <a:xfrm>
            <a:off x="5892800" y="3419287"/>
            <a:ext cx="2886075" cy="1869679"/>
            <a:chOff x="641350" y="1931988"/>
            <a:chExt cx="2886076" cy="1868151"/>
          </a:xfrm>
        </p:grpSpPr>
        <p:sp>
          <p:nvSpPr>
            <p:cNvPr id="24629" name="Line 52"/>
            <p:cNvSpPr>
              <a:spLocks noChangeShapeType="1"/>
            </p:cNvSpPr>
            <p:nvPr/>
          </p:nvSpPr>
          <p:spPr bwMode="auto">
            <a:xfrm>
              <a:off x="641350" y="1931988"/>
              <a:ext cx="0" cy="8207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sp>
          <p:nvSpPr>
            <p:cNvPr id="24630" name="Line 54"/>
            <p:cNvSpPr>
              <a:spLocks noChangeShapeType="1"/>
            </p:cNvSpPr>
            <p:nvPr/>
          </p:nvSpPr>
          <p:spPr bwMode="auto">
            <a:xfrm>
              <a:off x="641350" y="2752725"/>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grpSp>
          <p:nvGrpSpPr>
            <p:cNvPr id="24631" name="Group 45"/>
            <p:cNvGrpSpPr>
              <a:grpSpLocks/>
            </p:cNvGrpSpPr>
            <p:nvPr/>
          </p:nvGrpSpPr>
          <p:grpSpPr bwMode="auto">
            <a:xfrm>
              <a:off x="809257" y="3098893"/>
              <a:ext cx="331339" cy="368300"/>
              <a:chOff x="4690" y="4137"/>
              <a:chExt cx="259" cy="136"/>
            </a:xfrm>
          </p:grpSpPr>
          <p:sp>
            <p:nvSpPr>
              <p:cNvPr id="24633" name="Line 46"/>
              <p:cNvSpPr>
                <a:spLocks noChangeShapeType="1"/>
              </p:cNvSpPr>
              <p:nvPr/>
            </p:nvSpPr>
            <p:spPr bwMode="auto">
              <a:xfrm>
                <a:off x="4690" y="4137"/>
                <a:ext cx="259"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34" name="Line 47"/>
              <p:cNvSpPr>
                <a:spLocks noChangeShapeType="1"/>
              </p:cNvSpPr>
              <p:nvPr/>
            </p:nvSpPr>
            <p:spPr bwMode="auto">
              <a:xfrm flipV="1">
                <a:off x="4690" y="4137"/>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32" name="Text Box 42"/>
            <p:cNvSpPr txBox="1">
              <a:spLocks noChangeArrowheads="1"/>
            </p:cNvSpPr>
            <p:nvPr/>
          </p:nvSpPr>
          <p:spPr bwMode="auto">
            <a:xfrm>
              <a:off x="863601" y="3098981"/>
              <a:ext cx="2663825" cy="70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ca-ES" altLang="es-ES" b="1" dirty="0" smtClean="0">
                  <a:solidFill>
                    <a:srgbClr val="3366CC"/>
                  </a:solidFill>
                  <a:latin typeface="Helvetica" pitchFamily="34" charset="0"/>
                </a:rPr>
                <a:t>559</a:t>
              </a:r>
              <a:endParaRPr lang="es-ES" altLang="es-ES" b="1" dirty="0">
                <a:solidFill>
                  <a:srgbClr val="3366CC"/>
                </a:solidFill>
                <a:latin typeface="Helvetica" pitchFamily="34" charset="0"/>
              </a:endParaRPr>
            </a:p>
            <a:p>
              <a:pPr>
                <a:lnSpc>
                  <a:spcPct val="120000"/>
                </a:lnSpc>
              </a:pPr>
              <a:r>
                <a:rPr lang="es-ES" altLang="es-ES" b="1" dirty="0">
                  <a:solidFill>
                    <a:srgbClr val="0766B2"/>
                  </a:solidFill>
                  <a:latin typeface="Helvetica" pitchFamily="34" charset="0"/>
                </a:rPr>
                <a:t>PhD </a:t>
              </a:r>
              <a:r>
                <a:rPr lang="es-ES" altLang="es-ES" b="1" dirty="0" err="1">
                  <a:solidFill>
                    <a:srgbClr val="0766B2"/>
                  </a:solidFill>
                  <a:latin typeface="Helvetica" pitchFamily="34" charset="0"/>
                </a:rPr>
                <a:t>theses</a:t>
              </a:r>
              <a:r>
                <a:rPr lang="es-ES" altLang="es-ES" b="1" dirty="0">
                  <a:solidFill>
                    <a:srgbClr val="0766B2"/>
                  </a:solidFill>
                  <a:latin typeface="Helvetica" pitchFamily="34" charset="0"/>
                </a:rPr>
                <a:t> </a:t>
              </a:r>
              <a:r>
                <a:rPr lang="es-ES" altLang="es-ES" dirty="0" err="1" smtClean="0"/>
                <a:t>presented</a:t>
              </a:r>
              <a:endParaRPr lang="ca-ES" altLang="es-ES" b="1" dirty="0">
                <a:solidFill>
                  <a:srgbClr val="993366"/>
                </a:solidFill>
              </a:endParaRPr>
            </a:p>
          </p:txBody>
        </p:sp>
      </p:grpSp>
      <p:grpSp>
        <p:nvGrpSpPr>
          <p:cNvPr id="24596" name="Agrupa 8"/>
          <p:cNvGrpSpPr>
            <a:grpSpLocks/>
          </p:cNvGrpSpPr>
          <p:nvPr/>
        </p:nvGrpSpPr>
        <p:grpSpPr bwMode="auto">
          <a:xfrm>
            <a:off x="6091238" y="1773238"/>
            <a:ext cx="3052762" cy="701509"/>
            <a:chOff x="5940425" y="1971801"/>
            <a:chExt cx="3053371" cy="701971"/>
          </a:xfrm>
        </p:grpSpPr>
        <p:grpSp>
          <p:nvGrpSpPr>
            <p:cNvPr id="24624" name="Group 45"/>
            <p:cNvGrpSpPr>
              <a:grpSpLocks/>
            </p:cNvGrpSpPr>
            <p:nvPr/>
          </p:nvGrpSpPr>
          <p:grpSpPr bwMode="auto">
            <a:xfrm>
              <a:off x="5940425" y="1971801"/>
              <a:ext cx="349250" cy="368300"/>
              <a:chOff x="4694" y="3702"/>
              <a:chExt cx="273" cy="136"/>
            </a:xfrm>
          </p:grpSpPr>
          <p:sp>
            <p:nvSpPr>
              <p:cNvPr id="24627"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28"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25" name="Text Box 42"/>
            <p:cNvSpPr txBox="1">
              <a:spLocks noChangeArrowheads="1"/>
            </p:cNvSpPr>
            <p:nvPr/>
          </p:nvSpPr>
          <p:spPr bwMode="auto">
            <a:xfrm>
              <a:off x="5958682" y="2027015"/>
              <a:ext cx="3035114" cy="64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s-ES" altLang="es-ES" b="1" dirty="0" smtClean="0">
                  <a:solidFill>
                    <a:srgbClr val="0070C0"/>
                  </a:solidFill>
                  <a:latin typeface="Helvetica" pitchFamily="34" charset="0"/>
                </a:rPr>
                <a:t>2,131</a:t>
              </a:r>
              <a:endParaRPr lang="es-ES" altLang="es-ES" b="1" dirty="0">
                <a:solidFill>
                  <a:srgbClr val="0070C0"/>
                </a:solidFill>
                <a:latin typeface="Helvetica" pitchFamily="34" charset="0"/>
              </a:endParaRPr>
            </a:p>
            <a:p>
              <a:r>
                <a:rPr lang="es-ES" altLang="es-ES" b="1" dirty="0" err="1">
                  <a:solidFill>
                    <a:srgbClr val="0766B2"/>
                  </a:solidFill>
                  <a:latin typeface="Helvetica" pitchFamily="34" charset="0"/>
                </a:rPr>
                <a:t>Papers</a:t>
              </a:r>
              <a:r>
                <a:rPr lang="es-ES" altLang="es-ES" dirty="0"/>
                <a:t> in </a:t>
              </a:r>
              <a:r>
                <a:rPr lang="es-ES" altLang="es-ES" dirty="0" err="1"/>
                <a:t>scientific</a:t>
              </a:r>
              <a:r>
                <a:rPr lang="es-ES" altLang="es-ES" dirty="0"/>
                <a:t> </a:t>
              </a:r>
              <a:r>
                <a:rPr lang="es-ES" altLang="es-ES" dirty="0" err="1" smtClean="0"/>
                <a:t>journals</a:t>
              </a:r>
              <a:endParaRPr lang="ca-ES" altLang="es-ES" dirty="0"/>
            </a:p>
          </p:txBody>
        </p:sp>
        <p:sp>
          <p:nvSpPr>
            <p:cNvPr id="24626" name="Line 55"/>
            <p:cNvSpPr>
              <a:spLocks noChangeShapeType="1"/>
            </p:cNvSpPr>
            <p:nvPr/>
          </p:nvSpPr>
          <p:spPr bwMode="auto">
            <a:xfrm>
              <a:off x="6480969" y="2359175"/>
              <a:ext cx="0" cy="273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grpSp>
      <p:grpSp>
        <p:nvGrpSpPr>
          <p:cNvPr id="24597" name="Agrupa 6"/>
          <p:cNvGrpSpPr>
            <a:grpSpLocks/>
          </p:cNvGrpSpPr>
          <p:nvPr/>
        </p:nvGrpSpPr>
        <p:grpSpPr bwMode="auto">
          <a:xfrm>
            <a:off x="3710855" y="5622209"/>
            <a:ext cx="2920758" cy="1200154"/>
            <a:chOff x="3290846" y="4676219"/>
            <a:chExt cx="2919904" cy="1200329"/>
          </a:xfrm>
        </p:grpSpPr>
        <p:grpSp>
          <p:nvGrpSpPr>
            <p:cNvPr id="24620" name="Group 45"/>
            <p:cNvGrpSpPr>
              <a:grpSpLocks/>
            </p:cNvGrpSpPr>
            <p:nvPr/>
          </p:nvGrpSpPr>
          <p:grpSpPr bwMode="auto">
            <a:xfrm>
              <a:off x="3290846" y="4676683"/>
              <a:ext cx="358205" cy="368300"/>
              <a:chOff x="2881" y="4100"/>
              <a:chExt cx="280" cy="136"/>
            </a:xfrm>
          </p:grpSpPr>
          <p:sp>
            <p:nvSpPr>
              <p:cNvPr id="24622" name="Line 46"/>
              <p:cNvSpPr>
                <a:spLocks noChangeShapeType="1"/>
              </p:cNvSpPr>
              <p:nvPr/>
            </p:nvSpPr>
            <p:spPr bwMode="auto">
              <a:xfrm>
                <a:off x="2888" y="4100"/>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23" name="Line 47"/>
              <p:cNvSpPr>
                <a:spLocks noChangeShapeType="1"/>
              </p:cNvSpPr>
              <p:nvPr/>
            </p:nvSpPr>
            <p:spPr bwMode="auto">
              <a:xfrm flipV="1">
                <a:off x="2881" y="4100"/>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21" name="Text Box 43"/>
            <p:cNvSpPr txBox="1">
              <a:spLocks noChangeArrowheads="1"/>
            </p:cNvSpPr>
            <p:nvPr/>
          </p:nvSpPr>
          <p:spPr bwMode="auto">
            <a:xfrm>
              <a:off x="3291167" y="4676219"/>
              <a:ext cx="29195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s-ES" altLang="es-ES" b="1" dirty="0" smtClean="0">
                  <a:solidFill>
                    <a:srgbClr val="0070C0"/>
                  </a:solidFill>
                  <a:latin typeface="Helvetica" pitchFamily="34" charset="0"/>
                </a:rPr>
                <a:t>138</a:t>
              </a:r>
              <a:endParaRPr lang="es-ES" altLang="es-ES" b="1" dirty="0">
                <a:solidFill>
                  <a:srgbClr val="0070C0"/>
                </a:solidFill>
                <a:latin typeface="Helvetica" pitchFamily="34" charset="0"/>
              </a:endParaRPr>
            </a:p>
            <a:p>
              <a:r>
                <a:rPr lang="es-ES" altLang="es-ES" dirty="0" err="1"/>
                <a:t>Technical</a:t>
              </a:r>
              <a:r>
                <a:rPr lang="es-ES" altLang="es-ES" dirty="0"/>
                <a:t> and </a:t>
              </a:r>
              <a:r>
                <a:rPr lang="es-ES" altLang="es-ES" dirty="0" err="1"/>
                <a:t>scientific</a:t>
              </a:r>
              <a:r>
                <a:rPr lang="es-ES" altLang="es-ES" dirty="0"/>
                <a:t> </a:t>
              </a:r>
              <a:r>
                <a:rPr lang="es-ES" altLang="es-ES" b="1" dirty="0" err="1">
                  <a:solidFill>
                    <a:srgbClr val="0766B2"/>
                  </a:solidFill>
                  <a:latin typeface="Helvetica" pitchFamily="34" charset="0"/>
                </a:rPr>
                <a:t>awards</a:t>
              </a:r>
              <a:endParaRPr lang="es-ES" altLang="es-ES" b="1" dirty="0">
                <a:solidFill>
                  <a:srgbClr val="0766B2"/>
                </a:solidFill>
                <a:latin typeface="Helvetica" pitchFamily="34" charset="0"/>
              </a:endParaRPr>
            </a:p>
            <a:p>
              <a:endParaRPr lang="ca-ES" altLang="es-ES" b="1" dirty="0">
                <a:solidFill>
                  <a:srgbClr val="993366"/>
                </a:solidFill>
              </a:endParaRPr>
            </a:p>
          </p:txBody>
        </p:sp>
      </p:grpSp>
      <p:grpSp>
        <p:nvGrpSpPr>
          <p:cNvPr id="24599" name="Agrupa 2"/>
          <p:cNvGrpSpPr>
            <a:grpSpLocks/>
          </p:cNvGrpSpPr>
          <p:nvPr/>
        </p:nvGrpSpPr>
        <p:grpSpPr bwMode="auto">
          <a:xfrm>
            <a:off x="230188" y="3881438"/>
            <a:ext cx="3076575" cy="668885"/>
            <a:chOff x="3738563" y="5534025"/>
            <a:chExt cx="3600450" cy="668692"/>
          </a:xfrm>
        </p:grpSpPr>
        <p:grpSp>
          <p:nvGrpSpPr>
            <p:cNvPr id="24612" name="Group 45"/>
            <p:cNvGrpSpPr>
              <a:grpSpLocks/>
            </p:cNvGrpSpPr>
            <p:nvPr/>
          </p:nvGrpSpPr>
          <p:grpSpPr bwMode="auto">
            <a:xfrm>
              <a:off x="3738563" y="5534025"/>
              <a:ext cx="349250" cy="368300"/>
              <a:chOff x="4694" y="3702"/>
              <a:chExt cx="273" cy="136"/>
            </a:xfrm>
          </p:grpSpPr>
          <p:sp>
            <p:nvSpPr>
              <p:cNvPr id="24614"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15"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4613" name="Rectangle 7"/>
            <p:cNvSpPr>
              <a:spLocks noChangeArrowheads="1"/>
            </p:cNvSpPr>
            <p:nvPr/>
          </p:nvSpPr>
          <p:spPr bwMode="auto">
            <a:xfrm>
              <a:off x="3738563" y="5556572"/>
              <a:ext cx="3600450" cy="6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s-ES" altLang="es-ES" b="1" dirty="0" smtClean="0">
                  <a:solidFill>
                    <a:srgbClr val="0070C0"/>
                  </a:solidFill>
                  <a:latin typeface="Helvetica" pitchFamily="34" charset="0"/>
                </a:rPr>
                <a:t>1,068</a:t>
              </a:r>
              <a:endParaRPr lang="es-ES" altLang="es-ES" b="1" dirty="0">
                <a:solidFill>
                  <a:srgbClr val="0070C0"/>
                </a:solidFill>
                <a:latin typeface="Helvetica" pitchFamily="34" charset="0"/>
              </a:endParaRPr>
            </a:p>
            <a:p>
              <a:r>
                <a:rPr lang="es-ES" altLang="es-ES" dirty="0">
                  <a:latin typeface="Helvetica" pitchFamily="34" charset="0"/>
                </a:rPr>
                <a:t>n</a:t>
              </a:r>
              <a:r>
                <a:rPr lang="es-ES" altLang="es-ES" dirty="0" smtClean="0">
                  <a:latin typeface="Helvetica" pitchFamily="34" charset="0"/>
                </a:rPr>
                <a:t>ew</a:t>
              </a:r>
              <a:r>
                <a:rPr lang="es-ES" altLang="es-ES" b="1" dirty="0" smtClean="0">
                  <a:solidFill>
                    <a:srgbClr val="0766B2"/>
                  </a:solidFill>
                  <a:latin typeface="Helvetica" pitchFamily="34" charset="0"/>
                </a:rPr>
                <a:t> </a:t>
              </a:r>
              <a:r>
                <a:rPr lang="es-ES" altLang="es-ES" b="1" dirty="0" err="1">
                  <a:solidFill>
                    <a:srgbClr val="0766B2"/>
                  </a:solidFill>
                  <a:latin typeface="Helvetica" pitchFamily="34" charset="0"/>
                </a:rPr>
                <a:t>r</a:t>
              </a:r>
              <a:r>
                <a:rPr lang="es-ES" altLang="es-ES" b="1" dirty="0" err="1" smtClean="0">
                  <a:solidFill>
                    <a:srgbClr val="0766B2"/>
                  </a:solidFill>
                  <a:latin typeface="Helvetica" pitchFamily="34" charset="0"/>
                </a:rPr>
                <a:t>esearch</a:t>
              </a:r>
              <a:r>
                <a:rPr lang="es-ES" altLang="es-ES" b="1" dirty="0" smtClean="0">
                  <a:solidFill>
                    <a:srgbClr val="0766B2"/>
                  </a:solidFill>
                  <a:latin typeface="Helvetica" pitchFamily="34" charset="0"/>
                </a:rPr>
                <a:t> </a:t>
              </a:r>
              <a:r>
                <a:rPr lang="es-ES" altLang="es-ES" b="1" dirty="0" err="1" smtClean="0">
                  <a:solidFill>
                    <a:srgbClr val="0766B2"/>
                  </a:solidFill>
                  <a:latin typeface="Helvetica" pitchFamily="34" charset="0"/>
                </a:rPr>
                <a:t>projects</a:t>
              </a:r>
              <a:endParaRPr lang="es-ES" altLang="es-ES" dirty="0"/>
            </a:p>
          </p:txBody>
        </p:sp>
      </p:grpSp>
      <p:sp>
        <p:nvSpPr>
          <p:cNvPr id="24600"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altLang="es-ES" sz="2800" b="1" dirty="0" err="1" smtClean="0"/>
              <a:t>Research</a:t>
            </a:r>
            <a:r>
              <a:rPr lang="es-ES" altLang="es-ES" sz="2800" b="1" dirty="0" smtClean="0"/>
              <a:t> to </a:t>
            </a:r>
            <a:r>
              <a:rPr lang="es-ES" altLang="es-ES" sz="2800" b="1" dirty="0" err="1" smtClean="0"/>
              <a:t>Innovate</a:t>
            </a:r>
            <a:endParaRPr lang="es-ES" altLang="es-ES" sz="2800" b="1" dirty="0" smtClean="0"/>
          </a:p>
        </p:txBody>
      </p:sp>
      <p:grpSp>
        <p:nvGrpSpPr>
          <p:cNvPr id="24601" name="Agrupa 7"/>
          <p:cNvGrpSpPr>
            <a:grpSpLocks/>
          </p:cNvGrpSpPr>
          <p:nvPr/>
        </p:nvGrpSpPr>
        <p:grpSpPr bwMode="auto">
          <a:xfrm>
            <a:off x="230188" y="1822450"/>
            <a:ext cx="2019300" cy="1825625"/>
            <a:chOff x="475708" y="1809750"/>
            <a:chExt cx="2018501" cy="1825404"/>
          </a:xfrm>
        </p:grpSpPr>
        <p:sp>
          <p:nvSpPr>
            <p:cNvPr id="24608" name="Text Box 43"/>
            <p:cNvSpPr txBox="1">
              <a:spLocks noChangeArrowheads="1"/>
            </p:cNvSpPr>
            <p:nvPr/>
          </p:nvSpPr>
          <p:spPr bwMode="auto">
            <a:xfrm>
              <a:off x="475708" y="1880828"/>
              <a:ext cx="20185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s-ES" altLang="es-ES" b="1" dirty="0" smtClean="0">
                  <a:solidFill>
                    <a:srgbClr val="0070C0"/>
                  </a:solidFill>
                  <a:latin typeface="Helvetica" pitchFamily="34" charset="0"/>
                </a:rPr>
                <a:t>3,066</a:t>
              </a:r>
              <a:endParaRPr lang="es-ES" altLang="es-ES" b="1" dirty="0">
                <a:solidFill>
                  <a:srgbClr val="0070C0"/>
                </a:solidFill>
                <a:latin typeface="Helvetica" pitchFamily="34" charset="0"/>
              </a:endParaRPr>
            </a:p>
            <a:p>
              <a:r>
                <a:rPr lang="es-ES" altLang="es-ES" b="1" dirty="0" err="1">
                  <a:solidFill>
                    <a:srgbClr val="0070C0"/>
                  </a:solidFill>
                  <a:latin typeface="Helvetica" pitchFamily="34" charset="0"/>
                </a:rPr>
                <a:t>Researchers</a:t>
              </a:r>
              <a:r>
                <a:rPr lang="es-ES" altLang="es-ES" b="1" dirty="0">
                  <a:solidFill>
                    <a:srgbClr val="0070C0"/>
                  </a:solidFill>
                  <a:latin typeface="Helvetica" pitchFamily="34" charset="0"/>
                </a:rPr>
                <a:t> </a:t>
              </a:r>
            </a:p>
            <a:p>
              <a:r>
                <a:rPr lang="es-ES" altLang="es-ES" dirty="0" err="1">
                  <a:latin typeface="Helvetica" pitchFamily="34" charset="0"/>
                </a:rPr>
                <a:t>grouped</a:t>
              </a:r>
              <a:r>
                <a:rPr lang="es-ES" altLang="es-ES" dirty="0">
                  <a:latin typeface="Helvetica" pitchFamily="34" charset="0"/>
                </a:rPr>
                <a:t> in </a:t>
              </a:r>
            </a:p>
            <a:p>
              <a:r>
                <a:rPr lang="es-ES" altLang="es-ES" b="1" dirty="0" smtClean="0">
                  <a:solidFill>
                    <a:srgbClr val="0070C0"/>
                  </a:solidFill>
                  <a:latin typeface="Helvetica" pitchFamily="34" charset="0"/>
                </a:rPr>
                <a:t>205</a:t>
              </a:r>
              <a:endParaRPr lang="es-ES" altLang="es-ES" b="1" dirty="0">
                <a:solidFill>
                  <a:srgbClr val="0070C0"/>
                </a:solidFill>
                <a:latin typeface="Helvetica" pitchFamily="34" charset="0"/>
              </a:endParaRPr>
            </a:p>
            <a:p>
              <a:r>
                <a:rPr lang="es-ES" altLang="es-ES" dirty="0" err="1"/>
                <a:t>Research</a:t>
              </a:r>
              <a:r>
                <a:rPr lang="es-ES" altLang="es-ES" dirty="0"/>
                <a:t> </a:t>
              </a:r>
              <a:r>
                <a:rPr lang="es-ES" altLang="es-ES" b="1" dirty="0" err="1">
                  <a:solidFill>
                    <a:srgbClr val="0766B2"/>
                  </a:solidFill>
                  <a:latin typeface="Helvetica" pitchFamily="34" charset="0"/>
                </a:rPr>
                <a:t>groups</a:t>
              </a:r>
              <a:endParaRPr lang="es-ES" altLang="es-ES" b="1" dirty="0">
                <a:solidFill>
                  <a:srgbClr val="0766B2"/>
                </a:solidFill>
                <a:latin typeface="Helvetica" pitchFamily="34" charset="0"/>
              </a:endParaRPr>
            </a:p>
            <a:p>
              <a:endParaRPr lang="ca-ES" altLang="es-ES" b="1" dirty="0">
                <a:solidFill>
                  <a:srgbClr val="993366"/>
                </a:solidFill>
              </a:endParaRPr>
            </a:p>
          </p:txBody>
        </p:sp>
        <p:grpSp>
          <p:nvGrpSpPr>
            <p:cNvPr id="24609" name="Group 45"/>
            <p:cNvGrpSpPr>
              <a:grpSpLocks/>
            </p:cNvGrpSpPr>
            <p:nvPr/>
          </p:nvGrpSpPr>
          <p:grpSpPr bwMode="auto">
            <a:xfrm>
              <a:off x="475708" y="1809750"/>
              <a:ext cx="349250" cy="368300"/>
              <a:chOff x="4694" y="3702"/>
              <a:chExt cx="273" cy="136"/>
            </a:xfrm>
          </p:grpSpPr>
          <p:sp>
            <p:nvSpPr>
              <p:cNvPr id="24610"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611"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grpSp>
    </p:spTree>
    <p:extLst>
      <p:ext uri="{BB962C8B-B14F-4D97-AF65-F5344CB8AC3E}">
        <p14:creationId xmlns:p14="http://schemas.microsoft.com/office/powerpoint/2010/main" val="208961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Line 39"/>
          <p:cNvSpPr>
            <a:spLocks noChangeShapeType="1"/>
          </p:cNvSpPr>
          <p:nvPr/>
        </p:nvSpPr>
        <p:spPr bwMode="auto">
          <a:xfrm>
            <a:off x="468313" y="115888"/>
            <a:ext cx="6192837" cy="0"/>
          </a:xfrm>
          <a:prstGeom prst="line">
            <a:avLst/>
          </a:prstGeom>
          <a:noFill/>
          <a:ln w="28575" cap="sq">
            <a:noFill/>
            <a:round/>
            <a:headEnd/>
            <a:tailEnd/>
          </a:ln>
        </p:spPr>
        <p:txBody>
          <a:bodyPr/>
          <a:lstStyle/>
          <a:p>
            <a:endParaRPr lang="es-ES"/>
          </a:p>
        </p:txBody>
      </p:sp>
      <p:sp>
        <p:nvSpPr>
          <p:cNvPr id="24579" name="Line 41"/>
          <p:cNvSpPr>
            <a:spLocks noChangeShapeType="1"/>
          </p:cNvSpPr>
          <p:nvPr/>
        </p:nvSpPr>
        <p:spPr bwMode="auto">
          <a:xfrm>
            <a:off x="468313" y="115888"/>
            <a:ext cx="0" cy="273050"/>
          </a:xfrm>
          <a:prstGeom prst="line">
            <a:avLst/>
          </a:prstGeom>
          <a:noFill/>
          <a:ln w="28575" cap="sq">
            <a:noFill/>
            <a:round/>
            <a:headEnd/>
            <a:tailEnd/>
          </a:ln>
        </p:spPr>
        <p:txBody>
          <a:bodyPr/>
          <a:lstStyle/>
          <a:p>
            <a:endParaRPr lang="es-ES"/>
          </a:p>
        </p:txBody>
      </p:sp>
      <p:sp>
        <p:nvSpPr>
          <p:cNvPr id="24580" name="Line 42"/>
          <p:cNvSpPr>
            <a:spLocks noChangeShapeType="1"/>
          </p:cNvSpPr>
          <p:nvPr/>
        </p:nvSpPr>
        <p:spPr bwMode="auto">
          <a:xfrm>
            <a:off x="8748713" y="115888"/>
            <a:ext cx="0" cy="273050"/>
          </a:xfrm>
          <a:prstGeom prst="line">
            <a:avLst/>
          </a:prstGeom>
          <a:noFill/>
          <a:ln w="28575" cap="sq">
            <a:noFill/>
            <a:round/>
            <a:headEnd/>
            <a:tailEnd/>
          </a:ln>
        </p:spPr>
        <p:txBody>
          <a:bodyPr/>
          <a:lstStyle/>
          <a:p>
            <a:endParaRPr lang="es-ES"/>
          </a:p>
        </p:txBody>
      </p:sp>
      <p:sp>
        <p:nvSpPr>
          <p:cNvPr id="24581" name="Line 43"/>
          <p:cNvSpPr>
            <a:spLocks noChangeShapeType="1"/>
          </p:cNvSpPr>
          <p:nvPr/>
        </p:nvSpPr>
        <p:spPr bwMode="auto">
          <a:xfrm>
            <a:off x="6661150" y="115888"/>
            <a:ext cx="2087563" cy="0"/>
          </a:xfrm>
          <a:prstGeom prst="line">
            <a:avLst/>
          </a:prstGeom>
          <a:noFill/>
          <a:ln w="28575" cap="sq">
            <a:noFill/>
            <a:round/>
            <a:headEnd/>
            <a:tailEnd/>
          </a:ln>
        </p:spPr>
        <p:txBody>
          <a:bodyPr/>
          <a:lstStyle/>
          <a:p>
            <a:endParaRPr lang="es-ES"/>
          </a:p>
        </p:txBody>
      </p:sp>
      <p:sp>
        <p:nvSpPr>
          <p:cNvPr id="24582" name="Line 44"/>
          <p:cNvSpPr>
            <a:spLocks noChangeShapeType="1"/>
          </p:cNvSpPr>
          <p:nvPr/>
        </p:nvSpPr>
        <p:spPr bwMode="auto">
          <a:xfrm>
            <a:off x="468313" y="388938"/>
            <a:ext cx="0" cy="273050"/>
          </a:xfrm>
          <a:prstGeom prst="line">
            <a:avLst/>
          </a:prstGeom>
          <a:noFill/>
          <a:ln w="28575" cap="sq">
            <a:noFill/>
            <a:round/>
            <a:headEnd/>
            <a:tailEnd/>
          </a:ln>
        </p:spPr>
        <p:txBody>
          <a:bodyPr/>
          <a:lstStyle/>
          <a:p>
            <a:endParaRPr lang="es-ES"/>
          </a:p>
        </p:txBody>
      </p:sp>
      <p:sp>
        <p:nvSpPr>
          <p:cNvPr id="24583" name="Line 45"/>
          <p:cNvSpPr>
            <a:spLocks noChangeShapeType="1"/>
          </p:cNvSpPr>
          <p:nvPr/>
        </p:nvSpPr>
        <p:spPr bwMode="auto">
          <a:xfrm>
            <a:off x="8748713" y="388938"/>
            <a:ext cx="0" cy="273050"/>
          </a:xfrm>
          <a:prstGeom prst="line">
            <a:avLst/>
          </a:prstGeom>
          <a:noFill/>
          <a:ln w="28575" cap="sq">
            <a:noFill/>
            <a:round/>
            <a:headEnd/>
            <a:tailEnd/>
          </a:ln>
        </p:spPr>
        <p:txBody>
          <a:bodyPr/>
          <a:lstStyle/>
          <a:p>
            <a:endParaRPr lang="es-ES"/>
          </a:p>
        </p:txBody>
      </p:sp>
      <p:sp>
        <p:nvSpPr>
          <p:cNvPr id="24584" name="Line 46"/>
          <p:cNvSpPr>
            <a:spLocks noChangeShapeType="1"/>
          </p:cNvSpPr>
          <p:nvPr/>
        </p:nvSpPr>
        <p:spPr bwMode="auto">
          <a:xfrm>
            <a:off x="468313" y="661988"/>
            <a:ext cx="0" cy="273050"/>
          </a:xfrm>
          <a:prstGeom prst="line">
            <a:avLst/>
          </a:prstGeom>
          <a:noFill/>
          <a:ln w="28575" cap="sq">
            <a:noFill/>
            <a:round/>
            <a:headEnd/>
            <a:tailEnd/>
          </a:ln>
        </p:spPr>
        <p:txBody>
          <a:bodyPr/>
          <a:lstStyle/>
          <a:p>
            <a:endParaRPr lang="es-ES"/>
          </a:p>
        </p:txBody>
      </p:sp>
      <p:sp>
        <p:nvSpPr>
          <p:cNvPr id="24585" name="Line 47"/>
          <p:cNvSpPr>
            <a:spLocks noChangeShapeType="1"/>
          </p:cNvSpPr>
          <p:nvPr/>
        </p:nvSpPr>
        <p:spPr bwMode="auto">
          <a:xfrm>
            <a:off x="8748713" y="661988"/>
            <a:ext cx="0" cy="273050"/>
          </a:xfrm>
          <a:prstGeom prst="line">
            <a:avLst/>
          </a:prstGeom>
          <a:noFill/>
          <a:ln w="28575" cap="sq">
            <a:noFill/>
            <a:round/>
            <a:headEnd/>
            <a:tailEnd/>
          </a:ln>
        </p:spPr>
        <p:txBody>
          <a:bodyPr/>
          <a:lstStyle/>
          <a:p>
            <a:endParaRPr lang="es-ES"/>
          </a:p>
        </p:txBody>
      </p:sp>
      <p:sp>
        <p:nvSpPr>
          <p:cNvPr id="24586" name="Line 48"/>
          <p:cNvSpPr>
            <a:spLocks noChangeShapeType="1"/>
          </p:cNvSpPr>
          <p:nvPr/>
        </p:nvSpPr>
        <p:spPr bwMode="auto">
          <a:xfrm>
            <a:off x="468313" y="935038"/>
            <a:ext cx="0" cy="273050"/>
          </a:xfrm>
          <a:prstGeom prst="line">
            <a:avLst/>
          </a:prstGeom>
          <a:noFill/>
          <a:ln w="28575" cap="sq">
            <a:noFill/>
            <a:round/>
            <a:headEnd/>
            <a:tailEnd/>
          </a:ln>
        </p:spPr>
        <p:txBody>
          <a:bodyPr/>
          <a:lstStyle/>
          <a:p>
            <a:endParaRPr lang="es-ES"/>
          </a:p>
        </p:txBody>
      </p:sp>
      <p:sp>
        <p:nvSpPr>
          <p:cNvPr id="24587" name="Line 49"/>
          <p:cNvSpPr>
            <a:spLocks noChangeShapeType="1"/>
          </p:cNvSpPr>
          <p:nvPr/>
        </p:nvSpPr>
        <p:spPr bwMode="auto">
          <a:xfrm>
            <a:off x="8748713" y="935038"/>
            <a:ext cx="0" cy="273050"/>
          </a:xfrm>
          <a:prstGeom prst="line">
            <a:avLst/>
          </a:prstGeom>
          <a:noFill/>
          <a:ln w="28575" cap="sq">
            <a:noFill/>
            <a:round/>
            <a:headEnd/>
            <a:tailEnd/>
          </a:ln>
        </p:spPr>
        <p:txBody>
          <a:bodyPr/>
          <a:lstStyle/>
          <a:p>
            <a:endParaRPr lang="es-ES"/>
          </a:p>
        </p:txBody>
      </p:sp>
      <p:sp>
        <p:nvSpPr>
          <p:cNvPr id="24588" name="Line 50"/>
          <p:cNvSpPr>
            <a:spLocks noChangeShapeType="1"/>
          </p:cNvSpPr>
          <p:nvPr/>
        </p:nvSpPr>
        <p:spPr bwMode="auto">
          <a:xfrm>
            <a:off x="395288" y="1089025"/>
            <a:ext cx="0" cy="638175"/>
          </a:xfrm>
          <a:prstGeom prst="line">
            <a:avLst/>
          </a:prstGeom>
          <a:noFill/>
          <a:ln w="28575" cap="sq">
            <a:noFill/>
            <a:round/>
            <a:headEnd/>
            <a:tailEnd/>
          </a:ln>
        </p:spPr>
        <p:txBody>
          <a:bodyPr/>
          <a:lstStyle/>
          <a:p>
            <a:endParaRPr lang="es-ES"/>
          </a:p>
        </p:txBody>
      </p:sp>
      <p:sp>
        <p:nvSpPr>
          <p:cNvPr id="24589" name="Line 51"/>
          <p:cNvSpPr>
            <a:spLocks noChangeShapeType="1"/>
          </p:cNvSpPr>
          <p:nvPr/>
        </p:nvSpPr>
        <p:spPr bwMode="auto">
          <a:xfrm>
            <a:off x="8675688" y="1089025"/>
            <a:ext cx="0" cy="638175"/>
          </a:xfrm>
          <a:prstGeom prst="line">
            <a:avLst/>
          </a:prstGeom>
          <a:noFill/>
          <a:ln w="28575" cap="sq">
            <a:noFill/>
            <a:round/>
            <a:headEnd/>
            <a:tailEnd/>
          </a:ln>
        </p:spPr>
        <p:txBody>
          <a:bodyPr/>
          <a:lstStyle/>
          <a:p>
            <a:endParaRPr lang="es-ES"/>
          </a:p>
        </p:txBody>
      </p:sp>
      <p:sp>
        <p:nvSpPr>
          <p:cNvPr id="24590" name="Line 52"/>
          <p:cNvSpPr>
            <a:spLocks noChangeShapeType="1"/>
          </p:cNvSpPr>
          <p:nvPr/>
        </p:nvSpPr>
        <p:spPr bwMode="auto">
          <a:xfrm>
            <a:off x="395288" y="1727200"/>
            <a:ext cx="0" cy="820738"/>
          </a:xfrm>
          <a:prstGeom prst="line">
            <a:avLst/>
          </a:prstGeom>
          <a:noFill/>
          <a:ln w="28575" cap="sq">
            <a:noFill/>
            <a:round/>
            <a:headEnd/>
            <a:tailEnd/>
          </a:ln>
        </p:spPr>
        <p:txBody>
          <a:bodyPr/>
          <a:lstStyle/>
          <a:p>
            <a:endParaRPr lang="es-ES"/>
          </a:p>
        </p:txBody>
      </p:sp>
      <p:sp>
        <p:nvSpPr>
          <p:cNvPr id="24591" name="Oval 7"/>
          <p:cNvSpPr>
            <a:spLocks noChangeArrowheads="1"/>
          </p:cNvSpPr>
          <p:nvPr/>
        </p:nvSpPr>
        <p:spPr bwMode="auto">
          <a:xfrm>
            <a:off x="4138613" y="3670300"/>
            <a:ext cx="647700" cy="644525"/>
          </a:xfrm>
          <a:prstGeom prst="ellipse">
            <a:avLst/>
          </a:prstGeom>
          <a:solidFill>
            <a:srgbClr val="0766B2"/>
          </a:solidFill>
          <a:ln w="9525">
            <a:noFill/>
            <a:round/>
            <a:headEnd/>
            <a:tailEnd/>
          </a:ln>
        </p:spPr>
        <p:txBody>
          <a:bodyPr wrap="none" anchor="ctr"/>
          <a:lstStyle/>
          <a:p>
            <a:endParaRPr lang="ca-ES" sz="2400"/>
          </a:p>
        </p:txBody>
      </p:sp>
      <p:sp>
        <p:nvSpPr>
          <p:cNvPr id="24592" name="Line 70"/>
          <p:cNvSpPr>
            <a:spLocks noChangeShapeType="1"/>
          </p:cNvSpPr>
          <p:nvPr/>
        </p:nvSpPr>
        <p:spPr bwMode="auto">
          <a:xfrm flipV="1">
            <a:off x="3167843" y="4281488"/>
            <a:ext cx="862819" cy="777116"/>
          </a:xfrm>
          <a:prstGeom prst="line">
            <a:avLst/>
          </a:prstGeom>
          <a:noFill/>
          <a:ln w="25400">
            <a:solidFill>
              <a:srgbClr val="0766B2"/>
            </a:solidFill>
            <a:round/>
            <a:headEnd/>
            <a:tailEnd/>
          </a:ln>
        </p:spPr>
        <p:txBody>
          <a:bodyPr/>
          <a:lstStyle/>
          <a:p>
            <a:endParaRPr lang="es-ES"/>
          </a:p>
        </p:txBody>
      </p:sp>
      <p:grpSp>
        <p:nvGrpSpPr>
          <p:cNvPr id="24593" name="Group 45"/>
          <p:cNvGrpSpPr>
            <a:grpSpLocks/>
          </p:cNvGrpSpPr>
          <p:nvPr/>
        </p:nvGrpSpPr>
        <p:grpSpPr bwMode="auto">
          <a:xfrm>
            <a:off x="711200" y="2101850"/>
            <a:ext cx="349250" cy="368300"/>
            <a:chOff x="4694" y="3702"/>
            <a:chExt cx="273" cy="136"/>
          </a:xfrm>
        </p:grpSpPr>
        <p:sp>
          <p:nvSpPr>
            <p:cNvPr id="24616"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7"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4594" name="Line 71"/>
          <p:cNvSpPr>
            <a:spLocks noChangeShapeType="1"/>
          </p:cNvSpPr>
          <p:nvPr/>
        </p:nvSpPr>
        <p:spPr bwMode="auto">
          <a:xfrm>
            <a:off x="2375756" y="3175084"/>
            <a:ext cx="1727932" cy="611104"/>
          </a:xfrm>
          <a:prstGeom prst="line">
            <a:avLst/>
          </a:prstGeom>
          <a:noFill/>
          <a:ln w="25400">
            <a:solidFill>
              <a:srgbClr val="0766B2"/>
            </a:solidFill>
            <a:round/>
            <a:headEnd/>
            <a:tailEnd/>
          </a:ln>
        </p:spPr>
        <p:txBody>
          <a:bodyPr/>
          <a:lstStyle/>
          <a:p>
            <a:endParaRPr lang="es-ES"/>
          </a:p>
        </p:txBody>
      </p:sp>
      <p:sp>
        <p:nvSpPr>
          <p:cNvPr id="24595" name="Line 72"/>
          <p:cNvSpPr>
            <a:spLocks noChangeShapeType="1"/>
          </p:cNvSpPr>
          <p:nvPr/>
        </p:nvSpPr>
        <p:spPr bwMode="auto">
          <a:xfrm flipV="1">
            <a:off x="4545013" y="2816932"/>
            <a:ext cx="103187" cy="745418"/>
          </a:xfrm>
          <a:prstGeom prst="line">
            <a:avLst/>
          </a:prstGeom>
          <a:noFill/>
          <a:ln w="25400">
            <a:solidFill>
              <a:srgbClr val="0766B2"/>
            </a:solidFill>
            <a:round/>
            <a:headEnd/>
            <a:tailEnd/>
          </a:ln>
        </p:spPr>
        <p:txBody>
          <a:bodyPr/>
          <a:lstStyle/>
          <a:p>
            <a:endParaRPr lang="es-ES"/>
          </a:p>
        </p:txBody>
      </p:sp>
      <p:sp>
        <p:nvSpPr>
          <p:cNvPr id="24596" name="Line 74"/>
          <p:cNvSpPr>
            <a:spLocks noChangeShapeType="1"/>
          </p:cNvSpPr>
          <p:nvPr/>
        </p:nvSpPr>
        <p:spPr bwMode="auto">
          <a:xfrm flipV="1">
            <a:off x="4930775" y="3633788"/>
            <a:ext cx="863600" cy="280987"/>
          </a:xfrm>
          <a:prstGeom prst="line">
            <a:avLst/>
          </a:prstGeom>
          <a:noFill/>
          <a:ln w="25400">
            <a:solidFill>
              <a:srgbClr val="0766B2"/>
            </a:solidFill>
            <a:round/>
            <a:headEnd/>
            <a:tailEnd/>
          </a:ln>
        </p:spPr>
        <p:txBody>
          <a:bodyPr/>
          <a:lstStyle/>
          <a:p>
            <a:endParaRPr lang="es-ES"/>
          </a:p>
        </p:txBody>
      </p:sp>
      <p:sp>
        <p:nvSpPr>
          <p:cNvPr id="24597" name="Line 74"/>
          <p:cNvSpPr>
            <a:spLocks noChangeShapeType="1"/>
          </p:cNvSpPr>
          <p:nvPr/>
        </p:nvSpPr>
        <p:spPr bwMode="auto">
          <a:xfrm flipH="1" flipV="1">
            <a:off x="4751388" y="4354513"/>
            <a:ext cx="611187" cy="755650"/>
          </a:xfrm>
          <a:prstGeom prst="line">
            <a:avLst/>
          </a:prstGeom>
          <a:noFill/>
          <a:ln w="25400">
            <a:solidFill>
              <a:srgbClr val="0766B2"/>
            </a:solidFill>
            <a:round/>
            <a:headEnd/>
            <a:tailEnd/>
          </a:ln>
        </p:spPr>
        <p:txBody>
          <a:bodyPr/>
          <a:lstStyle/>
          <a:p>
            <a:endParaRPr lang="es-ES"/>
          </a:p>
        </p:txBody>
      </p:sp>
      <p:grpSp>
        <p:nvGrpSpPr>
          <p:cNvPr id="24598" name="Group 45"/>
          <p:cNvGrpSpPr>
            <a:grpSpLocks/>
          </p:cNvGrpSpPr>
          <p:nvPr/>
        </p:nvGrpSpPr>
        <p:grpSpPr bwMode="auto">
          <a:xfrm>
            <a:off x="4271963" y="1408112"/>
            <a:ext cx="349250" cy="368300"/>
            <a:chOff x="4694" y="3702"/>
            <a:chExt cx="273" cy="136"/>
          </a:xfrm>
        </p:grpSpPr>
        <p:sp>
          <p:nvSpPr>
            <p:cNvPr id="24614"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5"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4600" name="Group 45"/>
          <p:cNvGrpSpPr>
            <a:grpSpLocks/>
          </p:cNvGrpSpPr>
          <p:nvPr/>
        </p:nvGrpSpPr>
        <p:grpSpPr bwMode="auto">
          <a:xfrm>
            <a:off x="6011863" y="3417888"/>
            <a:ext cx="349250" cy="368300"/>
            <a:chOff x="4694" y="3702"/>
            <a:chExt cx="273" cy="136"/>
          </a:xfrm>
        </p:grpSpPr>
        <p:sp>
          <p:nvSpPr>
            <p:cNvPr id="24610"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1"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4601" name="Group 45"/>
          <p:cNvGrpSpPr>
            <a:grpSpLocks/>
          </p:cNvGrpSpPr>
          <p:nvPr/>
        </p:nvGrpSpPr>
        <p:grpSpPr bwMode="auto">
          <a:xfrm>
            <a:off x="5254625" y="5218113"/>
            <a:ext cx="349250" cy="368300"/>
            <a:chOff x="4694" y="3702"/>
            <a:chExt cx="273" cy="136"/>
          </a:xfrm>
        </p:grpSpPr>
        <p:sp>
          <p:nvSpPr>
            <p:cNvPr id="24608"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09"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4602" name="Rectangle 8"/>
          <p:cNvSpPr>
            <a:spLocks noChangeArrowheads="1"/>
          </p:cNvSpPr>
          <p:nvPr/>
        </p:nvSpPr>
        <p:spPr bwMode="auto">
          <a:xfrm>
            <a:off x="708004" y="2122488"/>
            <a:ext cx="2641600" cy="720197"/>
          </a:xfrm>
          <a:prstGeom prst="rect">
            <a:avLst/>
          </a:prstGeom>
          <a:noFill/>
          <a:ln w="9525">
            <a:noFill/>
            <a:miter lim="800000"/>
            <a:headEnd/>
            <a:tailEnd/>
          </a:ln>
        </p:spPr>
        <p:txBody>
          <a:bodyPr>
            <a:spAutoFit/>
          </a:bodyPr>
          <a:lstStyle/>
          <a:p>
            <a:pPr>
              <a:lnSpc>
                <a:spcPct val="120000"/>
              </a:lnSpc>
            </a:pPr>
            <a:r>
              <a:rPr lang="ca-ES" b="1" dirty="0" smtClean="0">
                <a:solidFill>
                  <a:srgbClr val="0070C0"/>
                </a:solidFill>
                <a:latin typeface="Helvetica" charset="0"/>
              </a:rPr>
              <a:t>586 </a:t>
            </a:r>
            <a:r>
              <a:rPr lang="es-ES" b="1" dirty="0" err="1" smtClean="0">
                <a:solidFill>
                  <a:srgbClr val="0766B2"/>
                </a:solidFill>
                <a:latin typeface="Helvetica" charset="0"/>
              </a:rPr>
              <a:t>Patent</a:t>
            </a:r>
            <a:r>
              <a:rPr lang="es-ES" b="1" dirty="0" smtClean="0">
                <a:solidFill>
                  <a:srgbClr val="0766B2"/>
                </a:solidFill>
                <a:latin typeface="Helvetica" charset="0"/>
              </a:rPr>
              <a:t> </a:t>
            </a:r>
            <a:r>
              <a:rPr lang="es-ES" b="1" dirty="0" err="1" smtClean="0">
                <a:solidFill>
                  <a:srgbClr val="0766B2"/>
                </a:solidFill>
                <a:latin typeface="Helvetica" charset="0"/>
              </a:rPr>
              <a:t>licenses</a:t>
            </a:r>
            <a:endParaRPr lang="es-ES" b="1" dirty="0">
              <a:solidFill>
                <a:srgbClr val="0766B2"/>
              </a:solidFill>
              <a:latin typeface="Helvetica" charset="0"/>
            </a:endParaRPr>
          </a:p>
          <a:p>
            <a:pPr>
              <a:lnSpc>
                <a:spcPct val="120000"/>
              </a:lnSpc>
            </a:pPr>
            <a:r>
              <a:rPr lang="es-ES" sz="1600" dirty="0" smtClean="0">
                <a:latin typeface="Helvetica" charset="0"/>
              </a:rPr>
              <a:t>(</a:t>
            </a:r>
            <a:r>
              <a:rPr lang="es-ES" sz="1600" dirty="0" err="1" smtClean="0">
                <a:latin typeface="Helvetica" charset="0"/>
              </a:rPr>
              <a:t>from</a:t>
            </a:r>
            <a:r>
              <a:rPr lang="es-ES" sz="1600" dirty="0" smtClean="0">
                <a:latin typeface="Helvetica" charset="0"/>
              </a:rPr>
              <a:t> 2009 to 2017)</a:t>
            </a:r>
            <a:endParaRPr lang="es-ES" sz="1600" dirty="0">
              <a:latin typeface="Helvetica" charset="0"/>
            </a:endParaRPr>
          </a:p>
        </p:txBody>
      </p:sp>
      <p:sp>
        <p:nvSpPr>
          <p:cNvPr id="24603" name="Rectangle 8"/>
          <p:cNvSpPr>
            <a:spLocks noChangeArrowheads="1"/>
          </p:cNvSpPr>
          <p:nvPr/>
        </p:nvSpPr>
        <p:spPr bwMode="auto">
          <a:xfrm>
            <a:off x="4462980" y="1445770"/>
            <a:ext cx="3311525" cy="1052596"/>
          </a:xfrm>
          <a:prstGeom prst="rect">
            <a:avLst/>
          </a:prstGeom>
          <a:noFill/>
          <a:ln w="9525">
            <a:noFill/>
            <a:miter lim="800000"/>
            <a:headEnd/>
            <a:tailEnd/>
          </a:ln>
        </p:spPr>
        <p:txBody>
          <a:bodyPr>
            <a:spAutoFit/>
          </a:bodyPr>
          <a:lstStyle/>
          <a:p>
            <a:pPr>
              <a:lnSpc>
                <a:spcPct val="120000"/>
              </a:lnSpc>
            </a:pPr>
            <a:r>
              <a:rPr lang="en-US" sz="1600" dirty="0" smtClean="0">
                <a:latin typeface="Helvetica" charset="0"/>
              </a:rPr>
              <a:t>From 1998: </a:t>
            </a:r>
          </a:p>
          <a:p>
            <a:pPr>
              <a:lnSpc>
                <a:spcPct val="120000"/>
              </a:lnSpc>
            </a:pPr>
            <a:r>
              <a:rPr lang="en-US" b="1" dirty="0" smtClean="0">
                <a:solidFill>
                  <a:srgbClr val="0070C0"/>
                </a:solidFill>
                <a:latin typeface="Helvetica" charset="0"/>
              </a:rPr>
              <a:t>303</a:t>
            </a:r>
            <a:r>
              <a:rPr lang="en-US" b="1" dirty="0" smtClean="0">
                <a:latin typeface="Helvetica" charset="0"/>
              </a:rPr>
              <a:t> </a:t>
            </a:r>
            <a:r>
              <a:rPr lang="en-US" b="1" dirty="0">
                <a:solidFill>
                  <a:srgbClr val="0070C0"/>
                </a:solidFill>
                <a:latin typeface="Helvetica" charset="0"/>
              </a:rPr>
              <a:t>spin-off</a:t>
            </a:r>
            <a:r>
              <a:rPr lang="en-US" b="1" dirty="0">
                <a:solidFill>
                  <a:srgbClr val="FF0000"/>
                </a:solidFill>
                <a:latin typeface="Helvetica" charset="0"/>
              </a:rPr>
              <a:t> </a:t>
            </a:r>
            <a:r>
              <a:rPr lang="en-US" sz="1600" dirty="0">
                <a:latin typeface="Helvetica" charset="0"/>
              </a:rPr>
              <a:t>and</a:t>
            </a:r>
            <a:r>
              <a:rPr lang="en-US" b="1" dirty="0">
                <a:solidFill>
                  <a:srgbClr val="FF0000"/>
                </a:solidFill>
                <a:latin typeface="Helvetica" charset="0"/>
              </a:rPr>
              <a:t> </a:t>
            </a:r>
            <a:r>
              <a:rPr lang="en-US" b="1" dirty="0" smtClean="0">
                <a:solidFill>
                  <a:srgbClr val="0070C0"/>
                </a:solidFill>
                <a:latin typeface="Helvetica" charset="0"/>
              </a:rPr>
              <a:t>start-up</a:t>
            </a:r>
          </a:p>
          <a:p>
            <a:pPr>
              <a:lnSpc>
                <a:spcPct val="120000"/>
              </a:lnSpc>
            </a:pPr>
            <a:endParaRPr lang="en-US" b="1" dirty="0">
              <a:solidFill>
                <a:srgbClr val="0070C0"/>
              </a:solidFill>
              <a:latin typeface="Helvetica" charset="0"/>
            </a:endParaRPr>
          </a:p>
        </p:txBody>
      </p:sp>
      <p:sp>
        <p:nvSpPr>
          <p:cNvPr id="24604" name="Rectangle 13"/>
          <p:cNvSpPr>
            <a:spLocks noChangeArrowheads="1"/>
          </p:cNvSpPr>
          <p:nvPr/>
        </p:nvSpPr>
        <p:spPr bwMode="auto">
          <a:xfrm>
            <a:off x="6011863" y="3454400"/>
            <a:ext cx="2786062" cy="1077218"/>
          </a:xfrm>
          <a:prstGeom prst="rect">
            <a:avLst/>
          </a:prstGeom>
          <a:noFill/>
          <a:ln w="9525">
            <a:noFill/>
            <a:miter lim="800000"/>
            <a:headEnd/>
            <a:tailEnd/>
          </a:ln>
        </p:spPr>
        <p:txBody>
          <a:bodyPr>
            <a:spAutoFit/>
          </a:bodyPr>
          <a:lstStyle/>
          <a:p>
            <a:r>
              <a:rPr lang="es-ES" b="1" dirty="0" smtClean="0">
                <a:solidFill>
                  <a:srgbClr val="0070C0"/>
                </a:solidFill>
                <a:latin typeface="Helvetica" charset="0"/>
              </a:rPr>
              <a:t>58.8 MEUR </a:t>
            </a:r>
            <a:endParaRPr lang="es-ES" b="1" dirty="0">
              <a:solidFill>
                <a:srgbClr val="0070C0"/>
              </a:solidFill>
              <a:latin typeface="Helvetica" charset="0"/>
            </a:endParaRPr>
          </a:p>
          <a:p>
            <a:r>
              <a:rPr lang="en-US" b="1" dirty="0">
                <a:solidFill>
                  <a:srgbClr val="0766B2"/>
                </a:solidFill>
                <a:latin typeface="Helvetica" charset="0"/>
              </a:rPr>
              <a:t>Research </a:t>
            </a:r>
            <a:r>
              <a:rPr lang="en-US" b="1" dirty="0" smtClean="0">
                <a:solidFill>
                  <a:srgbClr val="0766B2"/>
                </a:solidFill>
                <a:latin typeface="Helvetica" charset="0"/>
              </a:rPr>
              <a:t>income </a:t>
            </a:r>
            <a:r>
              <a:rPr lang="ca-ES" sz="1400" dirty="0" smtClean="0"/>
              <a:t>19,500,000 € of </a:t>
            </a:r>
            <a:r>
              <a:rPr lang="ca-ES" sz="1400" dirty="0" err="1" smtClean="0"/>
              <a:t>wich</a:t>
            </a:r>
            <a:r>
              <a:rPr lang="ca-ES" sz="1400" dirty="0" smtClean="0"/>
              <a:t> </a:t>
            </a:r>
            <a:r>
              <a:rPr lang="ca-ES" sz="1400" dirty="0" err="1" smtClean="0"/>
              <a:t>comming</a:t>
            </a:r>
            <a:r>
              <a:rPr lang="ca-ES" sz="1400" dirty="0" smtClean="0"/>
              <a:t> </a:t>
            </a:r>
            <a:r>
              <a:rPr lang="ca-ES" sz="1400" dirty="0" err="1" smtClean="0"/>
              <a:t>from</a:t>
            </a:r>
            <a:r>
              <a:rPr lang="ca-ES" sz="1400" dirty="0" smtClean="0"/>
              <a:t> </a:t>
            </a:r>
            <a:r>
              <a:rPr lang="ca-ES" sz="1400" dirty="0" err="1" smtClean="0"/>
              <a:t>contracts</a:t>
            </a:r>
            <a:r>
              <a:rPr lang="ca-ES" sz="1400" dirty="0" smtClean="0"/>
              <a:t> </a:t>
            </a:r>
            <a:r>
              <a:rPr lang="ca-ES" sz="1400" dirty="0" err="1" smtClean="0"/>
              <a:t>with</a:t>
            </a:r>
            <a:r>
              <a:rPr lang="ca-ES" sz="1400" dirty="0" smtClean="0"/>
              <a:t> </a:t>
            </a:r>
            <a:r>
              <a:rPr lang="ca-ES" sz="1400" dirty="0" err="1" smtClean="0"/>
              <a:t>companies</a:t>
            </a:r>
            <a:endParaRPr lang="es-ES" sz="1400" dirty="0"/>
          </a:p>
        </p:txBody>
      </p:sp>
      <p:sp>
        <p:nvSpPr>
          <p:cNvPr id="24605" name="Rectangle 7"/>
          <p:cNvSpPr>
            <a:spLocks noChangeArrowheads="1"/>
          </p:cNvSpPr>
          <p:nvPr/>
        </p:nvSpPr>
        <p:spPr bwMode="auto">
          <a:xfrm>
            <a:off x="5284788" y="5289550"/>
            <a:ext cx="3786187" cy="1477328"/>
          </a:xfrm>
          <a:prstGeom prst="rect">
            <a:avLst/>
          </a:prstGeom>
          <a:noFill/>
          <a:ln w="9525">
            <a:noFill/>
            <a:miter lim="800000"/>
            <a:headEnd/>
            <a:tailEnd/>
          </a:ln>
        </p:spPr>
        <p:txBody>
          <a:bodyPr>
            <a:spAutoFit/>
          </a:bodyPr>
          <a:lstStyle/>
          <a:p>
            <a:r>
              <a:rPr lang="en-US" b="1" smtClean="0">
                <a:solidFill>
                  <a:srgbClr val="0070C0"/>
                </a:solidFill>
                <a:latin typeface="Helvetica" charset="0"/>
              </a:rPr>
              <a:t>2,697</a:t>
            </a:r>
            <a:endParaRPr lang="en-US" b="1" dirty="0">
              <a:solidFill>
                <a:srgbClr val="0070C0"/>
              </a:solidFill>
              <a:latin typeface="Helvetica" charset="0"/>
            </a:endParaRPr>
          </a:p>
          <a:p>
            <a:r>
              <a:rPr lang="en-US" b="1" dirty="0">
                <a:solidFill>
                  <a:srgbClr val="0070C0"/>
                </a:solidFill>
                <a:latin typeface="Helvetica" charset="0"/>
              </a:rPr>
              <a:t>Sponsoring </a:t>
            </a:r>
            <a:r>
              <a:rPr lang="en-US" dirty="0">
                <a:latin typeface="Helvetica" charset="0"/>
              </a:rPr>
              <a:t>and</a:t>
            </a:r>
            <a:r>
              <a:rPr lang="en-US" b="1" dirty="0">
                <a:solidFill>
                  <a:srgbClr val="0070C0"/>
                </a:solidFill>
                <a:latin typeface="Helvetica" charset="0"/>
              </a:rPr>
              <a:t> collaborating </a:t>
            </a:r>
            <a:r>
              <a:rPr lang="en-US" dirty="0" smtClean="0"/>
              <a:t>companies</a:t>
            </a:r>
          </a:p>
          <a:p>
            <a:endParaRPr lang="zh-CN" altLang="es-ES" b="1" dirty="0">
              <a:solidFill>
                <a:srgbClr val="0766B2"/>
              </a:solidFill>
              <a:latin typeface="华文细黑" pitchFamily="2" charset="-122"/>
              <a:ea typeface="华文细黑" pitchFamily="2" charset="-122"/>
            </a:endParaRPr>
          </a:p>
          <a:p>
            <a:endParaRPr lang="en-US" dirty="0"/>
          </a:p>
        </p:txBody>
      </p:sp>
      <p:sp>
        <p:nvSpPr>
          <p:cNvPr id="24607" name="2 Marcador de contenido"/>
          <p:cNvSpPr>
            <a:spLocks noGrp="1"/>
          </p:cNvSpPr>
          <p:nvPr>
            <p:ph idx="4294967295"/>
          </p:nvPr>
        </p:nvSpPr>
        <p:spPr>
          <a:xfrm>
            <a:off x="3233738" y="549275"/>
            <a:ext cx="4933950" cy="450850"/>
          </a:xfrm>
        </p:spPr>
        <p:txBody>
          <a:bodyPr/>
          <a:lstStyle/>
          <a:p>
            <a:pPr algn="r" eaLnBrk="1" hangingPunct="1">
              <a:spcBef>
                <a:spcPct val="0"/>
              </a:spcBef>
              <a:buNone/>
            </a:pPr>
            <a:r>
              <a:rPr lang="ca-ES" sz="2800" b="1" dirty="0" err="1" smtClean="0"/>
              <a:t>Innovation</a:t>
            </a:r>
            <a:endParaRPr lang="es-ES" sz="2800" b="1" dirty="0" smtClean="0"/>
          </a:p>
        </p:txBody>
      </p:sp>
      <p:grpSp>
        <p:nvGrpSpPr>
          <p:cNvPr id="43" name="Agrupa 46"/>
          <p:cNvGrpSpPr>
            <a:grpSpLocks/>
          </p:cNvGrpSpPr>
          <p:nvPr/>
        </p:nvGrpSpPr>
        <p:grpSpPr bwMode="auto">
          <a:xfrm>
            <a:off x="249238" y="4648200"/>
            <a:ext cx="4211689" cy="1773204"/>
            <a:chOff x="395288" y="1727200"/>
            <a:chExt cx="4212532" cy="1773051"/>
          </a:xfrm>
        </p:grpSpPr>
        <p:sp>
          <p:nvSpPr>
            <p:cNvPr id="44" name="Line 52"/>
            <p:cNvSpPr>
              <a:spLocks noChangeShapeType="1"/>
            </p:cNvSpPr>
            <p:nvPr/>
          </p:nvSpPr>
          <p:spPr bwMode="auto">
            <a:xfrm>
              <a:off x="395288" y="1727200"/>
              <a:ext cx="0" cy="820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grpSp>
          <p:nvGrpSpPr>
            <p:cNvPr id="45" name="Group 45"/>
            <p:cNvGrpSpPr>
              <a:grpSpLocks/>
            </p:cNvGrpSpPr>
            <p:nvPr/>
          </p:nvGrpSpPr>
          <p:grpSpPr bwMode="auto">
            <a:xfrm>
              <a:off x="711200" y="2101850"/>
              <a:ext cx="349250" cy="368300"/>
              <a:chOff x="4694" y="3702"/>
              <a:chExt cx="273" cy="136"/>
            </a:xfrm>
          </p:grpSpPr>
          <p:sp>
            <p:nvSpPr>
              <p:cNvPr id="47"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8"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46" name="Rectangle 8"/>
            <p:cNvSpPr>
              <a:spLocks noChangeArrowheads="1"/>
            </p:cNvSpPr>
            <p:nvPr/>
          </p:nvSpPr>
          <p:spPr bwMode="auto">
            <a:xfrm>
              <a:off x="849371" y="2189123"/>
              <a:ext cx="3758449"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120000"/>
                </a:lnSpc>
              </a:pPr>
              <a:r>
                <a:rPr lang="en-US" altLang="es-ES" b="1" dirty="0">
                  <a:solidFill>
                    <a:srgbClr val="0766B2"/>
                  </a:solidFill>
                  <a:latin typeface="Helvetica" pitchFamily="34" charset="0"/>
                </a:rPr>
                <a:t>ESA </a:t>
              </a:r>
              <a:r>
                <a:rPr lang="en-US" altLang="es-ES" dirty="0">
                  <a:latin typeface="Helvetica" pitchFamily="34" charset="0"/>
                </a:rPr>
                <a:t>(European Space Agency) </a:t>
              </a:r>
            </a:p>
            <a:p>
              <a:pPr>
                <a:lnSpc>
                  <a:spcPct val="120000"/>
                </a:lnSpc>
              </a:pPr>
              <a:r>
                <a:rPr lang="en-US" altLang="es-ES" b="1" dirty="0">
                  <a:solidFill>
                    <a:srgbClr val="0766B2"/>
                  </a:solidFill>
                  <a:latin typeface="Helvetica" pitchFamily="34" charset="0"/>
                </a:rPr>
                <a:t>Business Incubation Center</a:t>
              </a:r>
            </a:p>
            <a:p>
              <a:pPr>
                <a:lnSpc>
                  <a:spcPct val="120000"/>
                </a:lnSpc>
              </a:pPr>
              <a:r>
                <a:rPr lang="en-US" altLang="es-ES" sz="1600" dirty="0">
                  <a:latin typeface="Helvetica" pitchFamily="34" charset="0"/>
                </a:rPr>
                <a:t>Located in the UPC and supported by the UPC</a:t>
              </a:r>
            </a:p>
          </p:txBody>
        </p:sp>
      </p:grpSp>
    </p:spTree>
    <p:extLst>
      <p:ext uri="{BB962C8B-B14F-4D97-AF65-F5344CB8AC3E}">
        <p14:creationId xmlns:p14="http://schemas.microsoft.com/office/powerpoint/2010/main" val="146157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5 Imagen" descr="Image 5 st.jpg"/>
          <p:cNvPicPr>
            <a:picLocks noChangeAspect="1"/>
          </p:cNvPicPr>
          <p:nvPr/>
        </p:nvPicPr>
        <p:blipFill>
          <a:blip r:embed="rId2" cstate="print"/>
          <a:srcRect t="7487"/>
          <a:stretch>
            <a:fillRect/>
          </a:stretch>
        </p:blipFill>
        <p:spPr bwMode="auto">
          <a:xfrm>
            <a:off x="0" y="1571625"/>
            <a:ext cx="9144000" cy="4975225"/>
          </a:xfrm>
          <a:prstGeom prst="rect">
            <a:avLst/>
          </a:prstGeom>
          <a:noFill/>
          <a:ln w="9525">
            <a:noFill/>
            <a:miter lim="800000"/>
            <a:headEnd/>
            <a:tailEnd/>
          </a:ln>
        </p:spPr>
      </p:pic>
      <p:pic>
        <p:nvPicPr>
          <p:cNvPr id="37891" name="4 Imagen" descr="títol UPC abroad.jpg"/>
          <p:cNvPicPr>
            <a:picLocks noChangeAspect="1"/>
          </p:cNvPicPr>
          <p:nvPr/>
        </p:nvPicPr>
        <p:blipFill>
          <a:blip r:embed="rId3" cstate="print"/>
          <a:srcRect/>
          <a:stretch>
            <a:fillRect/>
          </a:stretch>
        </p:blipFill>
        <p:spPr bwMode="auto">
          <a:xfrm>
            <a:off x="5000625" y="428625"/>
            <a:ext cx="3082925" cy="442913"/>
          </a:xfrm>
          <a:prstGeom prst="rect">
            <a:avLst/>
          </a:prstGeom>
          <a:noFill/>
          <a:ln w="9525">
            <a:noFill/>
            <a:miter lim="800000"/>
            <a:headEnd/>
            <a:tailEnd/>
          </a:ln>
        </p:spPr>
      </p:pic>
      <p:pic>
        <p:nvPicPr>
          <p:cNvPr id="37892" name="8 Imagen" descr="3 àmbits.jpg"/>
          <p:cNvPicPr>
            <a:picLocks noChangeAspect="1"/>
          </p:cNvPicPr>
          <p:nvPr/>
        </p:nvPicPr>
        <p:blipFill>
          <a:blip r:embed="rId4" cstate="print"/>
          <a:srcRect/>
          <a:stretch>
            <a:fillRect/>
          </a:stretch>
        </p:blipFill>
        <p:spPr bwMode="auto">
          <a:xfrm>
            <a:off x="825500" y="5429250"/>
            <a:ext cx="4214813" cy="10826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783515" y="4761148"/>
            <a:ext cx="7576060" cy="1800493"/>
          </a:xfrm>
          <a:prstGeom prst="rect">
            <a:avLst/>
          </a:prstGeom>
          <a:noFill/>
          <a:ln w="9525">
            <a:noFill/>
            <a:miter lim="800000"/>
            <a:headEnd/>
            <a:tailEnd/>
          </a:ln>
        </p:spPr>
        <p:txBody>
          <a:bodyPr wrap="square">
            <a:spAutoFit/>
          </a:bodyPr>
          <a:lstStyle/>
          <a:p>
            <a:pPr>
              <a:lnSpc>
                <a:spcPct val="150000"/>
              </a:lnSpc>
            </a:pPr>
            <a:r>
              <a:rPr lang="en-US" b="1" dirty="0" smtClean="0">
                <a:solidFill>
                  <a:srgbClr val="0766B2"/>
                </a:solidFill>
                <a:latin typeface="Helvetica" charset="0"/>
              </a:rPr>
              <a:t>UPC </a:t>
            </a:r>
            <a:r>
              <a:rPr lang="en-US" dirty="0" smtClean="0">
                <a:solidFill>
                  <a:srgbClr val="0766B2"/>
                </a:solidFill>
                <a:latin typeface="Helvetica" charset="0"/>
              </a:rPr>
              <a:t>BARCELONA</a:t>
            </a:r>
            <a:r>
              <a:rPr lang="en-US" b="1" dirty="0" smtClean="0">
                <a:solidFill>
                  <a:srgbClr val="0766B2"/>
                </a:solidFill>
              </a:rPr>
              <a:t>TECH</a:t>
            </a:r>
            <a:r>
              <a:rPr lang="en-US" dirty="0" smtClean="0"/>
              <a:t>  </a:t>
            </a:r>
            <a:r>
              <a:rPr lang="en-US" dirty="0"/>
              <a:t>is  the </a:t>
            </a:r>
            <a:r>
              <a:rPr lang="en-US" b="1" dirty="0">
                <a:solidFill>
                  <a:srgbClr val="0766B2"/>
                </a:solidFill>
                <a:latin typeface="Helvetica" charset="0"/>
              </a:rPr>
              <a:t>Spanish  university</a:t>
            </a:r>
            <a:r>
              <a:rPr lang="en-US" dirty="0"/>
              <a:t> with </a:t>
            </a:r>
            <a:r>
              <a:rPr lang="en-US" dirty="0" smtClean="0"/>
              <a:t>the highest </a:t>
            </a:r>
            <a:r>
              <a:rPr lang="en-US" dirty="0"/>
              <a:t>number of international </a:t>
            </a:r>
            <a:r>
              <a:rPr lang="en-US" b="1" dirty="0">
                <a:solidFill>
                  <a:srgbClr val="0766B2"/>
                </a:solidFill>
                <a:latin typeface="Helvetica" charset="0"/>
              </a:rPr>
              <a:t>university </a:t>
            </a:r>
            <a:r>
              <a:rPr lang="en-US" b="1" dirty="0" smtClean="0">
                <a:solidFill>
                  <a:srgbClr val="0766B2"/>
                </a:solidFill>
                <a:latin typeface="Helvetica" charset="0"/>
              </a:rPr>
              <a:t>students of Ph.</a:t>
            </a:r>
          </a:p>
          <a:p>
            <a:pPr>
              <a:lnSpc>
                <a:spcPct val="150000"/>
              </a:lnSpc>
            </a:pPr>
            <a:endParaRPr lang="en-US" b="1" dirty="0" smtClean="0">
              <a:solidFill>
                <a:srgbClr val="0766B2"/>
              </a:solidFill>
              <a:latin typeface="Helvetica" charset="0"/>
            </a:endParaRPr>
          </a:p>
          <a:p>
            <a:pPr>
              <a:lnSpc>
                <a:spcPct val="150000"/>
              </a:lnSpc>
            </a:pPr>
            <a:endParaRPr lang="en-US" sz="2000" b="1" dirty="0">
              <a:solidFill>
                <a:srgbClr val="0766B2"/>
              </a:solidFill>
              <a:latin typeface="Helvetica" charset="0"/>
            </a:endParaRPr>
          </a:p>
        </p:txBody>
      </p:sp>
      <p:sp>
        <p:nvSpPr>
          <p:cNvPr id="25603" name="2 Marcador de contenido"/>
          <p:cNvSpPr>
            <a:spLocks noGrp="1"/>
          </p:cNvSpPr>
          <p:nvPr>
            <p:ph idx="4294967295"/>
          </p:nvPr>
        </p:nvSpPr>
        <p:spPr>
          <a:xfrm>
            <a:off x="3233738" y="549275"/>
            <a:ext cx="4933950" cy="450850"/>
          </a:xfrm>
        </p:spPr>
        <p:txBody>
          <a:bodyPr/>
          <a:lstStyle/>
          <a:p>
            <a:pPr algn="r" eaLnBrk="1" hangingPunct="1">
              <a:spcBef>
                <a:spcPct val="0"/>
              </a:spcBef>
              <a:buNone/>
            </a:pPr>
            <a:r>
              <a:rPr lang="en-AU" sz="2800" b="1" dirty="0" smtClean="0"/>
              <a:t>Internationalization</a:t>
            </a:r>
          </a:p>
        </p:txBody>
      </p:sp>
      <p:pic>
        <p:nvPicPr>
          <p:cNvPr id="4" name="Picture 8" descr="366"/>
          <p:cNvPicPr>
            <a:picLocks noChangeAspect="1" noChangeArrowheads="1"/>
          </p:cNvPicPr>
          <p:nvPr/>
        </p:nvPicPr>
        <p:blipFill>
          <a:blip r:embed="rId2" cstate="print"/>
          <a:srcRect b="8186"/>
          <a:stretch>
            <a:fillRect/>
          </a:stretch>
        </p:blipFill>
        <p:spPr bwMode="auto">
          <a:xfrm>
            <a:off x="2426841" y="1700808"/>
            <a:ext cx="4275098" cy="2314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52"/>
          <p:cNvSpPr>
            <a:spLocks noChangeShapeType="1"/>
          </p:cNvSpPr>
          <p:nvPr/>
        </p:nvSpPr>
        <p:spPr bwMode="auto">
          <a:xfrm>
            <a:off x="431800" y="1630362"/>
            <a:ext cx="0" cy="820737"/>
          </a:xfrm>
          <a:prstGeom prst="line">
            <a:avLst/>
          </a:prstGeom>
          <a:noFill/>
          <a:ln w="28575" cap="sq">
            <a:noFill/>
            <a:round/>
            <a:headEnd/>
            <a:tailEnd/>
          </a:ln>
        </p:spPr>
        <p:txBody>
          <a:bodyPr/>
          <a:lstStyle/>
          <a:p>
            <a:endParaRPr lang="es-ES"/>
          </a:p>
        </p:txBody>
      </p:sp>
      <p:sp>
        <p:nvSpPr>
          <p:cNvPr id="26627" name="Oval 7"/>
          <p:cNvSpPr>
            <a:spLocks noChangeArrowheads="1"/>
          </p:cNvSpPr>
          <p:nvPr/>
        </p:nvSpPr>
        <p:spPr bwMode="auto">
          <a:xfrm>
            <a:off x="3743325" y="3681413"/>
            <a:ext cx="647700" cy="644525"/>
          </a:xfrm>
          <a:prstGeom prst="ellipse">
            <a:avLst/>
          </a:prstGeom>
          <a:solidFill>
            <a:srgbClr val="0766B2"/>
          </a:solidFill>
          <a:ln w="9525">
            <a:noFill/>
            <a:round/>
            <a:headEnd/>
            <a:tailEnd/>
          </a:ln>
        </p:spPr>
        <p:txBody>
          <a:bodyPr wrap="none" anchor="ctr"/>
          <a:lstStyle/>
          <a:p>
            <a:endParaRPr lang="ca-ES" sz="2400"/>
          </a:p>
        </p:txBody>
      </p:sp>
      <p:grpSp>
        <p:nvGrpSpPr>
          <p:cNvPr id="26628" name="Group 45"/>
          <p:cNvGrpSpPr>
            <a:grpSpLocks/>
          </p:cNvGrpSpPr>
          <p:nvPr/>
        </p:nvGrpSpPr>
        <p:grpSpPr bwMode="auto">
          <a:xfrm>
            <a:off x="403444" y="1446213"/>
            <a:ext cx="349250" cy="368300"/>
            <a:chOff x="4694" y="3702"/>
            <a:chExt cx="273" cy="136"/>
          </a:xfrm>
        </p:grpSpPr>
        <p:sp>
          <p:nvSpPr>
            <p:cNvPr id="26657"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8"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29" name="Line 71"/>
          <p:cNvSpPr>
            <a:spLocks noChangeShapeType="1"/>
          </p:cNvSpPr>
          <p:nvPr/>
        </p:nvSpPr>
        <p:spPr bwMode="auto">
          <a:xfrm>
            <a:off x="2519771" y="2888456"/>
            <a:ext cx="1217203" cy="829469"/>
          </a:xfrm>
          <a:prstGeom prst="line">
            <a:avLst/>
          </a:prstGeom>
          <a:noFill/>
          <a:ln w="25400">
            <a:solidFill>
              <a:srgbClr val="0766B2"/>
            </a:solidFill>
            <a:round/>
            <a:headEnd/>
            <a:tailEnd/>
          </a:ln>
        </p:spPr>
        <p:txBody>
          <a:bodyPr/>
          <a:lstStyle/>
          <a:p>
            <a:endParaRPr lang="es-ES"/>
          </a:p>
        </p:txBody>
      </p:sp>
      <p:sp>
        <p:nvSpPr>
          <p:cNvPr id="26630" name="Line 72"/>
          <p:cNvSpPr>
            <a:spLocks noChangeShapeType="1"/>
          </p:cNvSpPr>
          <p:nvPr/>
        </p:nvSpPr>
        <p:spPr bwMode="auto">
          <a:xfrm flipV="1">
            <a:off x="4319588" y="2276475"/>
            <a:ext cx="495300" cy="1223963"/>
          </a:xfrm>
          <a:prstGeom prst="line">
            <a:avLst/>
          </a:prstGeom>
          <a:noFill/>
          <a:ln w="25400">
            <a:solidFill>
              <a:srgbClr val="0766B2"/>
            </a:solidFill>
            <a:round/>
            <a:headEnd/>
            <a:tailEnd/>
          </a:ln>
        </p:spPr>
        <p:txBody>
          <a:bodyPr/>
          <a:lstStyle/>
          <a:p>
            <a:endParaRPr lang="es-ES"/>
          </a:p>
        </p:txBody>
      </p:sp>
      <p:sp>
        <p:nvSpPr>
          <p:cNvPr id="26631" name="Line 74"/>
          <p:cNvSpPr>
            <a:spLocks noChangeShapeType="1"/>
          </p:cNvSpPr>
          <p:nvPr/>
        </p:nvSpPr>
        <p:spPr bwMode="auto">
          <a:xfrm flipV="1">
            <a:off x="4567238" y="3761280"/>
            <a:ext cx="493712" cy="242395"/>
          </a:xfrm>
          <a:prstGeom prst="line">
            <a:avLst/>
          </a:prstGeom>
          <a:noFill/>
          <a:ln w="25400">
            <a:solidFill>
              <a:srgbClr val="0766B2"/>
            </a:solidFill>
            <a:round/>
            <a:headEnd/>
            <a:tailEnd/>
          </a:ln>
        </p:spPr>
        <p:txBody>
          <a:bodyPr/>
          <a:lstStyle/>
          <a:p>
            <a:endParaRPr lang="es-ES"/>
          </a:p>
        </p:txBody>
      </p:sp>
      <p:grpSp>
        <p:nvGrpSpPr>
          <p:cNvPr id="26632" name="Group 45"/>
          <p:cNvGrpSpPr>
            <a:grpSpLocks/>
          </p:cNvGrpSpPr>
          <p:nvPr/>
        </p:nvGrpSpPr>
        <p:grpSpPr bwMode="auto">
          <a:xfrm>
            <a:off x="5219304" y="1592817"/>
            <a:ext cx="349250" cy="368300"/>
            <a:chOff x="4694" y="3702"/>
            <a:chExt cx="273" cy="136"/>
          </a:xfrm>
        </p:grpSpPr>
        <p:sp>
          <p:nvSpPr>
            <p:cNvPr id="26655"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6"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6633" name="Group 45"/>
          <p:cNvGrpSpPr>
            <a:grpSpLocks/>
          </p:cNvGrpSpPr>
          <p:nvPr/>
        </p:nvGrpSpPr>
        <p:grpSpPr bwMode="auto">
          <a:xfrm>
            <a:off x="5249863" y="3392981"/>
            <a:ext cx="349250" cy="368300"/>
            <a:chOff x="4694" y="3702"/>
            <a:chExt cx="273" cy="136"/>
          </a:xfrm>
        </p:grpSpPr>
        <p:sp>
          <p:nvSpPr>
            <p:cNvPr id="26653"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4"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34" name="Line 70"/>
          <p:cNvSpPr>
            <a:spLocks noChangeShapeType="1"/>
          </p:cNvSpPr>
          <p:nvPr/>
        </p:nvSpPr>
        <p:spPr bwMode="auto">
          <a:xfrm flipV="1">
            <a:off x="2873374" y="4149725"/>
            <a:ext cx="690563" cy="176213"/>
          </a:xfrm>
          <a:prstGeom prst="line">
            <a:avLst/>
          </a:prstGeom>
          <a:noFill/>
          <a:ln w="25400">
            <a:solidFill>
              <a:srgbClr val="0766B2"/>
            </a:solidFill>
            <a:round/>
            <a:headEnd/>
            <a:tailEnd/>
          </a:ln>
        </p:spPr>
        <p:txBody>
          <a:bodyPr/>
          <a:lstStyle/>
          <a:p>
            <a:endParaRPr lang="es-ES"/>
          </a:p>
        </p:txBody>
      </p:sp>
      <p:grpSp>
        <p:nvGrpSpPr>
          <p:cNvPr id="26636" name="Group 45"/>
          <p:cNvGrpSpPr>
            <a:grpSpLocks/>
          </p:cNvGrpSpPr>
          <p:nvPr/>
        </p:nvGrpSpPr>
        <p:grpSpPr bwMode="auto">
          <a:xfrm>
            <a:off x="3438525" y="5285110"/>
            <a:ext cx="349250" cy="368300"/>
            <a:chOff x="4694" y="3702"/>
            <a:chExt cx="273" cy="136"/>
          </a:xfrm>
        </p:grpSpPr>
        <p:sp>
          <p:nvSpPr>
            <p:cNvPr id="26649"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0"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37" name="Line 74"/>
          <p:cNvSpPr>
            <a:spLocks noChangeShapeType="1"/>
          </p:cNvSpPr>
          <p:nvPr/>
        </p:nvSpPr>
        <p:spPr bwMode="auto">
          <a:xfrm flipH="1" flipV="1">
            <a:off x="4175955" y="4509120"/>
            <a:ext cx="143631" cy="576064"/>
          </a:xfrm>
          <a:prstGeom prst="line">
            <a:avLst/>
          </a:prstGeom>
          <a:noFill/>
          <a:ln w="25400">
            <a:solidFill>
              <a:srgbClr val="0766B2"/>
            </a:solidFill>
            <a:round/>
            <a:headEnd/>
            <a:tailEnd/>
          </a:ln>
        </p:spPr>
        <p:txBody>
          <a:bodyPr/>
          <a:lstStyle/>
          <a:p>
            <a:endParaRPr lang="es-ES"/>
          </a:p>
        </p:txBody>
      </p:sp>
      <p:sp>
        <p:nvSpPr>
          <p:cNvPr id="26640" name="Rectangle 38"/>
          <p:cNvSpPr>
            <a:spLocks noChangeArrowheads="1"/>
          </p:cNvSpPr>
          <p:nvPr/>
        </p:nvSpPr>
        <p:spPr bwMode="auto">
          <a:xfrm>
            <a:off x="403741" y="1478582"/>
            <a:ext cx="3068469" cy="1107996"/>
          </a:xfrm>
          <a:prstGeom prst="rect">
            <a:avLst/>
          </a:prstGeom>
          <a:noFill/>
          <a:ln w="9525">
            <a:noFill/>
            <a:miter lim="800000"/>
            <a:headEnd/>
            <a:tailEnd/>
          </a:ln>
        </p:spPr>
        <p:txBody>
          <a:bodyPr wrap="none">
            <a:spAutoFit/>
          </a:bodyPr>
          <a:lstStyle/>
          <a:p>
            <a:r>
              <a:rPr lang="en-US" sz="1600" b="1" dirty="0" smtClean="0">
                <a:solidFill>
                  <a:srgbClr val="0766B2"/>
                </a:solidFill>
                <a:latin typeface="Helvetica" charset="0"/>
              </a:rPr>
              <a:t>358</a:t>
            </a:r>
            <a:endParaRPr lang="en-US" sz="1600" b="1" dirty="0">
              <a:solidFill>
                <a:srgbClr val="0766B2"/>
              </a:solidFill>
              <a:latin typeface="Helvetica" charset="0"/>
            </a:endParaRPr>
          </a:p>
          <a:p>
            <a:r>
              <a:rPr lang="en-US" sz="1600" b="1" dirty="0">
                <a:solidFill>
                  <a:srgbClr val="0766B2"/>
                </a:solidFill>
                <a:latin typeface="Helvetica" charset="0"/>
              </a:rPr>
              <a:t>Memoranda of understanding</a:t>
            </a:r>
          </a:p>
          <a:p>
            <a:r>
              <a:rPr lang="en-US" sz="1600" dirty="0"/>
              <a:t>with </a:t>
            </a:r>
            <a:r>
              <a:rPr lang="en-US" sz="1600" dirty="0" smtClean="0"/>
              <a:t>international institutions</a:t>
            </a:r>
          </a:p>
          <a:p>
            <a:endParaRPr lang="es-ES" dirty="0"/>
          </a:p>
        </p:txBody>
      </p:sp>
      <p:sp>
        <p:nvSpPr>
          <p:cNvPr id="26641" name="Rectangle 41"/>
          <p:cNvSpPr>
            <a:spLocks noChangeArrowheads="1"/>
          </p:cNvSpPr>
          <p:nvPr/>
        </p:nvSpPr>
        <p:spPr bwMode="auto">
          <a:xfrm>
            <a:off x="5219304" y="1630363"/>
            <a:ext cx="3888184" cy="954107"/>
          </a:xfrm>
          <a:prstGeom prst="rect">
            <a:avLst/>
          </a:prstGeom>
          <a:noFill/>
          <a:ln w="9525">
            <a:noFill/>
            <a:miter lim="800000"/>
            <a:headEnd/>
            <a:tailEnd/>
          </a:ln>
        </p:spPr>
        <p:txBody>
          <a:bodyPr wrap="square">
            <a:spAutoFit/>
          </a:bodyPr>
          <a:lstStyle/>
          <a:p>
            <a:r>
              <a:rPr lang="en-US" sz="2000" b="1" dirty="0" smtClean="0">
                <a:solidFill>
                  <a:srgbClr val="0070C0"/>
                </a:solidFill>
                <a:latin typeface="Helvetica" charset="0"/>
              </a:rPr>
              <a:t>48</a:t>
            </a:r>
            <a:endParaRPr lang="en-US" sz="2000" b="1" dirty="0">
              <a:solidFill>
                <a:srgbClr val="0070C0"/>
              </a:solidFill>
              <a:latin typeface="Helvetica" charset="0"/>
            </a:endParaRPr>
          </a:p>
          <a:p>
            <a:r>
              <a:rPr lang="en-US" sz="1600" b="1" dirty="0">
                <a:solidFill>
                  <a:srgbClr val="0766B2"/>
                </a:solidFill>
                <a:latin typeface="Helvetica" charset="0"/>
              </a:rPr>
              <a:t>Double degree </a:t>
            </a:r>
            <a:r>
              <a:rPr lang="en-US" dirty="0" smtClean="0"/>
              <a:t>agreements</a:t>
            </a:r>
          </a:p>
          <a:p>
            <a:endParaRPr lang="es-ES" dirty="0"/>
          </a:p>
        </p:txBody>
      </p:sp>
      <p:sp>
        <p:nvSpPr>
          <p:cNvPr id="26642" name="Rectangle 43"/>
          <p:cNvSpPr>
            <a:spLocks noChangeArrowheads="1"/>
          </p:cNvSpPr>
          <p:nvPr/>
        </p:nvSpPr>
        <p:spPr bwMode="auto">
          <a:xfrm>
            <a:off x="5249863" y="3408747"/>
            <a:ext cx="4608513" cy="830997"/>
          </a:xfrm>
          <a:prstGeom prst="rect">
            <a:avLst/>
          </a:prstGeom>
          <a:noFill/>
          <a:ln w="9525">
            <a:noFill/>
            <a:miter lim="800000"/>
            <a:headEnd/>
            <a:tailEnd/>
          </a:ln>
        </p:spPr>
        <p:txBody>
          <a:bodyPr>
            <a:spAutoFit/>
          </a:bodyPr>
          <a:lstStyle/>
          <a:p>
            <a:r>
              <a:rPr lang="en-US" b="1" dirty="0" smtClean="0">
                <a:solidFill>
                  <a:srgbClr val="0766B2"/>
                </a:solidFill>
                <a:latin typeface="Helvetica" charset="0"/>
              </a:rPr>
              <a:t>25</a:t>
            </a:r>
            <a:endParaRPr lang="en-US" b="1" dirty="0">
              <a:solidFill>
                <a:srgbClr val="0766B2"/>
              </a:solidFill>
              <a:latin typeface="Helvetica" charset="0"/>
            </a:endParaRPr>
          </a:p>
          <a:p>
            <a:r>
              <a:rPr lang="en-US" sz="1600" b="1" dirty="0">
                <a:solidFill>
                  <a:srgbClr val="0766B2"/>
                </a:solidFill>
                <a:latin typeface="Helvetica" charset="0"/>
              </a:rPr>
              <a:t>Master’s programs</a:t>
            </a:r>
            <a:r>
              <a:rPr lang="en-US" sz="1600" dirty="0"/>
              <a:t> </a:t>
            </a:r>
            <a:r>
              <a:rPr lang="en-US" sz="1600" dirty="0" smtClean="0"/>
              <a:t>fully in English </a:t>
            </a:r>
          </a:p>
          <a:p>
            <a:endParaRPr lang="es-ES" sz="1400" dirty="0"/>
          </a:p>
        </p:txBody>
      </p:sp>
      <p:sp>
        <p:nvSpPr>
          <p:cNvPr id="26644" name="Rectangle 31"/>
          <p:cNvSpPr>
            <a:spLocks noChangeArrowheads="1"/>
          </p:cNvSpPr>
          <p:nvPr/>
        </p:nvSpPr>
        <p:spPr bwMode="auto">
          <a:xfrm>
            <a:off x="3554421" y="5333966"/>
            <a:ext cx="5796681" cy="1138773"/>
          </a:xfrm>
          <a:prstGeom prst="rect">
            <a:avLst/>
          </a:prstGeom>
          <a:noFill/>
          <a:ln w="9525">
            <a:noFill/>
            <a:miter lim="800000"/>
            <a:headEnd/>
            <a:tailEnd/>
          </a:ln>
        </p:spPr>
        <p:txBody>
          <a:bodyPr wrap="square">
            <a:spAutoFit/>
          </a:bodyPr>
          <a:lstStyle/>
          <a:p>
            <a:r>
              <a:rPr lang="en-US" sz="1600" b="1" dirty="0">
                <a:solidFill>
                  <a:srgbClr val="0070C0"/>
                </a:solidFill>
                <a:latin typeface="Helvetica" charset="0"/>
              </a:rPr>
              <a:t>International </a:t>
            </a:r>
            <a:r>
              <a:rPr lang="en-US" sz="1600" dirty="0" smtClean="0"/>
              <a:t>students:</a:t>
            </a:r>
            <a:br>
              <a:rPr lang="en-US" sz="1600" dirty="0" smtClean="0"/>
            </a:br>
            <a:r>
              <a:rPr lang="en-US" sz="1600" dirty="0" smtClean="0"/>
              <a:t>Doctorate: 58%,     78% of them, are </a:t>
            </a:r>
            <a:r>
              <a:rPr lang="en-US" sz="1600" dirty="0"/>
              <a:t>from outside the </a:t>
            </a:r>
            <a:r>
              <a:rPr lang="en-US" sz="1600" dirty="0" smtClean="0"/>
              <a:t>EU</a:t>
            </a:r>
            <a:endParaRPr lang="es-ES_tradnl" sz="1600" dirty="0"/>
          </a:p>
          <a:p>
            <a:r>
              <a:rPr lang="en-US" sz="1600" dirty="0" smtClean="0"/>
              <a:t>Master: 33,9%,  83% of them, are </a:t>
            </a:r>
            <a:r>
              <a:rPr lang="en-US" sz="1600" dirty="0"/>
              <a:t>from outside the </a:t>
            </a:r>
            <a:r>
              <a:rPr lang="en-US" sz="1600" dirty="0" smtClean="0"/>
              <a:t>EU</a:t>
            </a:r>
            <a:endParaRPr lang="en-US" sz="1400" dirty="0"/>
          </a:p>
          <a:p>
            <a:r>
              <a:rPr lang="en-US" b="1" dirty="0">
                <a:solidFill>
                  <a:srgbClr val="FF0000"/>
                </a:solidFill>
                <a:latin typeface="Helvetica" charset="0"/>
              </a:rPr>
              <a:t> </a:t>
            </a:r>
            <a:endParaRPr lang="es-ES" dirty="0">
              <a:solidFill>
                <a:srgbClr val="FF0000"/>
              </a:solidFill>
            </a:endParaRPr>
          </a:p>
        </p:txBody>
      </p:sp>
      <p:sp>
        <p:nvSpPr>
          <p:cNvPr id="26646" name="2 Marcador de contenido"/>
          <p:cNvSpPr>
            <a:spLocks noGrp="1"/>
          </p:cNvSpPr>
          <p:nvPr>
            <p:ph idx="4294967295"/>
          </p:nvPr>
        </p:nvSpPr>
        <p:spPr>
          <a:xfrm>
            <a:off x="3233738" y="549275"/>
            <a:ext cx="4933950" cy="450850"/>
          </a:xfrm>
        </p:spPr>
        <p:txBody>
          <a:bodyPr/>
          <a:lstStyle/>
          <a:p>
            <a:pPr algn="r" eaLnBrk="1" hangingPunct="1">
              <a:spcBef>
                <a:spcPct val="0"/>
              </a:spcBef>
              <a:buNone/>
            </a:pPr>
            <a:r>
              <a:rPr lang="es-ES" sz="2800" b="1" dirty="0" err="1" smtClean="0"/>
              <a:t>Internationalization</a:t>
            </a:r>
            <a:endParaRPr lang="es-ES" sz="2800" b="1" dirty="0" smtClean="0"/>
          </a:p>
        </p:txBody>
      </p:sp>
      <p:sp>
        <p:nvSpPr>
          <p:cNvPr id="43" name="Rectangle 40"/>
          <p:cNvSpPr>
            <a:spLocks noChangeArrowheads="1"/>
          </p:cNvSpPr>
          <p:nvPr/>
        </p:nvSpPr>
        <p:spPr bwMode="auto">
          <a:xfrm>
            <a:off x="431800" y="3781807"/>
            <a:ext cx="30067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s-ES" sz="1600" b="1" i="0" u="none" strike="noStrike" kern="0" cap="none" spc="0" normalizeH="0" baseline="0" noProof="0" dirty="0" smtClean="0">
                <a:ln>
                  <a:noFill/>
                </a:ln>
                <a:solidFill>
                  <a:srgbClr val="0070C0"/>
                </a:solidFill>
                <a:effectLst/>
                <a:uLnTx/>
                <a:uFillTx/>
                <a:latin typeface="Helvetica" pitchFamily="34" charset="0"/>
                <a:ea typeface="MS PGothic" pitchFamily="34" charset="-128"/>
                <a:cs typeface="+mn-cs"/>
              </a:rPr>
              <a:t>2,828</a:t>
            </a:r>
          </a:p>
          <a:p>
            <a:pPr marL="0" marR="0" lvl="0" indent="0" defTabSz="914400" eaLnBrk="0" fontAlgn="auto" latinLnBrk="0" hangingPunct="0">
              <a:lnSpc>
                <a:spcPct val="100000"/>
              </a:lnSpc>
              <a:spcBef>
                <a:spcPts val="0"/>
              </a:spcBef>
              <a:spcAft>
                <a:spcPts val="0"/>
              </a:spcAft>
              <a:buClrTx/>
              <a:buSzTx/>
              <a:buFontTx/>
              <a:buNone/>
              <a:tabLst/>
              <a:defRPr/>
            </a:pPr>
            <a:r>
              <a:rPr kumimoji="0" lang="es-ES" altLang="es-ES" sz="1600" b="0" i="0" u="none" strike="noStrike" kern="0" cap="none" spc="0" normalizeH="0" baseline="0" noProof="0" dirty="0" err="1" smtClean="0">
                <a:ln>
                  <a:noFill/>
                </a:ln>
                <a:solidFill>
                  <a:prstClr val="black"/>
                </a:solidFill>
                <a:effectLst/>
                <a:uLnTx/>
                <a:uFillTx/>
                <a:ea typeface="MS PGothic" pitchFamily="34" charset="-128"/>
                <a:cs typeface="+mn-cs"/>
              </a:rPr>
              <a:t>Students</a:t>
            </a:r>
            <a:r>
              <a:rPr kumimoji="0" lang="es-ES" altLang="es-ES" sz="1600" b="0" i="0" u="none" strike="noStrike" kern="0" cap="none" spc="0" normalizeH="0" baseline="0" noProof="0" dirty="0" smtClean="0">
                <a:ln>
                  <a:noFill/>
                </a:ln>
                <a:solidFill>
                  <a:prstClr val="black"/>
                </a:solidFill>
                <a:effectLst/>
                <a:uLnTx/>
                <a:uFillTx/>
                <a:ea typeface="MS PGothic" pitchFamily="34" charset="-128"/>
                <a:cs typeface="+mn-cs"/>
              </a:rPr>
              <a:t> in </a:t>
            </a:r>
            <a:r>
              <a:rPr kumimoji="0" lang="es-ES" altLang="es-ES" sz="1600" b="0" i="0" u="none" strike="noStrike" kern="0" cap="none" spc="0" normalizeH="0" baseline="0" noProof="0" dirty="0" err="1" smtClean="0">
                <a:ln>
                  <a:noFill/>
                </a:ln>
                <a:solidFill>
                  <a:prstClr val="black"/>
                </a:solidFill>
                <a:effectLst/>
                <a:uLnTx/>
                <a:uFillTx/>
                <a:ea typeface="MS PGothic" pitchFamily="34" charset="-128"/>
                <a:cs typeface="+mn-cs"/>
              </a:rPr>
              <a:t>international</a:t>
            </a:r>
            <a:r>
              <a:rPr kumimoji="0" lang="es-ES" altLang="es-ES" sz="1600" b="0" i="0" u="none" strike="noStrike" kern="0" cap="none" spc="0" normalizeH="0" baseline="0" noProof="0" dirty="0" smtClean="0">
                <a:ln>
                  <a:noFill/>
                </a:ln>
                <a:solidFill>
                  <a:prstClr val="black"/>
                </a:solidFill>
                <a:effectLst/>
                <a:uLnTx/>
                <a:uFillTx/>
                <a:ea typeface="MS PGothic" pitchFamily="34" charset="-128"/>
                <a:cs typeface="+mn-cs"/>
              </a:rPr>
              <a:t> </a:t>
            </a:r>
            <a:r>
              <a:rPr kumimoji="0" lang="es-ES" altLang="es-ES" sz="1600" b="1" i="0" u="none" strike="noStrike" kern="0" cap="none" spc="0" normalizeH="0" baseline="0" noProof="0" dirty="0" err="1" smtClean="0">
                <a:ln>
                  <a:noFill/>
                </a:ln>
                <a:solidFill>
                  <a:srgbClr val="0766B2"/>
                </a:solidFill>
                <a:effectLst/>
                <a:uLnTx/>
                <a:uFillTx/>
                <a:latin typeface="Helvetica" pitchFamily="34" charset="0"/>
                <a:ea typeface="MS PGothic" pitchFamily="34" charset="-128"/>
                <a:cs typeface="+mn-cs"/>
              </a:rPr>
              <a:t>exchange</a:t>
            </a:r>
            <a:r>
              <a:rPr kumimoji="0" lang="es-ES" altLang="es-ES" sz="1600" b="1" i="0" u="none" strike="noStrike" kern="0" cap="none" spc="0" normalizeH="0" baseline="0" noProof="0" dirty="0" smtClean="0">
                <a:ln>
                  <a:noFill/>
                </a:ln>
                <a:solidFill>
                  <a:srgbClr val="0766B2"/>
                </a:solidFill>
                <a:effectLst/>
                <a:uLnTx/>
                <a:uFillTx/>
                <a:latin typeface="Helvetica" pitchFamily="34" charset="0"/>
                <a:ea typeface="MS PGothic" pitchFamily="34" charset="-128"/>
                <a:cs typeface="+mn-cs"/>
              </a:rPr>
              <a:t> </a:t>
            </a:r>
            <a:r>
              <a:rPr kumimoji="0" lang="es-ES" altLang="es-ES" sz="1600" b="0" i="0" u="none" strike="noStrike" kern="0" cap="none" spc="0" normalizeH="0" baseline="0" noProof="0" dirty="0" err="1" smtClean="0">
                <a:ln>
                  <a:noFill/>
                </a:ln>
                <a:solidFill>
                  <a:prstClr val="black"/>
                </a:solidFill>
                <a:effectLst/>
                <a:uLnTx/>
                <a:uFillTx/>
                <a:ea typeface="MS PGothic" pitchFamily="34" charset="-128"/>
                <a:cs typeface="+mn-cs"/>
              </a:rPr>
              <a:t>programs</a:t>
            </a:r>
            <a:endParaRPr kumimoji="0" lang="es-ES" altLang="es-ES" sz="1600" b="0" i="0" u="none" strike="noStrike" kern="0" cap="none" spc="0" normalizeH="0" baseline="0" noProof="0" dirty="0" smtClean="0">
              <a:ln>
                <a:noFill/>
              </a:ln>
              <a:solidFill>
                <a:prstClr val="black"/>
              </a:solidFill>
              <a:effectLst/>
              <a:uLnTx/>
              <a:uFillTx/>
              <a:ea typeface="MS PGothic" pitchFamily="34" charset="-128"/>
              <a:cs typeface="+mn-cs"/>
            </a:endParaRPr>
          </a:p>
        </p:txBody>
      </p:sp>
      <p:grpSp>
        <p:nvGrpSpPr>
          <p:cNvPr id="44" name="Group 45"/>
          <p:cNvGrpSpPr>
            <a:grpSpLocks/>
          </p:cNvGrpSpPr>
          <p:nvPr/>
        </p:nvGrpSpPr>
        <p:grpSpPr bwMode="auto">
          <a:xfrm>
            <a:off x="403741" y="3717923"/>
            <a:ext cx="349250" cy="368300"/>
            <a:chOff x="4694" y="3702"/>
            <a:chExt cx="273" cy="136"/>
          </a:xfrm>
        </p:grpSpPr>
        <p:sp>
          <p:nvSpPr>
            <p:cNvPr id="45"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46"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idor de text vertical 1"/>
          <p:cNvSpPr>
            <a:spLocks noGrp="1"/>
          </p:cNvSpPr>
          <p:nvPr>
            <p:ph type="body" orient="vert" idx="1"/>
          </p:nvPr>
        </p:nvSpPr>
        <p:spPr/>
        <p:txBody>
          <a:bodyPr/>
          <a:lstStyle/>
          <a:p>
            <a:endParaRPr lang="es-ES" dirty="0"/>
          </a:p>
        </p:txBody>
      </p:sp>
      <p:sp>
        <p:nvSpPr>
          <p:cNvPr id="4" name="QuadreDeText 3"/>
          <p:cNvSpPr txBox="1"/>
          <p:nvPr/>
        </p:nvSpPr>
        <p:spPr>
          <a:xfrm>
            <a:off x="6444208" y="438324"/>
            <a:ext cx="1763624" cy="523220"/>
          </a:xfrm>
          <a:prstGeom prst="rect">
            <a:avLst/>
          </a:prstGeom>
          <a:noFill/>
        </p:spPr>
        <p:txBody>
          <a:bodyPr wrap="none" rtlCol="0">
            <a:spAutoFit/>
          </a:bodyPr>
          <a:lstStyle/>
          <a:p>
            <a:r>
              <a:rPr lang="es-ES" sz="2800" b="1" dirty="0" err="1" smtClean="0"/>
              <a:t>Alliances</a:t>
            </a:r>
            <a:endParaRPr lang="es-E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63609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12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pa europa 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7" y="1306784"/>
            <a:ext cx="7532389" cy="4949082"/>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5" descr="logoeng_3"/>
          <p:cNvPicPr>
            <a:picLocks noChangeAspect="1" noChangeArrowheads="1"/>
          </p:cNvPicPr>
          <p:nvPr/>
        </p:nvPicPr>
        <p:blipFill>
          <a:blip r:embed="rId3" cstate="print"/>
          <a:srcRect/>
          <a:stretch>
            <a:fillRect/>
          </a:stretch>
        </p:blipFill>
        <p:spPr bwMode="auto">
          <a:xfrm>
            <a:off x="8149788" y="4420799"/>
            <a:ext cx="973782" cy="348845"/>
          </a:xfrm>
          <a:prstGeom prst="rect">
            <a:avLst/>
          </a:prstGeom>
          <a:noFill/>
          <a:ln w="9525">
            <a:noFill/>
            <a:miter lim="800000"/>
            <a:headEnd/>
            <a:tailEnd/>
          </a:ln>
        </p:spPr>
      </p:pic>
      <p:pic>
        <p:nvPicPr>
          <p:cNvPr id="31751" name="Picture 8" descr="POLY_image1"/>
          <p:cNvPicPr>
            <a:picLocks noChangeAspect="1" noChangeArrowheads="1"/>
          </p:cNvPicPr>
          <p:nvPr/>
        </p:nvPicPr>
        <p:blipFill>
          <a:blip r:embed="rId4" cstate="print"/>
          <a:srcRect/>
          <a:stretch>
            <a:fillRect/>
          </a:stretch>
        </p:blipFill>
        <p:spPr bwMode="auto">
          <a:xfrm>
            <a:off x="232059" y="1557503"/>
            <a:ext cx="623898" cy="367587"/>
          </a:xfrm>
          <a:prstGeom prst="rect">
            <a:avLst/>
          </a:prstGeom>
          <a:noFill/>
          <a:ln w="9525">
            <a:noFill/>
            <a:miter lim="800000"/>
            <a:headEnd/>
            <a:tailEnd/>
          </a:ln>
        </p:spPr>
      </p:pic>
      <p:pic>
        <p:nvPicPr>
          <p:cNvPr id="31752" name="Picture 10" descr="GIT-logo-Mac 1"/>
          <p:cNvPicPr>
            <a:picLocks noChangeAspect="1" noChangeArrowheads="1"/>
          </p:cNvPicPr>
          <p:nvPr/>
        </p:nvPicPr>
        <p:blipFill>
          <a:blip r:embed="rId5" cstate="print"/>
          <a:srcRect/>
          <a:stretch>
            <a:fillRect/>
          </a:stretch>
        </p:blipFill>
        <p:spPr bwMode="auto">
          <a:xfrm>
            <a:off x="50197" y="2593183"/>
            <a:ext cx="987622" cy="326222"/>
          </a:xfrm>
          <a:prstGeom prst="rect">
            <a:avLst/>
          </a:prstGeom>
          <a:noFill/>
          <a:ln w="9525">
            <a:noFill/>
            <a:miter lim="800000"/>
            <a:headEnd/>
            <a:tailEnd/>
          </a:ln>
        </p:spPr>
      </p:pic>
      <p:pic>
        <p:nvPicPr>
          <p:cNvPr id="31756" name="Picture 14" descr="gerb_tpu_color"/>
          <p:cNvPicPr>
            <a:picLocks noChangeAspect="1" noChangeArrowheads="1"/>
          </p:cNvPicPr>
          <p:nvPr/>
        </p:nvPicPr>
        <p:blipFill>
          <a:blip r:embed="rId6" cstate="print"/>
          <a:srcRect/>
          <a:stretch>
            <a:fillRect/>
          </a:stretch>
        </p:blipFill>
        <p:spPr bwMode="auto">
          <a:xfrm>
            <a:off x="8013812" y="2473863"/>
            <a:ext cx="640291" cy="590248"/>
          </a:xfrm>
          <a:prstGeom prst="rect">
            <a:avLst/>
          </a:prstGeom>
          <a:noFill/>
          <a:ln w="9525">
            <a:noFill/>
            <a:miter lim="800000"/>
            <a:headEnd/>
            <a:tailEnd/>
          </a:ln>
        </p:spPr>
      </p:pic>
      <p:pic>
        <p:nvPicPr>
          <p:cNvPr id="31764" name="Picture 32" descr="C:\Documents and Settings\Mireia Gali\Escritorio\logo sao paolo.png"/>
          <p:cNvPicPr>
            <a:picLocks noChangeAspect="1" noChangeArrowheads="1"/>
          </p:cNvPicPr>
          <p:nvPr/>
        </p:nvPicPr>
        <p:blipFill>
          <a:blip r:embed="rId7" cstate="print"/>
          <a:srcRect/>
          <a:stretch>
            <a:fillRect/>
          </a:stretch>
        </p:blipFill>
        <p:spPr bwMode="auto">
          <a:xfrm>
            <a:off x="0" y="5625244"/>
            <a:ext cx="1416886" cy="373460"/>
          </a:xfrm>
          <a:prstGeom prst="rect">
            <a:avLst/>
          </a:prstGeom>
          <a:noFill/>
          <a:ln w="9525">
            <a:noFill/>
            <a:miter lim="800000"/>
            <a:headEnd/>
            <a:tailEnd/>
          </a:ln>
        </p:spPr>
      </p:pic>
      <p:sp>
        <p:nvSpPr>
          <p:cNvPr id="27" name="2 Marcador de contenido"/>
          <p:cNvSpPr txBox="1">
            <a:spLocks/>
          </p:cNvSpPr>
          <p:nvPr/>
        </p:nvSpPr>
        <p:spPr bwMode="auto">
          <a:xfrm>
            <a:off x="3183102" y="531303"/>
            <a:ext cx="4933950" cy="775481"/>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800" b="1" kern="0" dirty="0" err="1" smtClean="0">
                <a:latin typeface="+mn-lt"/>
                <a:cs typeface="+mn-cs"/>
              </a:rPr>
              <a:t>Alliances</a:t>
            </a:r>
            <a:r>
              <a:rPr lang="es-ES" sz="2800" b="1" kern="0" dirty="0" smtClean="0">
                <a:latin typeface="+mn-lt"/>
                <a:cs typeface="+mn-cs"/>
              </a:rPr>
              <a:t>: CLUSTER </a:t>
            </a:r>
            <a:endParaRPr lang="es-ES" sz="2800" b="1" kern="0" dirty="0">
              <a:latin typeface="+mn-lt"/>
              <a:cs typeface="+mn-cs"/>
            </a:endParaRPr>
          </a:p>
        </p:txBody>
      </p:sp>
      <p:pic>
        <p:nvPicPr>
          <p:cNvPr id="43" name="Picture 2" descr="logo">
            <a:hlinkClick r:id="rId8" tooltip="Página de inicio "/>
          </p:cNvPr>
          <p:cNvPicPr>
            <a:picLocks noChangeAspect="1" noChangeArrowheads="1"/>
          </p:cNvPicPr>
          <p:nvPr/>
        </p:nvPicPr>
        <p:blipFill>
          <a:blip r:embed="rId9" cstate="print"/>
          <a:srcRect/>
          <a:stretch>
            <a:fillRect/>
          </a:stretch>
        </p:blipFill>
        <p:spPr bwMode="auto">
          <a:xfrm>
            <a:off x="2503247" y="3823202"/>
            <a:ext cx="812173" cy="513077"/>
          </a:xfrm>
          <a:prstGeom prst="rect">
            <a:avLst/>
          </a:prstGeom>
          <a:noFill/>
          <a:ln w="9525">
            <a:noFill/>
            <a:miter lim="800000"/>
            <a:headEnd/>
            <a:tailEnd/>
          </a:ln>
        </p:spPr>
      </p:pic>
      <p:pic>
        <p:nvPicPr>
          <p:cNvPr id="44" name="Picture 27" descr="http://www.cluster.org/sites/cluster.org/files/imagecache/logo-facts/Aalto_logo.jpg"/>
          <p:cNvPicPr>
            <a:picLocks noChangeAspect="1" noChangeArrowheads="1"/>
          </p:cNvPicPr>
          <p:nvPr/>
        </p:nvPicPr>
        <p:blipFill>
          <a:blip r:embed="rId10" cstate="print"/>
          <a:srcRect/>
          <a:stretch>
            <a:fillRect/>
          </a:stretch>
        </p:blipFill>
        <p:spPr bwMode="auto">
          <a:xfrm>
            <a:off x="5228459" y="1750926"/>
            <a:ext cx="421618" cy="348327"/>
          </a:xfrm>
          <a:prstGeom prst="rect">
            <a:avLst/>
          </a:prstGeom>
          <a:noFill/>
          <a:ln w="9525">
            <a:noFill/>
            <a:miter lim="800000"/>
            <a:headEnd/>
            <a:tailEnd/>
          </a:ln>
        </p:spPr>
      </p:pic>
      <p:pic>
        <p:nvPicPr>
          <p:cNvPr id="45" name="Picture 12" descr="kth_eng_rgb"/>
          <p:cNvPicPr>
            <a:picLocks noChangeAspect="1" noChangeArrowheads="1"/>
          </p:cNvPicPr>
          <p:nvPr/>
        </p:nvPicPr>
        <p:blipFill>
          <a:blip r:embed="rId11" cstate="print"/>
          <a:srcRect/>
          <a:stretch>
            <a:fillRect/>
          </a:stretch>
        </p:blipFill>
        <p:spPr bwMode="auto">
          <a:xfrm>
            <a:off x="4544818" y="1860164"/>
            <a:ext cx="362185" cy="458918"/>
          </a:xfrm>
          <a:prstGeom prst="rect">
            <a:avLst/>
          </a:prstGeom>
          <a:noFill/>
          <a:ln w="9525">
            <a:noFill/>
            <a:miter lim="800000"/>
            <a:headEnd/>
            <a:tailEnd/>
          </a:ln>
        </p:spPr>
      </p:pic>
      <p:pic>
        <p:nvPicPr>
          <p:cNvPr id="46" name="Picture 11" descr="new_logo_Polito_cian"/>
          <p:cNvPicPr>
            <a:picLocks noChangeAspect="1" noChangeArrowheads="1"/>
          </p:cNvPicPr>
          <p:nvPr/>
        </p:nvPicPr>
        <p:blipFill>
          <a:blip r:embed="rId12" cstate="print"/>
          <a:srcRect/>
          <a:stretch>
            <a:fillRect/>
          </a:stretch>
        </p:blipFill>
        <p:spPr bwMode="auto">
          <a:xfrm>
            <a:off x="4148323" y="4464008"/>
            <a:ext cx="396495" cy="396495"/>
          </a:xfrm>
          <a:prstGeom prst="rect">
            <a:avLst/>
          </a:prstGeom>
          <a:noFill/>
          <a:ln w="9525">
            <a:noFill/>
            <a:miter lim="800000"/>
            <a:headEnd/>
            <a:tailEnd/>
          </a:ln>
        </p:spPr>
      </p:pic>
      <p:pic>
        <p:nvPicPr>
          <p:cNvPr id="47" name="Picture 29" descr="http://www.cluster.org/sites/cluster.org/files/imagecache/logo-facts/images/TCD%20Crest.jpg"/>
          <p:cNvPicPr>
            <a:picLocks noChangeAspect="1" noChangeArrowheads="1"/>
          </p:cNvPicPr>
          <p:nvPr/>
        </p:nvPicPr>
        <p:blipFill>
          <a:blip r:embed="rId13" cstate="print"/>
          <a:srcRect/>
          <a:stretch>
            <a:fillRect/>
          </a:stretch>
        </p:blipFill>
        <p:spPr bwMode="auto">
          <a:xfrm>
            <a:off x="2188965" y="2832827"/>
            <a:ext cx="314281" cy="419041"/>
          </a:xfrm>
          <a:prstGeom prst="rect">
            <a:avLst/>
          </a:prstGeom>
          <a:noFill/>
          <a:ln w="9525">
            <a:noFill/>
            <a:miter lim="800000"/>
            <a:headEnd/>
            <a:tailEnd/>
          </a:ln>
        </p:spPr>
      </p:pic>
      <p:pic>
        <p:nvPicPr>
          <p:cNvPr id="48" name="Picture 4" descr="IST"/>
          <p:cNvPicPr>
            <a:picLocks noChangeAspect="1" noChangeArrowheads="1"/>
          </p:cNvPicPr>
          <p:nvPr/>
        </p:nvPicPr>
        <p:blipFill>
          <a:blip r:embed="rId14" cstate="print"/>
          <a:srcRect/>
          <a:stretch>
            <a:fillRect/>
          </a:stretch>
        </p:blipFill>
        <p:spPr bwMode="auto">
          <a:xfrm>
            <a:off x="1091179" y="4819200"/>
            <a:ext cx="565740" cy="286380"/>
          </a:xfrm>
          <a:prstGeom prst="rect">
            <a:avLst/>
          </a:prstGeom>
          <a:noFill/>
          <a:ln w="9525">
            <a:noFill/>
            <a:miter lim="800000"/>
            <a:headEnd/>
            <a:tailEnd/>
          </a:ln>
        </p:spPr>
      </p:pic>
      <p:pic>
        <p:nvPicPr>
          <p:cNvPr id="49" name="Picture 7" descr="9_newUCL_logo"/>
          <p:cNvPicPr>
            <a:picLocks noChangeAspect="1" noChangeArrowheads="1"/>
          </p:cNvPicPr>
          <p:nvPr/>
        </p:nvPicPr>
        <p:blipFill>
          <a:blip r:embed="rId15" cstate="print"/>
          <a:srcRect/>
          <a:stretch>
            <a:fillRect/>
          </a:stretch>
        </p:blipFill>
        <p:spPr bwMode="auto">
          <a:xfrm>
            <a:off x="3223061" y="3042273"/>
            <a:ext cx="288932" cy="505432"/>
          </a:xfrm>
          <a:prstGeom prst="rect">
            <a:avLst/>
          </a:prstGeom>
          <a:noFill/>
          <a:ln w="9525">
            <a:noFill/>
            <a:miter lim="800000"/>
            <a:headEnd/>
            <a:tailEnd/>
          </a:ln>
        </p:spPr>
      </p:pic>
      <p:pic>
        <p:nvPicPr>
          <p:cNvPr id="50" name="Picture 15" descr="TUeLOG_P_CMYK-jpg"/>
          <p:cNvPicPr>
            <a:picLocks noChangeAspect="1" noChangeArrowheads="1"/>
          </p:cNvPicPr>
          <p:nvPr/>
        </p:nvPicPr>
        <p:blipFill>
          <a:blip r:embed="rId16" cstate="print"/>
          <a:srcRect/>
          <a:stretch>
            <a:fillRect/>
          </a:stretch>
        </p:blipFill>
        <p:spPr bwMode="auto">
          <a:xfrm>
            <a:off x="3602194" y="2918464"/>
            <a:ext cx="942624" cy="200726"/>
          </a:xfrm>
          <a:prstGeom prst="rect">
            <a:avLst/>
          </a:prstGeom>
          <a:noFill/>
          <a:ln w="9525">
            <a:noFill/>
            <a:miter lim="800000"/>
            <a:headEnd/>
            <a:tailEnd/>
          </a:ln>
        </p:spPr>
      </p:pic>
      <p:pic>
        <p:nvPicPr>
          <p:cNvPr id="51" name="Picture 16" descr="EPFL-logo"/>
          <p:cNvPicPr>
            <a:picLocks noChangeAspect="1" noChangeArrowheads="1"/>
          </p:cNvPicPr>
          <p:nvPr/>
        </p:nvPicPr>
        <p:blipFill>
          <a:blip r:embed="rId17" cstate="print"/>
          <a:srcRect/>
          <a:stretch>
            <a:fillRect/>
          </a:stretch>
        </p:blipFill>
        <p:spPr bwMode="auto">
          <a:xfrm>
            <a:off x="3421561" y="3825384"/>
            <a:ext cx="581444" cy="304728"/>
          </a:xfrm>
          <a:prstGeom prst="rect">
            <a:avLst/>
          </a:prstGeom>
          <a:noFill/>
          <a:ln w="9525">
            <a:noFill/>
            <a:miter lim="800000"/>
            <a:headEnd/>
            <a:tailEnd/>
          </a:ln>
        </p:spPr>
      </p:pic>
      <p:pic>
        <p:nvPicPr>
          <p:cNvPr id="52" name="Picture 6" descr="kit"/>
          <p:cNvPicPr>
            <a:picLocks noChangeAspect="1" noChangeArrowheads="1"/>
          </p:cNvPicPr>
          <p:nvPr/>
        </p:nvPicPr>
        <p:blipFill>
          <a:blip r:embed="rId18" cstate="print"/>
          <a:srcRect/>
          <a:stretch>
            <a:fillRect/>
          </a:stretch>
        </p:blipFill>
        <p:spPr bwMode="auto">
          <a:xfrm>
            <a:off x="3933606" y="3201510"/>
            <a:ext cx="480966" cy="266026"/>
          </a:xfrm>
          <a:prstGeom prst="rect">
            <a:avLst/>
          </a:prstGeom>
          <a:noFill/>
          <a:ln w="9525">
            <a:noFill/>
            <a:miter lim="800000"/>
            <a:headEnd/>
            <a:tailEnd/>
          </a:ln>
        </p:spPr>
      </p:pic>
      <p:pic>
        <p:nvPicPr>
          <p:cNvPr id="53" name="Picture 13" descr="NewTUD"/>
          <p:cNvPicPr>
            <a:picLocks noChangeAspect="1" noChangeArrowheads="1"/>
          </p:cNvPicPr>
          <p:nvPr/>
        </p:nvPicPr>
        <p:blipFill>
          <a:blip r:embed="rId19" cstate="print"/>
          <a:srcRect/>
          <a:stretch>
            <a:fillRect/>
          </a:stretch>
        </p:blipFill>
        <p:spPr bwMode="auto">
          <a:xfrm>
            <a:off x="4036307" y="3490742"/>
            <a:ext cx="756530" cy="289012"/>
          </a:xfrm>
          <a:prstGeom prst="rect">
            <a:avLst/>
          </a:prstGeom>
          <a:noFill/>
          <a:ln w="9525">
            <a:noFill/>
            <a:miter lim="800000"/>
            <a:headEnd/>
            <a:tailEnd/>
          </a:ln>
        </p:spPr>
      </p:pic>
      <p:pic>
        <p:nvPicPr>
          <p:cNvPr id="2" name="Imatg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89511" y="4708211"/>
            <a:ext cx="693591" cy="152292"/>
          </a:xfrm>
          <a:prstGeom prst="rect">
            <a:avLst/>
          </a:prstGeom>
        </p:spPr>
      </p:pic>
    </p:spTree>
    <p:extLst>
      <p:ext uri="{BB962C8B-B14F-4D97-AF65-F5344CB8AC3E}">
        <p14:creationId xmlns:p14="http://schemas.microsoft.com/office/powerpoint/2010/main" val="180057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Line 39"/>
          <p:cNvSpPr>
            <a:spLocks noChangeShapeType="1"/>
          </p:cNvSpPr>
          <p:nvPr/>
        </p:nvSpPr>
        <p:spPr bwMode="auto">
          <a:xfrm>
            <a:off x="468313" y="115888"/>
            <a:ext cx="6192837" cy="0"/>
          </a:xfrm>
          <a:prstGeom prst="line">
            <a:avLst/>
          </a:prstGeom>
          <a:noFill/>
          <a:ln w="28575" cap="sq">
            <a:noFill/>
            <a:round/>
            <a:headEnd/>
            <a:tailEnd/>
          </a:ln>
        </p:spPr>
        <p:txBody>
          <a:bodyPr/>
          <a:lstStyle/>
          <a:p>
            <a:endParaRPr lang="es-ES"/>
          </a:p>
        </p:txBody>
      </p:sp>
      <p:sp>
        <p:nvSpPr>
          <p:cNvPr id="24579" name="Line 41"/>
          <p:cNvSpPr>
            <a:spLocks noChangeShapeType="1"/>
          </p:cNvSpPr>
          <p:nvPr/>
        </p:nvSpPr>
        <p:spPr bwMode="auto">
          <a:xfrm>
            <a:off x="468313" y="115888"/>
            <a:ext cx="0" cy="273050"/>
          </a:xfrm>
          <a:prstGeom prst="line">
            <a:avLst/>
          </a:prstGeom>
          <a:noFill/>
          <a:ln w="28575" cap="sq">
            <a:noFill/>
            <a:round/>
            <a:headEnd/>
            <a:tailEnd/>
          </a:ln>
        </p:spPr>
        <p:txBody>
          <a:bodyPr/>
          <a:lstStyle/>
          <a:p>
            <a:endParaRPr lang="es-ES"/>
          </a:p>
        </p:txBody>
      </p:sp>
      <p:sp>
        <p:nvSpPr>
          <p:cNvPr id="24580" name="Line 42"/>
          <p:cNvSpPr>
            <a:spLocks noChangeShapeType="1"/>
          </p:cNvSpPr>
          <p:nvPr/>
        </p:nvSpPr>
        <p:spPr bwMode="auto">
          <a:xfrm>
            <a:off x="8748713" y="115888"/>
            <a:ext cx="0" cy="273050"/>
          </a:xfrm>
          <a:prstGeom prst="line">
            <a:avLst/>
          </a:prstGeom>
          <a:noFill/>
          <a:ln w="28575" cap="sq">
            <a:noFill/>
            <a:round/>
            <a:headEnd/>
            <a:tailEnd/>
          </a:ln>
        </p:spPr>
        <p:txBody>
          <a:bodyPr/>
          <a:lstStyle/>
          <a:p>
            <a:endParaRPr lang="es-ES"/>
          </a:p>
        </p:txBody>
      </p:sp>
      <p:sp>
        <p:nvSpPr>
          <p:cNvPr id="24581" name="Line 43"/>
          <p:cNvSpPr>
            <a:spLocks noChangeShapeType="1"/>
          </p:cNvSpPr>
          <p:nvPr/>
        </p:nvSpPr>
        <p:spPr bwMode="auto">
          <a:xfrm>
            <a:off x="6661150" y="115888"/>
            <a:ext cx="2087563" cy="0"/>
          </a:xfrm>
          <a:prstGeom prst="line">
            <a:avLst/>
          </a:prstGeom>
          <a:noFill/>
          <a:ln w="28575" cap="sq">
            <a:noFill/>
            <a:round/>
            <a:headEnd/>
            <a:tailEnd/>
          </a:ln>
        </p:spPr>
        <p:txBody>
          <a:bodyPr/>
          <a:lstStyle/>
          <a:p>
            <a:endParaRPr lang="es-ES"/>
          </a:p>
        </p:txBody>
      </p:sp>
      <p:sp>
        <p:nvSpPr>
          <p:cNvPr id="24582" name="Line 44"/>
          <p:cNvSpPr>
            <a:spLocks noChangeShapeType="1"/>
          </p:cNvSpPr>
          <p:nvPr/>
        </p:nvSpPr>
        <p:spPr bwMode="auto">
          <a:xfrm>
            <a:off x="468313" y="388938"/>
            <a:ext cx="0" cy="273050"/>
          </a:xfrm>
          <a:prstGeom prst="line">
            <a:avLst/>
          </a:prstGeom>
          <a:noFill/>
          <a:ln w="28575" cap="sq">
            <a:noFill/>
            <a:round/>
            <a:headEnd/>
            <a:tailEnd/>
          </a:ln>
        </p:spPr>
        <p:txBody>
          <a:bodyPr/>
          <a:lstStyle/>
          <a:p>
            <a:endParaRPr lang="es-ES"/>
          </a:p>
        </p:txBody>
      </p:sp>
      <p:sp>
        <p:nvSpPr>
          <p:cNvPr id="24583" name="Line 45"/>
          <p:cNvSpPr>
            <a:spLocks noChangeShapeType="1"/>
          </p:cNvSpPr>
          <p:nvPr/>
        </p:nvSpPr>
        <p:spPr bwMode="auto">
          <a:xfrm>
            <a:off x="8748713" y="388938"/>
            <a:ext cx="0" cy="273050"/>
          </a:xfrm>
          <a:prstGeom prst="line">
            <a:avLst/>
          </a:prstGeom>
          <a:noFill/>
          <a:ln w="28575" cap="sq">
            <a:noFill/>
            <a:round/>
            <a:headEnd/>
            <a:tailEnd/>
          </a:ln>
        </p:spPr>
        <p:txBody>
          <a:bodyPr/>
          <a:lstStyle/>
          <a:p>
            <a:endParaRPr lang="es-ES"/>
          </a:p>
        </p:txBody>
      </p:sp>
      <p:sp>
        <p:nvSpPr>
          <p:cNvPr id="24584" name="Line 46"/>
          <p:cNvSpPr>
            <a:spLocks noChangeShapeType="1"/>
          </p:cNvSpPr>
          <p:nvPr/>
        </p:nvSpPr>
        <p:spPr bwMode="auto">
          <a:xfrm>
            <a:off x="468313" y="661988"/>
            <a:ext cx="0" cy="273050"/>
          </a:xfrm>
          <a:prstGeom prst="line">
            <a:avLst/>
          </a:prstGeom>
          <a:noFill/>
          <a:ln w="28575" cap="sq">
            <a:noFill/>
            <a:round/>
            <a:headEnd/>
            <a:tailEnd/>
          </a:ln>
        </p:spPr>
        <p:txBody>
          <a:bodyPr/>
          <a:lstStyle/>
          <a:p>
            <a:endParaRPr lang="es-ES"/>
          </a:p>
        </p:txBody>
      </p:sp>
      <p:sp>
        <p:nvSpPr>
          <p:cNvPr id="24585" name="Line 47"/>
          <p:cNvSpPr>
            <a:spLocks noChangeShapeType="1"/>
          </p:cNvSpPr>
          <p:nvPr/>
        </p:nvSpPr>
        <p:spPr bwMode="auto">
          <a:xfrm>
            <a:off x="8748713" y="661988"/>
            <a:ext cx="0" cy="273050"/>
          </a:xfrm>
          <a:prstGeom prst="line">
            <a:avLst/>
          </a:prstGeom>
          <a:noFill/>
          <a:ln w="28575" cap="sq">
            <a:noFill/>
            <a:round/>
            <a:headEnd/>
            <a:tailEnd/>
          </a:ln>
        </p:spPr>
        <p:txBody>
          <a:bodyPr/>
          <a:lstStyle/>
          <a:p>
            <a:endParaRPr lang="es-ES"/>
          </a:p>
        </p:txBody>
      </p:sp>
      <p:sp>
        <p:nvSpPr>
          <p:cNvPr id="24586" name="Line 48"/>
          <p:cNvSpPr>
            <a:spLocks noChangeShapeType="1"/>
          </p:cNvSpPr>
          <p:nvPr/>
        </p:nvSpPr>
        <p:spPr bwMode="auto">
          <a:xfrm>
            <a:off x="468313" y="935038"/>
            <a:ext cx="0" cy="273050"/>
          </a:xfrm>
          <a:prstGeom prst="line">
            <a:avLst/>
          </a:prstGeom>
          <a:noFill/>
          <a:ln w="28575" cap="sq">
            <a:noFill/>
            <a:round/>
            <a:headEnd/>
            <a:tailEnd/>
          </a:ln>
        </p:spPr>
        <p:txBody>
          <a:bodyPr/>
          <a:lstStyle/>
          <a:p>
            <a:endParaRPr lang="es-ES"/>
          </a:p>
        </p:txBody>
      </p:sp>
      <p:sp>
        <p:nvSpPr>
          <p:cNvPr id="24587" name="Line 49"/>
          <p:cNvSpPr>
            <a:spLocks noChangeShapeType="1"/>
          </p:cNvSpPr>
          <p:nvPr/>
        </p:nvSpPr>
        <p:spPr bwMode="auto">
          <a:xfrm>
            <a:off x="8748713" y="935038"/>
            <a:ext cx="0" cy="273050"/>
          </a:xfrm>
          <a:prstGeom prst="line">
            <a:avLst/>
          </a:prstGeom>
          <a:noFill/>
          <a:ln w="28575" cap="sq">
            <a:noFill/>
            <a:round/>
            <a:headEnd/>
            <a:tailEnd/>
          </a:ln>
        </p:spPr>
        <p:txBody>
          <a:bodyPr/>
          <a:lstStyle/>
          <a:p>
            <a:endParaRPr lang="es-ES"/>
          </a:p>
        </p:txBody>
      </p:sp>
      <p:sp>
        <p:nvSpPr>
          <p:cNvPr id="24588" name="Line 50"/>
          <p:cNvSpPr>
            <a:spLocks noChangeShapeType="1"/>
          </p:cNvSpPr>
          <p:nvPr/>
        </p:nvSpPr>
        <p:spPr bwMode="auto">
          <a:xfrm>
            <a:off x="395288" y="1089025"/>
            <a:ext cx="0" cy="638175"/>
          </a:xfrm>
          <a:prstGeom prst="line">
            <a:avLst/>
          </a:prstGeom>
          <a:noFill/>
          <a:ln w="28575" cap="sq">
            <a:noFill/>
            <a:round/>
            <a:headEnd/>
            <a:tailEnd/>
          </a:ln>
        </p:spPr>
        <p:txBody>
          <a:bodyPr/>
          <a:lstStyle/>
          <a:p>
            <a:endParaRPr lang="es-ES"/>
          </a:p>
        </p:txBody>
      </p:sp>
      <p:sp>
        <p:nvSpPr>
          <p:cNvPr id="24589" name="Line 51"/>
          <p:cNvSpPr>
            <a:spLocks noChangeShapeType="1"/>
          </p:cNvSpPr>
          <p:nvPr/>
        </p:nvSpPr>
        <p:spPr bwMode="auto">
          <a:xfrm>
            <a:off x="8675688" y="1089025"/>
            <a:ext cx="0" cy="638175"/>
          </a:xfrm>
          <a:prstGeom prst="line">
            <a:avLst/>
          </a:prstGeom>
          <a:noFill/>
          <a:ln w="28575" cap="sq">
            <a:noFill/>
            <a:round/>
            <a:headEnd/>
            <a:tailEnd/>
          </a:ln>
        </p:spPr>
        <p:txBody>
          <a:bodyPr/>
          <a:lstStyle/>
          <a:p>
            <a:endParaRPr lang="es-ES"/>
          </a:p>
        </p:txBody>
      </p:sp>
      <p:sp>
        <p:nvSpPr>
          <p:cNvPr id="24590" name="Line 52"/>
          <p:cNvSpPr>
            <a:spLocks noChangeShapeType="1"/>
          </p:cNvSpPr>
          <p:nvPr/>
        </p:nvSpPr>
        <p:spPr bwMode="auto">
          <a:xfrm>
            <a:off x="395288" y="1727200"/>
            <a:ext cx="0" cy="820738"/>
          </a:xfrm>
          <a:prstGeom prst="line">
            <a:avLst/>
          </a:prstGeom>
          <a:noFill/>
          <a:ln w="28575" cap="sq">
            <a:noFill/>
            <a:round/>
            <a:headEnd/>
            <a:tailEnd/>
          </a:ln>
        </p:spPr>
        <p:txBody>
          <a:bodyPr/>
          <a:lstStyle/>
          <a:p>
            <a:endParaRPr lang="es-ES"/>
          </a:p>
        </p:txBody>
      </p:sp>
      <p:sp>
        <p:nvSpPr>
          <p:cNvPr id="24591" name="Oval 7"/>
          <p:cNvSpPr>
            <a:spLocks noChangeArrowheads="1"/>
          </p:cNvSpPr>
          <p:nvPr/>
        </p:nvSpPr>
        <p:spPr bwMode="auto">
          <a:xfrm>
            <a:off x="4138613" y="3670300"/>
            <a:ext cx="647700" cy="644525"/>
          </a:xfrm>
          <a:prstGeom prst="ellipse">
            <a:avLst/>
          </a:prstGeom>
          <a:solidFill>
            <a:srgbClr val="0766B2"/>
          </a:solidFill>
          <a:ln w="9525">
            <a:noFill/>
            <a:round/>
            <a:headEnd/>
            <a:tailEnd/>
          </a:ln>
        </p:spPr>
        <p:txBody>
          <a:bodyPr wrap="none" anchor="ctr"/>
          <a:lstStyle/>
          <a:p>
            <a:endParaRPr lang="ca-ES" sz="2400"/>
          </a:p>
        </p:txBody>
      </p:sp>
      <p:sp>
        <p:nvSpPr>
          <p:cNvPr id="24592" name="Line 70"/>
          <p:cNvSpPr>
            <a:spLocks noChangeShapeType="1"/>
          </p:cNvSpPr>
          <p:nvPr/>
        </p:nvSpPr>
        <p:spPr bwMode="auto">
          <a:xfrm flipV="1">
            <a:off x="3167843" y="4281488"/>
            <a:ext cx="862819" cy="777116"/>
          </a:xfrm>
          <a:prstGeom prst="line">
            <a:avLst/>
          </a:prstGeom>
          <a:noFill/>
          <a:ln w="25400">
            <a:solidFill>
              <a:srgbClr val="0766B2"/>
            </a:solidFill>
            <a:round/>
            <a:headEnd/>
            <a:tailEnd/>
          </a:ln>
        </p:spPr>
        <p:txBody>
          <a:bodyPr/>
          <a:lstStyle/>
          <a:p>
            <a:endParaRPr lang="es-ES"/>
          </a:p>
        </p:txBody>
      </p:sp>
      <p:grpSp>
        <p:nvGrpSpPr>
          <p:cNvPr id="24593" name="Group 45"/>
          <p:cNvGrpSpPr>
            <a:grpSpLocks/>
          </p:cNvGrpSpPr>
          <p:nvPr/>
        </p:nvGrpSpPr>
        <p:grpSpPr bwMode="auto">
          <a:xfrm>
            <a:off x="711200" y="2101850"/>
            <a:ext cx="349250" cy="368300"/>
            <a:chOff x="4694" y="3702"/>
            <a:chExt cx="273" cy="136"/>
          </a:xfrm>
        </p:grpSpPr>
        <p:sp>
          <p:nvSpPr>
            <p:cNvPr id="24616"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7"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4594" name="Line 71"/>
          <p:cNvSpPr>
            <a:spLocks noChangeShapeType="1"/>
          </p:cNvSpPr>
          <p:nvPr/>
        </p:nvSpPr>
        <p:spPr bwMode="auto">
          <a:xfrm>
            <a:off x="2375756" y="3175084"/>
            <a:ext cx="1727932" cy="611104"/>
          </a:xfrm>
          <a:prstGeom prst="line">
            <a:avLst/>
          </a:prstGeom>
          <a:noFill/>
          <a:ln w="25400">
            <a:solidFill>
              <a:srgbClr val="0766B2"/>
            </a:solidFill>
            <a:round/>
            <a:headEnd/>
            <a:tailEnd/>
          </a:ln>
        </p:spPr>
        <p:txBody>
          <a:bodyPr/>
          <a:lstStyle/>
          <a:p>
            <a:endParaRPr lang="es-ES"/>
          </a:p>
        </p:txBody>
      </p:sp>
      <p:sp>
        <p:nvSpPr>
          <p:cNvPr id="24595" name="Line 72"/>
          <p:cNvSpPr>
            <a:spLocks noChangeShapeType="1"/>
          </p:cNvSpPr>
          <p:nvPr/>
        </p:nvSpPr>
        <p:spPr bwMode="auto">
          <a:xfrm flipV="1">
            <a:off x="4545013" y="2816932"/>
            <a:ext cx="103187" cy="745418"/>
          </a:xfrm>
          <a:prstGeom prst="line">
            <a:avLst/>
          </a:prstGeom>
          <a:noFill/>
          <a:ln w="25400">
            <a:solidFill>
              <a:srgbClr val="0766B2"/>
            </a:solidFill>
            <a:round/>
            <a:headEnd/>
            <a:tailEnd/>
          </a:ln>
        </p:spPr>
        <p:txBody>
          <a:bodyPr/>
          <a:lstStyle/>
          <a:p>
            <a:endParaRPr lang="es-ES"/>
          </a:p>
        </p:txBody>
      </p:sp>
      <p:sp>
        <p:nvSpPr>
          <p:cNvPr id="24597" name="Line 74"/>
          <p:cNvSpPr>
            <a:spLocks noChangeShapeType="1"/>
          </p:cNvSpPr>
          <p:nvPr/>
        </p:nvSpPr>
        <p:spPr bwMode="auto">
          <a:xfrm flipH="1">
            <a:off x="4859768" y="4109138"/>
            <a:ext cx="540376" cy="0"/>
          </a:xfrm>
          <a:prstGeom prst="line">
            <a:avLst/>
          </a:prstGeom>
          <a:noFill/>
          <a:ln w="25400">
            <a:solidFill>
              <a:srgbClr val="0766B2"/>
            </a:solidFill>
            <a:round/>
            <a:headEnd/>
            <a:tailEnd/>
          </a:ln>
        </p:spPr>
        <p:txBody>
          <a:bodyPr/>
          <a:lstStyle/>
          <a:p>
            <a:endParaRPr lang="es-ES"/>
          </a:p>
        </p:txBody>
      </p:sp>
      <p:grpSp>
        <p:nvGrpSpPr>
          <p:cNvPr id="24598" name="Group 45"/>
          <p:cNvGrpSpPr>
            <a:grpSpLocks/>
          </p:cNvGrpSpPr>
          <p:nvPr/>
        </p:nvGrpSpPr>
        <p:grpSpPr bwMode="auto">
          <a:xfrm>
            <a:off x="4271963" y="1408112"/>
            <a:ext cx="349250" cy="368300"/>
            <a:chOff x="4694" y="3702"/>
            <a:chExt cx="273" cy="136"/>
          </a:xfrm>
        </p:grpSpPr>
        <p:sp>
          <p:nvSpPr>
            <p:cNvPr id="24614"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5"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4601" name="Group 45"/>
          <p:cNvGrpSpPr>
            <a:grpSpLocks/>
          </p:cNvGrpSpPr>
          <p:nvPr/>
        </p:nvGrpSpPr>
        <p:grpSpPr bwMode="auto">
          <a:xfrm>
            <a:off x="5722716" y="3924988"/>
            <a:ext cx="349250" cy="368300"/>
            <a:chOff x="4694" y="3702"/>
            <a:chExt cx="273" cy="136"/>
          </a:xfrm>
        </p:grpSpPr>
        <p:sp>
          <p:nvSpPr>
            <p:cNvPr id="24608"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09"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4602" name="Rectangle 8"/>
          <p:cNvSpPr>
            <a:spLocks noChangeArrowheads="1"/>
          </p:cNvSpPr>
          <p:nvPr/>
        </p:nvSpPr>
        <p:spPr bwMode="auto">
          <a:xfrm>
            <a:off x="708004" y="2122488"/>
            <a:ext cx="2641600" cy="1247008"/>
          </a:xfrm>
          <a:prstGeom prst="rect">
            <a:avLst/>
          </a:prstGeom>
          <a:noFill/>
          <a:ln w="9525">
            <a:noFill/>
            <a:miter lim="800000"/>
            <a:headEnd/>
            <a:tailEnd/>
          </a:ln>
        </p:spPr>
        <p:txBody>
          <a:bodyPr>
            <a:spAutoFit/>
          </a:bodyPr>
          <a:lstStyle/>
          <a:p>
            <a:pPr>
              <a:lnSpc>
                <a:spcPct val="120000"/>
              </a:lnSpc>
            </a:pPr>
            <a:r>
              <a:rPr lang="es-ES" sz="1600" b="1" dirty="0">
                <a:solidFill>
                  <a:srgbClr val="0070C0"/>
                </a:solidFill>
                <a:latin typeface="Helvetica" charset="0"/>
              </a:rPr>
              <a:t>19 </a:t>
            </a:r>
            <a:r>
              <a:rPr lang="es-ES" sz="1600" b="1" dirty="0" err="1">
                <a:solidFill>
                  <a:srgbClr val="0070C0"/>
                </a:solidFill>
                <a:latin typeface="Helvetica" charset="0"/>
              </a:rPr>
              <a:t>development</a:t>
            </a:r>
            <a:r>
              <a:rPr lang="es-ES" sz="1600" b="1" dirty="0">
                <a:solidFill>
                  <a:srgbClr val="0070C0"/>
                </a:solidFill>
                <a:latin typeface="Helvetica" charset="0"/>
              </a:rPr>
              <a:t> </a:t>
            </a:r>
            <a:r>
              <a:rPr lang="es-ES" sz="1600" b="1" dirty="0" err="1">
                <a:solidFill>
                  <a:srgbClr val="0070C0"/>
                </a:solidFill>
                <a:latin typeface="Helvetica" charset="0"/>
              </a:rPr>
              <a:t>cooperation</a:t>
            </a:r>
            <a:r>
              <a:rPr lang="es-ES" sz="1600" b="1" dirty="0">
                <a:solidFill>
                  <a:srgbClr val="0070C0"/>
                </a:solidFill>
                <a:latin typeface="Helvetica" charset="0"/>
              </a:rPr>
              <a:t> </a:t>
            </a:r>
            <a:r>
              <a:rPr lang="es-ES" sz="1600" dirty="0" err="1">
                <a:solidFill>
                  <a:schemeClr val="accent4"/>
                </a:solidFill>
                <a:latin typeface="Helvetica" charset="0"/>
              </a:rPr>
              <a:t>groups</a:t>
            </a:r>
            <a:r>
              <a:rPr lang="es-ES" sz="1600" dirty="0">
                <a:solidFill>
                  <a:schemeClr val="accent4"/>
                </a:solidFill>
                <a:latin typeface="Helvetica" charset="0"/>
              </a:rPr>
              <a:t> </a:t>
            </a:r>
            <a:r>
              <a:rPr lang="es-ES" sz="1600" dirty="0" err="1">
                <a:solidFill>
                  <a:schemeClr val="accent4"/>
                </a:solidFill>
                <a:latin typeface="Helvetica" charset="0"/>
              </a:rPr>
              <a:t>with</a:t>
            </a:r>
            <a:r>
              <a:rPr lang="es-ES" sz="1600" b="1" dirty="0">
                <a:solidFill>
                  <a:srgbClr val="0070C0"/>
                </a:solidFill>
                <a:latin typeface="Helvetica" charset="0"/>
              </a:rPr>
              <a:t> </a:t>
            </a:r>
            <a:r>
              <a:rPr lang="es-ES" sz="1600" b="1" dirty="0" err="1">
                <a:solidFill>
                  <a:srgbClr val="0070C0"/>
                </a:solidFill>
                <a:latin typeface="Helvetica" charset="0"/>
              </a:rPr>
              <a:t>NGOs</a:t>
            </a:r>
            <a:endParaRPr lang="es-ES" sz="1200" dirty="0"/>
          </a:p>
          <a:p>
            <a:pPr>
              <a:lnSpc>
                <a:spcPct val="120000"/>
              </a:lnSpc>
            </a:pPr>
            <a:endParaRPr lang="es-ES" sz="1600" dirty="0">
              <a:latin typeface="Helvetica" charset="0"/>
            </a:endParaRPr>
          </a:p>
        </p:txBody>
      </p:sp>
      <p:sp>
        <p:nvSpPr>
          <p:cNvPr id="24603" name="Rectangle 8"/>
          <p:cNvSpPr>
            <a:spLocks noChangeArrowheads="1"/>
          </p:cNvSpPr>
          <p:nvPr/>
        </p:nvSpPr>
        <p:spPr bwMode="auto">
          <a:xfrm>
            <a:off x="4478910" y="1445770"/>
            <a:ext cx="3311525" cy="1015663"/>
          </a:xfrm>
          <a:prstGeom prst="rect">
            <a:avLst/>
          </a:prstGeom>
          <a:noFill/>
          <a:ln w="9525">
            <a:noFill/>
            <a:miter lim="800000"/>
            <a:headEnd/>
            <a:tailEnd/>
          </a:ln>
        </p:spPr>
        <p:txBody>
          <a:bodyPr>
            <a:spAutoFit/>
          </a:bodyPr>
          <a:lstStyle/>
          <a:p>
            <a:pPr>
              <a:lnSpc>
                <a:spcPct val="120000"/>
              </a:lnSpc>
            </a:pPr>
            <a:r>
              <a:rPr lang="en-US" sz="1600" b="1" dirty="0" smtClean="0">
                <a:solidFill>
                  <a:srgbClr val="0070C0"/>
                </a:solidFill>
                <a:latin typeface="Helvetica" charset="0"/>
              </a:rPr>
              <a:t>58 development cooperation </a:t>
            </a:r>
            <a:r>
              <a:rPr lang="en-US" sz="1600" dirty="0" smtClean="0">
                <a:latin typeface="Helvetica" charset="0"/>
              </a:rPr>
              <a:t>projects in </a:t>
            </a:r>
            <a:r>
              <a:rPr lang="en-US" sz="1600" dirty="0" smtClean="0">
                <a:solidFill>
                  <a:srgbClr val="0070C0"/>
                </a:solidFill>
                <a:latin typeface="Helvetica" charset="0"/>
              </a:rPr>
              <a:t>26 countries</a:t>
            </a:r>
            <a:endParaRPr lang="en-US" b="1" dirty="0" smtClean="0">
              <a:solidFill>
                <a:srgbClr val="0070C0"/>
              </a:solidFill>
              <a:latin typeface="Helvetica" charset="0"/>
            </a:endParaRPr>
          </a:p>
          <a:p>
            <a:pPr>
              <a:lnSpc>
                <a:spcPct val="120000"/>
              </a:lnSpc>
            </a:pPr>
            <a:endParaRPr lang="en-US" b="1" dirty="0">
              <a:solidFill>
                <a:srgbClr val="0070C0"/>
              </a:solidFill>
              <a:latin typeface="Helvetica" charset="0"/>
            </a:endParaRPr>
          </a:p>
        </p:txBody>
      </p:sp>
      <p:sp>
        <p:nvSpPr>
          <p:cNvPr id="24605" name="Rectangle 7"/>
          <p:cNvSpPr>
            <a:spLocks noChangeArrowheads="1"/>
          </p:cNvSpPr>
          <p:nvPr/>
        </p:nvSpPr>
        <p:spPr bwMode="auto">
          <a:xfrm>
            <a:off x="5811837" y="3992562"/>
            <a:ext cx="3008635" cy="1908215"/>
          </a:xfrm>
          <a:prstGeom prst="rect">
            <a:avLst/>
          </a:prstGeom>
          <a:noFill/>
          <a:ln w="9525">
            <a:noFill/>
            <a:miter lim="800000"/>
            <a:headEnd/>
            <a:tailEnd/>
          </a:ln>
        </p:spPr>
        <p:txBody>
          <a:bodyPr wrap="square">
            <a:spAutoFit/>
          </a:bodyPr>
          <a:lstStyle/>
          <a:p>
            <a:r>
              <a:rPr lang="en-US" b="1" dirty="0" smtClean="0">
                <a:solidFill>
                  <a:srgbClr val="0070C0"/>
                </a:solidFill>
                <a:latin typeface="Helvetica" charset="0"/>
              </a:rPr>
              <a:t>23,719 </a:t>
            </a:r>
            <a:r>
              <a:rPr lang="en-US" sz="1600" dirty="0" smtClean="0">
                <a:solidFill>
                  <a:schemeClr val="accent4"/>
                </a:solidFill>
                <a:latin typeface="Helvetica" charset="0"/>
              </a:rPr>
              <a:t>primary and secondary school students participate in</a:t>
            </a:r>
            <a:r>
              <a:rPr lang="en-US" sz="1600" b="1" dirty="0" smtClean="0">
                <a:solidFill>
                  <a:srgbClr val="0070C0"/>
                </a:solidFill>
                <a:latin typeface="Helvetica" charset="0"/>
              </a:rPr>
              <a:t> scientific and technological dissemination activities</a:t>
            </a:r>
            <a:endParaRPr lang="en-US" sz="1600" dirty="0" smtClean="0"/>
          </a:p>
          <a:p>
            <a:endParaRPr lang="zh-CN" altLang="es-ES" b="1" dirty="0">
              <a:solidFill>
                <a:srgbClr val="0766B2"/>
              </a:solidFill>
              <a:latin typeface="华文细黑" pitchFamily="2" charset="-122"/>
              <a:ea typeface="华文细黑" pitchFamily="2" charset="-122"/>
            </a:endParaRPr>
          </a:p>
          <a:p>
            <a:endParaRPr lang="en-US" dirty="0"/>
          </a:p>
        </p:txBody>
      </p:sp>
      <p:sp>
        <p:nvSpPr>
          <p:cNvPr id="24607" name="2 Marcador de contenido"/>
          <p:cNvSpPr>
            <a:spLocks noGrp="1"/>
          </p:cNvSpPr>
          <p:nvPr>
            <p:ph idx="4294967295"/>
          </p:nvPr>
        </p:nvSpPr>
        <p:spPr>
          <a:xfrm>
            <a:off x="3233738" y="549275"/>
            <a:ext cx="4933950" cy="450850"/>
          </a:xfrm>
        </p:spPr>
        <p:txBody>
          <a:bodyPr/>
          <a:lstStyle/>
          <a:p>
            <a:pPr algn="r" eaLnBrk="1" hangingPunct="1">
              <a:spcBef>
                <a:spcPct val="0"/>
              </a:spcBef>
              <a:buNone/>
            </a:pPr>
            <a:r>
              <a:rPr lang="ca-ES" sz="2800" b="1" dirty="0" smtClean="0"/>
              <a:t>Social </a:t>
            </a:r>
            <a:r>
              <a:rPr lang="ca-ES" sz="2800" b="1" dirty="0" err="1" smtClean="0"/>
              <a:t>Responsibility</a:t>
            </a:r>
            <a:endParaRPr lang="es-ES" sz="2800" b="1" dirty="0" smtClean="0"/>
          </a:p>
        </p:txBody>
      </p:sp>
      <p:grpSp>
        <p:nvGrpSpPr>
          <p:cNvPr id="43" name="Agrupa 46"/>
          <p:cNvGrpSpPr>
            <a:grpSpLocks/>
          </p:cNvGrpSpPr>
          <p:nvPr/>
        </p:nvGrpSpPr>
        <p:grpSpPr bwMode="auto">
          <a:xfrm>
            <a:off x="249238" y="4648199"/>
            <a:ext cx="4211689" cy="1182160"/>
            <a:chOff x="395288" y="1727200"/>
            <a:chExt cx="4212532" cy="1182058"/>
          </a:xfrm>
        </p:grpSpPr>
        <p:sp>
          <p:nvSpPr>
            <p:cNvPr id="44" name="Line 52"/>
            <p:cNvSpPr>
              <a:spLocks noChangeShapeType="1"/>
            </p:cNvSpPr>
            <p:nvPr/>
          </p:nvSpPr>
          <p:spPr bwMode="auto">
            <a:xfrm>
              <a:off x="395288" y="1727200"/>
              <a:ext cx="0" cy="820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s-ES"/>
            </a:p>
          </p:txBody>
        </p:sp>
        <p:grpSp>
          <p:nvGrpSpPr>
            <p:cNvPr id="45" name="Group 45"/>
            <p:cNvGrpSpPr>
              <a:grpSpLocks/>
            </p:cNvGrpSpPr>
            <p:nvPr/>
          </p:nvGrpSpPr>
          <p:grpSpPr bwMode="auto">
            <a:xfrm>
              <a:off x="711200" y="2101850"/>
              <a:ext cx="349250" cy="368300"/>
              <a:chOff x="4694" y="3702"/>
              <a:chExt cx="273" cy="136"/>
            </a:xfrm>
          </p:grpSpPr>
          <p:sp>
            <p:nvSpPr>
              <p:cNvPr id="47"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8"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46" name="Rectangle 8"/>
            <p:cNvSpPr>
              <a:spLocks noChangeArrowheads="1"/>
            </p:cNvSpPr>
            <p:nvPr/>
          </p:nvSpPr>
          <p:spPr bwMode="auto">
            <a:xfrm>
              <a:off x="849371" y="2189123"/>
              <a:ext cx="3758449" cy="72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120000"/>
                </a:lnSpc>
              </a:pPr>
              <a:r>
                <a:rPr lang="en-US" altLang="es-ES" b="1" dirty="0" smtClean="0">
                  <a:solidFill>
                    <a:srgbClr val="0766B2"/>
                  </a:solidFill>
                  <a:latin typeface="Helvetica" pitchFamily="34" charset="0"/>
                </a:rPr>
                <a:t>582 </a:t>
              </a:r>
              <a:r>
                <a:rPr lang="en-US" altLang="es-ES" sz="1600" b="1" dirty="0" smtClean="0">
                  <a:solidFill>
                    <a:srgbClr val="0766B2"/>
                  </a:solidFill>
                  <a:latin typeface="Helvetica" pitchFamily="34" charset="0"/>
                </a:rPr>
                <a:t>science and technology</a:t>
              </a:r>
            </a:p>
            <a:p>
              <a:pPr>
                <a:lnSpc>
                  <a:spcPct val="120000"/>
                </a:lnSpc>
              </a:pPr>
              <a:r>
                <a:rPr lang="en-US" altLang="es-ES" sz="1600" b="1" dirty="0" smtClean="0">
                  <a:solidFill>
                    <a:srgbClr val="0766B2"/>
                  </a:solidFill>
                  <a:latin typeface="Helvetica" pitchFamily="34" charset="0"/>
                </a:rPr>
                <a:t>Workshop </a:t>
              </a:r>
              <a:r>
                <a:rPr lang="en-US" altLang="es-ES" sz="1600" dirty="0" smtClean="0">
                  <a:solidFill>
                    <a:schemeClr val="accent4"/>
                  </a:solidFill>
                  <a:latin typeface="Helvetica" pitchFamily="34" charset="0"/>
                </a:rPr>
                <a:t>in last academic year</a:t>
              </a:r>
              <a:endParaRPr lang="en-US" altLang="es-ES" sz="1600" dirty="0">
                <a:solidFill>
                  <a:schemeClr val="accent4"/>
                </a:solidFill>
                <a:latin typeface="Helvetica" pitchFamily="34" charset="0"/>
              </a:endParaRPr>
            </a:p>
          </p:txBody>
        </p:sp>
      </p:grpSp>
    </p:spTree>
    <p:extLst>
      <p:ext uri="{BB962C8B-B14F-4D97-AF65-F5344CB8AC3E}">
        <p14:creationId xmlns:p14="http://schemas.microsoft.com/office/powerpoint/2010/main" val="256261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9125" y="2960688"/>
            <a:ext cx="8027988" cy="38973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Contenidor de contingut 2"/>
          <p:cNvSpPr>
            <a:spLocks noGrp="1"/>
          </p:cNvSpPr>
          <p:nvPr>
            <p:ph idx="13"/>
          </p:nvPr>
        </p:nvSpPr>
        <p:spPr>
          <a:xfrm>
            <a:off x="1439652" y="188640"/>
            <a:ext cx="6553200" cy="857250"/>
          </a:xfrm>
        </p:spPr>
        <p:txBody>
          <a:bodyPr/>
          <a:lstStyle/>
          <a:p>
            <a:pPr>
              <a:spcBef>
                <a:spcPct val="0"/>
              </a:spcBef>
            </a:pPr>
            <a:r>
              <a:rPr lang="ca-ES" altLang="es-ES" dirty="0" err="1" smtClean="0"/>
              <a:t>SinoSpanish</a:t>
            </a:r>
            <a:r>
              <a:rPr lang="ca-ES" altLang="es-ES" dirty="0" smtClean="0"/>
              <a:t> Campus</a:t>
            </a:r>
            <a:br>
              <a:rPr lang="ca-ES" altLang="es-ES" dirty="0" smtClean="0"/>
            </a:br>
            <a:r>
              <a:rPr lang="ca-ES" altLang="es-ES" dirty="0" smtClean="0"/>
              <a:t> </a:t>
            </a:r>
            <a:r>
              <a:rPr lang="ca-ES" altLang="es-ES" dirty="0" err="1" smtClean="0"/>
              <a:t>at</a:t>
            </a:r>
            <a:r>
              <a:rPr lang="ca-ES" altLang="es-ES" dirty="0" smtClean="0"/>
              <a:t> </a:t>
            </a:r>
            <a:r>
              <a:rPr lang="ca-ES" altLang="es-ES" dirty="0" err="1" smtClean="0"/>
              <a:t>Tongji</a:t>
            </a:r>
            <a:r>
              <a:rPr lang="ca-ES" altLang="es-ES" dirty="0" smtClean="0"/>
              <a:t> University</a:t>
            </a:r>
            <a:endParaRPr lang="es-ES" altLang="es-ES" dirty="0" smtClean="0"/>
          </a:p>
        </p:txBody>
      </p:sp>
      <p:sp>
        <p:nvSpPr>
          <p:cNvPr id="32772" name="QuadreDeText 3"/>
          <p:cNvSpPr txBox="1">
            <a:spLocks noChangeArrowheads="1"/>
          </p:cNvSpPr>
          <p:nvPr/>
        </p:nvSpPr>
        <p:spPr bwMode="auto">
          <a:xfrm>
            <a:off x="755650" y="1944688"/>
            <a:ext cx="81724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ca-ES" altLang="es-ES" sz="2000"/>
              <a:t>Inaugurated in 2012 together with Universidad Politécnica de Madrid</a:t>
            </a:r>
          </a:p>
          <a:p>
            <a:pPr algn="ctr"/>
            <a:endParaRPr lang="ca-ES" altLang="es-ES" sz="2000"/>
          </a:p>
          <a:p>
            <a:pPr algn="ctr"/>
            <a:endParaRPr lang="ca-ES" altLang="es-ES" sz="2000" b="1">
              <a:solidFill>
                <a:srgbClr val="0766B2"/>
              </a:solidFill>
            </a:endParaRPr>
          </a:p>
          <a:p>
            <a:pPr algn="ctr"/>
            <a:endParaRPr lang="ca-ES" altLang="es-ES" sz="2000" b="1">
              <a:solidFill>
                <a:srgbClr val="0766B2"/>
              </a:solidFill>
            </a:endParaRPr>
          </a:p>
          <a:p>
            <a:pPr algn="ctr"/>
            <a:r>
              <a:rPr lang="ca-ES" altLang="es-ES" sz="2000" b="1">
                <a:solidFill>
                  <a:srgbClr val="0766B2"/>
                </a:solidFill>
              </a:rPr>
              <a:t>Sino-Spanish Campus UPC-UPM at Tongji University</a:t>
            </a:r>
            <a:endParaRPr lang="es-ES" altLang="es-ES" sz="2000" b="1">
              <a:solidFill>
                <a:srgbClr val="0766B2"/>
              </a:solidFill>
            </a:endParaRPr>
          </a:p>
        </p:txBody>
      </p:sp>
    </p:spTree>
    <p:extLst>
      <p:ext uri="{BB962C8B-B14F-4D97-AF65-F5344CB8AC3E}">
        <p14:creationId xmlns:p14="http://schemas.microsoft.com/office/powerpoint/2010/main" val="69013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Contenidor de contingut 1"/>
          <p:cNvSpPr>
            <a:spLocks noGrp="1"/>
          </p:cNvSpPr>
          <p:nvPr>
            <p:ph idx="1"/>
          </p:nvPr>
        </p:nvSpPr>
        <p:spPr>
          <a:xfrm>
            <a:off x="900113" y="1268413"/>
            <a:ext cx="7175500" cy="5400675"/>
          </a:xfrm>
        </p:spPr>
        <p:txBody>
          <a:bodyPr/>
          <a:lstStyle/>
          <a:p>
            <a:r>
              <a:rPr lang="ca-ES" altLang="es-ES" dirty="0" err="1" smtClean="0">
                <a:solidFill>
                  <a:srgbClr val="254B97"/>
                </a:solidFill>
              </a:rPr>
              <a:t>Education</a:t>
            </a:r>
            <a:endParaRPr lang="ca-ES" altLang="es-ES" dirty="0" smtClean="0">
              <a:solidFill>
                <a:srgbClr val="254B97"/>
              </a:solidFill>
            </a:endParaRPr>
          </a:p>
          <a:p>
            <a:pPr lvl="1"/>
            <a:r>
              <a:rPr lang="ca-ES" altLang="es-ES" sz="1800" dirty="0" smtClean="0"/>
              <a:t>Student </a:t>
            </a:r>
            <a:r>
              <a:rPr lang="ca-ES" altLang="es-ES" sz="1800" dirty="0" err="1" smtClean="0"/>
              <a:t>Exchanges</a:t>
            </a:r>
            <a:endParaRPr lang="ca-ES" altLang="es-ES" sz="1800" dirty="0" smtClean="0"/>
          </a:p>
          <a:p>
            <a:pPr lvl="1"/>
            <a:r>
              <a:rPr lang="ca-ES" altLang="es-ES" sz="1800" dirty="0" err="1" smtClean="0"/>
              <a:t>Double</a:t>
            </a:r>
            <a:r>
              <a:rPr lang="ca-ES" altLang="es-ES" sz="1800" dirty="0" smtClean="0"/>
              <a:t> </a:t>
            </a:r>
            <a:r>
              <a:rPr lang="ca-ES" altLang="es-ES" sz="1800" dirty="0" err="1" smtClean="0"/>
              <a:t>Degrees</a:t>
            </a:r>
            <a:endParaRPr lang="ca-ES" altLang="es-ES" sz="1800" dirty="0" smtClean="0"/>
          </a:p>
          <a:p>
            <a:pPr lvl="1"/>
            <a:r>
              <a:rPr lang="ca-ES" altLang="es-ES" sz="1800" dirty="0" smtClean="0"/>
              <a:t>Organization of a </a:t>
            </a:r>
            <a:r>
              <a:rPr lang="ca-ES" altLang="es-ES" sz="1800" dirty="0" err="1" smtClean="0"/>
              <a:t>Summer</a:t>
            </a:r>
            <a:r>
              <a:rPr lang="ca-ES" altLang="es-ES" sz="1800" dirty="0" smtClean="0"/>
              <a:t> </a:t>
            </a:r>
            <a:r>
              <a:rPr lang="ca-ES" altLang="es-ES" sz="1800" dirty="0" err="1" smtClean="0"/>
              <a:t>School</a:t>
            </a:r>
            <a:endParaRPr lang="ca-ES" altLang="es-ES" sz="1800" dirty="0" smtClean="0"/>
          </a:p>
          <a:p>
            <a:pPr lvl="1"/>
            <a:endParaRPr lang="ca-ES" altLang="es-ES" dirty="0" smtClean="0"/>
          </a:p>
          <a:p>
            <a:r>
              <a:rPr lang="ca-ES" altLang="es-ES" sz="2400" dirty="0" err="1" smtClean="0">
                <a:solidFill>
                  <a:srgbClr val="254B97"/>
                </a:solidFill>
              </a:rPr>
              <a:t>Research</a:t>
            </a:r>
            <a:endParaRPr lang="ca-ES" altLang="es-ES" sz="2400" dirty="0" smtClean="0">
              <a:solidFill>
                <a:srgbClr val="254B97"/>
              </a:solidFill>
            </a:endParaRPr>
          </a:p>
          <a:p>
            <a:pPr lvl="1"/>
            <a:r>
              <a:rPr lang="ca-ES" altLang="es-ES" sz="1800" dirty="0" err="1" smtClean="0"/>
              <a:t>Teachers</a:t>
            </a:r>
            <a:r>
              <a:rPr lang="ca-ES" altLang="es-ES" sz="1800" dirty="0" smtClean="0"/>
              <a:t> </a:t>
            </a:r>
            <a:r>
              <a:rPr lang="ca-ES" altLang="es-ES" sz="1800" dirty="0" err="1" smtClean="0"/>
              <a:t>mobility</a:t>
            </a:r>
            <a:endParaRPr lang="ca-ES" altLang="es-ES" sz="1800" dirty="0" smtClean="0"/>
          </a:p>
          <a:p>
            <a:pPr lvl="1"/>
            <a:r>
              <a:rPr lang="ca-ES" altLang="es-ES" sz="1800" dirty="0" err="1" smtClean="0"/>
              <a:t>Joint</a:t>
            </a:r>
            <a:r>
              <a:rPr lang="ca-ES" altLang="es-ES" sz="1800" dirty="0" smtClean="0"/>
              <a:t> </a:t>
            </a:r>
            <a:r>
              <a:rPr lang="ca-ES" altLang="es-ES" sz="1800" dirty="0" err="1" smtClean="0"/>
              <a:t>Projects</a:t>
            </a:r>
            <a:endParaRPr lang="ca-ES" altLang="es-ES" sz="1800" dirty="0" smtClean="0"/>
          </a:p>
          <a:p>
            <a:pPr lvl="1"/>
            <a:r>
              <a:rPr lang="ca-ES" altLang="es-ES" sz="1800" dirty="0" smtClean="0"/>
              <a:t>Organization of </a:t>
            </a:r>
            <a:r>
              <a:rPr lang="ca-ES" altLang="es-ES" sz="1800" dirty="0" err="1" smtClean="0"/>
              <a:t>Workshops</a:t>
            </a:r>
            <a:r>
              <a:rPr lang="ca-ES" altLang="es-ES" sz="1800" dirty="0" smtClean="0"/>
              <a:t> </a:t>
            </a:r>
            <a:r>
              <a:rPr lang="ca-ES" altLang="es-ES" sz="1800" dirty="0" err="1" smtClean="0"/>
              <a:t>and</a:t>
            </a:r>
            <a:r>
              <a:rPr lang="ca-ES" altLang="es-ES" sz="1800" dirty="0" smtClean="0"/>
              <a:t> </a:t>
            </a:r>
            <a:r>
              <a:rPr lang="ca-ES" altLang="es-ES" sz="1800" dirty="0" err="1" smtClean="0"/>
              <a:t>scientific</a:t>
            </a:r>
            <a:r>
              <a:rPr lang="ca-ES" altLang="es-ES" sz="1800" dirty="0" smtClean="0"/>
              <a:t> </a:t>
            </a:r>
            <a:r>
              <a:rPr lang="ca-ES" altLang="es-ES" sz="1800" dirty="0" err="1" smtClean="0"/>
              <a:t>Conferences</a:t>
            </a:r>
            <a:endParaRPr lang="ca-ES" altLang="es-ES" sz="1800" dirty="0" smtClean="0"/>
          </a:p>
          <a:p>
            <a:pPr lvl="1"/>
            <a:endParaRPr lang="ca-ES" altLang="es-ES" sz="1600" dirty="0" smtClean="0"/>
          </a:p>
          <a:p>
            <a:r>
              <a:rPr lang="ca-ES" altLang="es-ES" sz="2400" dirty="0" err="1" smtClean="0">
                <a:solidFill>
                  <a:srgbClr val="254B97"/>
                </a:solidFill>
              </a:rPr>
              <a:t>Culture</a:t>
            </a:r>
            <a:endParaRPr lang="ca-ES" altLang="es-ES" sz="2400" dirty="0" smtClean="0">
              <a:solidFill>
                <a:srgbClr val="254B97"/>
              </a:solidFill>
            </a:endParaRPr>
          </a:p>
          <a:p>
            <a:pPr lvl="1"/>
            <a:r>
              <a:rPr lang="ca-ES" altLang="es-ES" sz="1800" dirty="0" smtClean="0"/>
              <a:t>Cultural </a:t>
            </a:r>
            <a:r>
              <a:rPr lang="ca-ES" altLang="es-ES" sz="1800" dirty="0" err="1" smtClean="0"/>
              <a:t>exchanges</a:t>
            </a:r>
            <a:endParaRPr lang="ca-ES" altLang="es-ES" sz="1800" dirty="0" smtClean="0"/>
          </a:p>
          <a:p>
            <a:pPr lvl="1"/>
            <a:r>
              <a:rPr lang="ca-ES" altLang="es-ES" sz="1800" dirty="0" err="1" smtClean="0"/>
              <a:t>Dissemination</a:t>
            </a:r>
            <a:r>
              <a:rPr lang="ca-ES" altLang="es-ES" sz="1800" dirty="0" smtClean="0"/>
              <a:t> of Catalan </a:t>
            </a:r>
            <a:r>
              <a:rPr lang="ca-ES" altLang="es-ES" sz="1800" dirty="0" err="1" smtClean="0"/>
              <a:t>and</a:t>
            </a:r>
            <a:r>
              <a:rPr lang="ca-ES" altLang="es-ES" sz="1800" dirty="0" smtClean="0"/>
              <a:t> </a:t>
            </a:r>
            <a:r>
              <a:rPr lang="ca-ES" altLang="es-ES" sz="1800" dirty="0" err="1" smtClean="0"/>
              <a:t>Spanish</a:t>
            </a:r>
            <a:r>
              <a:rPr lang="ca-ES" altLang="es-ES" sz="1800" dirty="0" smtClean="0"/>
              <a:t> </a:t>
            </a:r>
            <a:r>
              <a:rPr lang="ca-ES" altLang="es-ES" sz="1800" dirty="0" err="1" smtClean="0"/>
              <a:t>culture</a:t>
            </a:r>
            <a:endParaRPr lang="ca-ES" altLang="es-ES" sz="1800" dirty="0" smtClean="0"/>
          </a:p>
          <a:p>
            <a:pPr lvl="1"/>
            <a:r>
              <a:rPr lang="ca-ES" altLang="es-ES" sz="1800" dirty="0" smtClean="0"/>
              <a:t>Organization of cultural </a:t>
            </a:r>
            <a:r>
              <a:rPr lang="ca-ES" altLang="es-ES" sz="1800" dirty="0" err="1" smtClean="0"/>
              <a:t>and</a:t>
            </a:r>
            <a:r>
              <a:rPr lang="ca-ES" altLang="es-ES" sz="1800" dirty="0" smtClean="0"/>
              <a:t> </a:t>
            </a:r>
            <a:r>
              <a:rPr lang="ca-ES" altLang="es-ES" sz="1800" dirty="0" err="1" smtClean="0"/>
              <a:t>recreational</a:t>
            </a:r>
            <a:r>
              <a:rPr lang="ca-ES" altLang="es-ES" sz="1800" dirty="0" smtClean="0"/>
              <a:t> </a:t>
            </a:r>
            <a:r>
              <a:rPr lang="ca-ES" altLang="es-ES" sz="1800" dirty="0" err="1" smtClean="0"/>
              <a:t>activities</a:t>
            </a:r>
            <a:endParaRPr lang="ca-ES" altLang="es-ES" sz="1800" dirty="0" smtClean="0"/>
          </a:p>
          <a:p>
            <a:pPr lvl="1"/>
            <a:endParaRPr lang="en-US" altLang="es-ES" dirty="0" smtClean="0"/>
          </a:p>
        </p:txBody>
      </p:sp>
      <p:sp>
        <p:nvSpPr>
          <p:cNvPr id="33795" name="Contenidor de contingut 2"/>
          <p:cNvSpPr>
            <a:spLocks noGrp="1"/>
          </p:cNvSpPr>
          <p:nvPr>
            <p:ph idx="13"/>
          </p:nvPr>
        </p:nvSpPr>
        <p:spPr>
          <a:xfrm>
            <a:off x="3239852" y="548680"/>
            <a:ext cx="4933950" cy="857250"/>
          </a:xfrm>
        </p:spPr>
        <p:txBody>
          <a:bodyPr/>
          <a:lstStyle/>
          <a:p>
            <a:pPr>
              <a:spcBef>
                <a:spcPct val="0"/>
              </a:spcBef>
            </a:pPr>
            <a:r>
              <a:rPr lang="en-US" altLang="es-ES" dirty="0" smtClean="0"/>
              <a:t>SSC at TU: Main Goals</a:t>
            </a:r>
          </a:p>
        </p:txBody>
      </p:sp>
    </p:spTree>
    <p:extLst>
      <p:ext uri="{BB962C8B-B14F-4D97-AF65-F5344CB8AC3E}">
        <p14:creationId xmlns:p14="http://schemas.microsoft.com/office/powerpoint/2010/main" val="220360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0" y="5913438"/>
            <a:ext cx="9144000" cy="1143000"/>
          </a:xfrm>
        </p:spPr>
        <p:txBody>
          <a:bodyPr/>
          <a:lstStyle/>
          <a:p>
            <a:pPr eaLnBrk="1" hangingPunct="1"/>
            <a:r>
              <a:rPr lang="en-US" dirty="0" smtClean="0">
                <a:solidFill>
                  <a:schemeClr val="tx1"/>
                </a:solidFill>
                <a:cs typeface="Arial" charset="0"/>
              </a:rPr>
              <a:t>Leading Technology at the south of Europe</a:t>
            </a:r>
            <a:br>
              <a:rPr lang="en-US" dirty="0" smtClean="0">
                <a:solidFill>
                  <a:schemeClr val="tx1"/>
                </a:solidFill>
                <a:cs typeface="Arial" charset="0"/>
              </a:rPr>
            </a:br>
            <a:endParaRPr lang="zh-CN" altLang="en-US" dirty="0" smtClean="0">
              <a:solidFill>
                <a:schemeClr val="tx1"/>
              </a:solidFill>
              <a:latin typeface="Arial" pitchFamily="34" charset="0"/>
              <a:cs typeface="Arial" pitchFamily="34" charset="0"/>
            </a:endParaRPr>
          </a:p>
          <a:p>
            <a:pPr eaLnBrk="1" hangingPunct="1"/>
            <a:endParaRPr lang="en-US" dirty="0" smtClean="0">
              <a:solidFill>
                <a:schemeClr val="tx1"/>
              </a:solidFill>
              <a:cs typeface="Arial" charset="0"/>
            </a:endParaRPr>
          </a:p>
          <a:p>
            <a:pPr eaLnBrk="1" hangingPunct="1"/>
            <a:endParaRPr lang="en-US" sz="3000" dirty="0" smtClean="0">
              <a:solidFill>
                <a:schemeClr val="tx1"/>
              </a:solidFill>
            </a:endParaRPr>
          </a:p>
        </p:txBody>
      </p:sp>
      <p:grpSp>
        <p:nvGrpSpPr>
          <p:cNvPr id="16387" name="Group 4"/>
          <p:cNvGrpSpPr>
            <a:grpSpLocks/>
          </p:cNvGrpSpPr>
          <p:nvPr/>
        </p:nvGrpSpPr>
        <p:grpSpPr bwMode="auto">
          <a:xfrm>
            <a:off x="0" y="1736725"/>
            <a:ext cx="9169400" cy="3838575"/>
            <a:chOff x="323850" y="2205038"/>
            <a:chExt cx="8721527" cy="3838575"/>
          </a:xfrm>
        </p:grpSpPr>
        <p:pic>
          <p:nvPicPr>
            <p:cNvPr id="16390" name="Picture 8" descr="campus"/>
            <p:cNvPicPr>
              <a:picLocks noChangeAspect="1" noChangeArrowheads="1"/>
            </p:cNvPicPr>
            <p:nvPr/>
          </p:nvPicPr>
          <p:blipFill>
            <a:blip r:embed="rId2" cstate="print"/>
            <a:srcRect/>
            <a:stretch>
              <a:fillRect/>
            </a:stretch>
          </p:blipFill>
          <p:spPr bwMode="auto">
            <a:xfrm>
              <a:off x="323850" y="2205038"/>
              <a:ext cx="8648700" cy="3838575"/>
            </a:xfrm>
            <a:prstGeom prst="rect">
              <a:avLst/>
            </a:prstGeom>
            <a:noFill/>
            <a:ln w="9525">
              <a:noFill/>
              <a:miter lim="800000"/>
              <a:headEnd/>
              <a:tailEnd/>
            </a:ln>
          </p:spPr>
        </p:pic>
        <p:grpSp>
          <p:nvGrpSpPr>
            <p:cNvPr id="16391" name="Group 15"/>
            <p:cNvGrpSpPr>
              <a:grpSpLocks/>
            </p:cNvGrpSpPr>
            <p:nvPr/>
          </p:nvGrpSpPr>
          <p:grpSpPr bwMode="auto">
            <a:xfrm>
              <a:off x="4284669" y="4365625"/>
              <a:ext cx="720727" cy="217488"/>
              <a:chOff x="1202" y="3701"/>
              <a:chExt cx="454" cy="137"/>
            </a:xfrm>
          </p:grpSpPr>
          <p:sp>
            <p:nvSpPr>
              <p:cNvPr id="16398" name="AutoShape 12"/>
              <p:cNvSpPr>
                <a:spLocks noChangeArrowheads="1"/>
              </p:cNvSpPr>
              <p:nvPr/>
            </p:nvSpPr>
            <p:spPr bwMode="auto">
              <a:xfrm rot="5400000">
                <a:off x="1180" y="3724"/>
                <a:ext cx="136" cy="91"/>
              </a:xfrm>
              <a:prstGeom prst="triangle">
                <a:avLst>
                  <a:gd name="adj" fmla="val 50000"/>
                </a:avLst>
              </a:prstGeom>
              <a:solidFill>
                <a:srgbClr val="0766B2"/>
              </a:solidFill>
              <a:ln w="9525">
                <a:solidFill>
                  <a:schemeClr val="tx1"/>
                </a:solidFill>
                <a:miter lim="800000"/>
                <a:headEnd/>
                <a:tailEnd/>
              </a:ln>
            </p:spPr>
            <p:txBody>
              <a:bodyPr rot="10800000" vert="eaVert" wrap="none" anchor="ctr"/>
              <a:lstStyle/>
              <a:p>
                <a:endParaRPr lang="ca-ES"/>
              </a:p>
            </p:txBody>
          </p:sp>
          <p:sp>
            <p:nvSpPr>
              <p:cNvPr id="16399" name="AutoShape 13"/>
              <p:cNvSpPr>
                <a:spLocks noChangeArrowheads="1"/>
              </p:cNvSpPr>
              <p:nvPr/>
            </p:nvSpPr>
            <p:spPr bwMode="auto">
              <a:xfrm rot="5400000">
                <a:off x="1361" y="3724"/>
                <a:ext cx="136" cy="91"/>
              </a:xfrm>
              <a:prstGeom prst="triangle">
                <a:avLst>
                  <a:gd name="adj" fmla="val 50000"/>
                </a:avLst>
              </a:prstGeom>
              <a:solidFill>
                <a:srgbClr val="0766B2"/>
              </a:solidFill>
              <a:ln w="9525">
                <a:solidFill>
                  <a:schemeClr val="tx1"/>
                </a:solidFill>
                <a:miter lim="800000"/>
                <a:headEnd/>
                <a:tailEnd/>
              </a:ln>
            </p:spPr>
            <p:txBody>
              <a:bodyPr rot="10800000" vert="eaVert" wrap="none" anchor="ctr"/>
              <a:lstStyle/>
              <a:p>
                <a:endParaRPr lang="ca-ES"/>
              </a:p>
            </p:txBody>
          </p:sp>
          <p:sp>
            <p:nvSpPr>
              <p:cNvPr id="16400" name="AutoShape 14"/>
              <p:cNvSpPr>
                <a:spLocks noChangeArrowheads="1"/>
              </p:cNvSpPr>
              <p:nvPr/>
            </p:nvSpPr>
            <p:spPr bwMode="auto">
              <a:xfrm rot="5400000">
                <a:off x="1543" y="3723"/>
                <a:ext cx="136" cy="91"/>
              </a:xfrm>
              <a:prstGeom prst="triangle">
                <a:avLst>
                  <a:gd name="adj" fmla="val 50000"/>
                </a:avLst>
              </a:prstGeom>
              <a:solidFill>
                <a:srgbClr val="0766B2"/>
              </a:solidFill>
              <a:ln w="9525">
                <a:solidFill>
                  <a:schemeClr val="tx1"/>
                </a:solidFill>
                <a:miter lim="800000"/>
                <a:headEnd/>
                <a:tailEnd/>
              </a:ln>
            </p:spPr>
            <p:txBody>
              <a:bodyPr rot="10800000" vert="eaVert" wrap="none" anchor="ctr"/>
              <a:lstStyle/>
              <a:p>
                <a:endParaRPr lang="ca-ES"/>
              </a:p>
            </p:txBody>
          </p:sp>
        </p:grpSp>
        <p:sp>
          <p:nvSpPr>
            <p:cNvPr id="16392" name="Text Box 47"/>
            <p:cNvSpPr txBox="1">
              <a:spLocks noChangeArrowheads="1"/>
            </p:cNvSpPr>
            <p:nvPr/>
          </p:nvSpPr>
          <p:spPr bwMode="auto">
            <a:xfrm>
              <a:off x="7467469" y="4338638"/>
              <a:ext cx="1577908" cy="457200"/>
            </a:xfrm>
            <a:prstGeom prst="rect">
              <a:avLst/>
            </a:prstGeom>
            <a:noFill/>
            <a:ln w="9525">
              <a:noFill/>
              <a:miter lim="800000"/>
              <a:headEnd/>
              <a:tailEnd/>
            </a:ln>
          </p:spPr>
          <p:txBody>
            <a:bodyPr wrap="none">
              <a:spAutoFit/>
            </a:bodyPr>
            <a:lstStyle/>
            <a:p>
              <a:r>
                <a:rPr lang="es-ES" sz="2400" b="1">
                  <a:solidFill>
                    <a:srgbClr val="111111"/>
                  </a:solidFill>
                </a:rPr>
                <a:t>Barcelona</a:t>
              </a:r>
            </a:p>
          </p:txBody>
        </p:sp>
        <p:sp>
          <p:nvSpPr>
            <p:cNvPr id="16393" name="Text Box 47"/>
            <p:cNvSpPr txBox="1">
              <a:spLocks noChangeArrowheads="1"/>
            </p:cNvSpPr>
            <p:nvPr/>
          </p:nvSpPr>
          <p:spPr bwMode="auto">
            <a:xfrm>
              <a:off x="5559425" y="4525962"/>
              <a:ext cx="1908175" cy="274638"/>
            </a:xfrm>
            <a:prstGeom prst="rect">
              <a:avLst/>
            </a:prstGeom>
            <a:noFill/>
            <a:ln w="9525">
              <a:noFill/>
              <a:miter lim="800000"/>
              <a:headEnd/>
              <a:tailEnd/>
            </a:ln>
          </p:spPr>
          <p:txBody>
            <a:bodyPr>
              <a:spAutoFit/>
            </a:bodyPr>
            <a:lstStyle/>
            <a:p>
              <a:r>
                <a:rPr lang="es-ES" sz="1200" b="1">
                  <a:solidFill>
                    <a:schemeClr val="bg1"/>
                  </a:solidFill>
                </a:rPr>
                <a:t>Vilanova i la Geltrú</a:t>
              </a:r>
            </a:p>
          </p:txBody>
        </p:sp>
        <p:sp>
          <p:nvSpPr>
            <p:cNvPr id="16394" name="Text Box 47"/>
            <p:cNvSpPr txBox="1">
              <a:spLocks noChangeArrowheads="1"/>
            </p:cNvSpPr>
            <p:nvPr/>
          </p:nvSpPr>
          <p:spPr bwMode="auto">
            <a:xfrm>
              <a:off x="7086959" y="4724401"/>
              <a:ext cx="1067541" cy="274637"/>
            </a:xfrm>
            <a:prstGeom prst="rect">
              <a:avLst/>
            </a:prstGeom>
            <a:noFill/>
            <a:ln w="9525">
              <a:noFill/>
              <a:miter lim="800000"/>
              <a:headEnd/>
              <a:tailEnd/>
            </a:ln>
          </p:spPr>
          <p:txBody>
            <a:bodyPr wrap="none">
              <a:spAutoFit/>
            </a:bodyPr>
            <a:lstStyle/>
            <a:p>
              <a:r>
                <a:rPr lang="es-ES" sz="1200" b="1">
                  <a:solidFill>
                    <a:srgbClr val="111111"/>
                  </a:solidFill>
                </a:rPr>
                <a:t>Castelldefels</a:t>
              </a:r>
            </a:p>
          </p:txBody>
        </p:sp>
        <p:sp>
          <p:nvSpPr>
            <p:cNvPr id="16395" name="Text Box 47"/>
            <p:cNvSpPr txBox="1">
              <a:spLocks noChangeArrowheads="1"/>
            </p:cNvSpPr>
            <p:nvPr/>
          </p:nvSpPr>
          <p:spPr bwMode="auto">
            <a:xfrm>
              <a:off x="6394538" y="4218801"/>
              <a:ext cx="996862" cy="276999"/>
            </a:xfrm>
            <a:prstGeom prst="rect">
              <a:avLst/>
            </a:prstGeom>
            <a:noFill/>
            <a:ln w="9525">
              <a:noFill/>
              <a:miter lim="800000"/>
              <a:headEnd/>
              <a:tailEnd/>
            </a:ln>
          </p:spPr>
          <p:txBody>
            <a:bodyPr>
              <a:spAutoFit/>
            </a:bodyPr>
            <a:lstStyle/>
            <a:p>
              <a:r>
                <a:rPr lang="es-ES" sz="1200" b="1">
                  <a:solidFill>
                    <a:schemeClr val="bg1"/>
                  </a:solidFill>
                </a:rPr>
                <a:t>Sant Cugat</a:t>
              </a:r>
            </a:p>
          </p:txBody>
        </p:sp>
        <p:sp>
          <p:nvSpPr>
            <p:cNvPr id="16396" name="Text Box 47"/>
            <p:cNvSpPr txBox="1">
              <a:spLocks noChangeArrowheads="1"/>
            </p:cNvSpPr>
            <p:nvPr/>
          </p:nvSpPr>
          <p:spPr bwMode="auto">
            <a:xfrm>
              <a:off x="7086959" y="3962401"/>
              <a:ext cx="1007143" cy="274637"/>
            </a:xfrm>
            <a:prstGeom prst="rect">
              <a:avLst/>
            </a:prstGeom>
            <a:noFill/>
            <a:ln w="9525">
              <a:noFill/>
              <a:miter lim="800000"/>
              <a:headEnd/>
              <a:tailEnd/>
            </a:ln>
          </p:spPr>
          <p:txBody>
            <a:bodyPr>
              <a:spAutoFit/>
            </a:bodyPr>
            <a:lstStyle/>
            <a:p>
              <a:r>
                <a:rPr lang="es-ES" sz="1200" b="1">
                  <a:solidFill>
                    <a:schemeClr val="bg1"/>
                  </a:solidFill>
                </a:rPr>
                <a:t>Terrassa</a:t>
              </a:r>
            </a:p>
          </p:txBody>
        </p:sp>
        <p:sp>
          <p:nvSpPr>
            <p:cNvPr id="16397" name="Text Box 47"/>
            <p:cNvSpPr txBox="1">
              <a:spLocks noChangeArrowheads="1"/>
            </p:cNvSpPr>
            <p:nvPr/>
          </p:nvSpPr>
          <p:spPr bwMode="auto">
            <a:xfrm>
              <a:off x="6989763" y="3657600"/>
              <a:ext cx="935037" cy="274637"/>
            </a:xfrm>
            <a:prstGeom prst="rect">
              <a:avLst/>
            </a:prstGeom>
            <a:noFill/>
            <a:ln w="9525">
              <a:noFill/>
              <a:miter lim="800000"/>
              <a:headEnd/>
              <a:tailEnd/>
            </a:ln>
          </p:spPr>
          <p:txBody>
            <a:bodyPr>
              <a:spAutoFit/>
            </a:bodyPr>
            <a:lstStyle/>
            <a:p>
              <a:r>
                <a:rPr lang="es-ES" sz="1200" b="1">
                  <a:solidFill>
                    <a:schemeClr val="bg1"/>
                  </a:solidFill>
                </a:rPr>
                <a:t>Manresa</a:t>
              </a:r>
            </a:p>
          </p:txBody>
        </p:sp>
      </p:grpSp>
      <p:sp>
        <p:nvSpPr>
          <p:cNvPr id="17" name="Oval 16"/>
          <p:cNvSpPr/>
          <p:nvPr/>
        </p:nvSpPr>
        <p:spPr>
          <a:xfrm flipH="1" flipV="1">
            <a:off x="7451725" y="4149725"/>
            <a:ext cx="152400" cy="1524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2 Marcador de contenido"/>
          <p:cNvSpPr txBox="1">
            <a:spLocks/>
          </p:cNvSpPr>
          <p:nvPr/>
        </p:nvSpPr>
        <p:spPr bwMode="auto">
          <a:xfrm>
            <a:off x="3233738" y="549275"/>
            <a:ext cx="4933950" cy="450850"/>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400" kern="0" dirty="0">
                <a:latin typeface="+mn-lt"/>
                <a:cs typeface="+mn-cs"/>
              </a:rPr>
              <a:t>UPC </a:t>
            </a:r>
            <a:r>
              <a:rPr lang="es-ES" sz="2400" kern="0" dirty="0" smtClean="0">
                <a:latin typeface="+mn-lt"/>
                <a:cs typeface="+mn-cs"/>
              </a:rPr>
              <a:t>BARCELONATECH</a:t>
            </a:r>
            <a:endParaRPr lang="es-ES" sz="2400" kern="0"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Contenidor de text 4"/>
          <p:cNvSpPr>
            <a:spLocks noGrp="1"/>
          </p:cNvSpPr>
          <p:nvPr>
            <p:ph type="body" sz="quarter" idx="3"/>
          </p:nvPr>
        </p:nvSpPr>
        <p:spPr>
          <a:xfrm>
            <a:off x="4787900" y="1916832"/>
            <a:ext cx="4032250" cy="4284475"/>
          </a:xfrm>
        </p:spPr>
        <p:txBody>
          <a:bodyPr/>
          <a:lstStyle/>
          <a:p>
            <a:pPr algn="just" eaLnBrk="1" hangingPunct="1"/>
            <a:endParaRPr lang="en-US" sz="1800" b="0" dirty="0" smtClean="0">
              <a:cs typeface="Arial" charset="0"/>
            </a:endParaRPr>
          </a:p>
          <a:p>
            <a:pPr algn="just" eaLnBrk="1" hangingPunct="1"/>
            <a:endParaRPr lang="en-US" sz="1800" b="0" dirty="0">
              <a:cs typeface="Arial" charset="0"/>
            </a:endParaRPr>
          </a:p>
          <a:p>
            <a:pPr algn="just" eaLnBrk="1" hangingPunct="1"/>
            <a:endParaRPr lang="en-US" sz="1800" b="0" dirty="0" smtClean="0">
              <a:cs typeface="Arial" charset="0"/>
            </a:endParaRPr>
          </a:p>
          <a:p>
            <a:pPr algn="just" eaLnBrk="1" hangingPunct="1"/>
            <a:endParaRPr lang="en-US" sz="1800" b="0" dirty="0">
              <a:cs typeface="Arial" charset="0"/>
            </a:endParaRPr>
          </a:p>
          <a:p>
            <a:pPr algn="just" eaLnBrk="1" hangingPunct="1"/>
            <a:endParaRPr lang="en-US" sz="1800" b="0" dirty="0" smtClean="0">
              <a:cs typeface="Arial" charset="0"/>
            </a:endParaRPr>
          </a:p>
          <a:p>
            <a:pPr algn="just" eaLnBrk="1" hangingPunct="1"/>
            <a:endParaRPr lang="en-US" sz="1800" b="0" dirty="0">
              <a:cs typeface="Arial" charset="0"/>
            </a:endParaRPr>
          </a:p>
          <a:p>
            <a:pPr algn="just" eaLnBrk="1" hangingPunct="1"/>
            <a:r>
              <a:rPr lang="en-US" sz="1800" b="0" dirty="0" smtClean="0">
                <a:cs typeface="Arial" charset="0"/>
              </a:rPr>
              <a:t>BKC establishes a framework for strategic collaboration which is key to providing the local environment with a solid, internationally recognized scientific and technological project, permitting the evolution of the local environment by means of an integrated social model based on innovation and sustainable development</a:t>
            </a:r>
            <a:endParaRPr lang="es-ES" sz="1800" dirty="0" smtClean="0">
              <a:cs typeface="Arial" charset="0"/>
            </a:endParaRPr>
          </a:p>
        </p:txBody>
      </p:sp>
      <p:pic>
        <p:nvPicPr>
          <p:cNvPr id="28675" name="Contenidor de contingut 15" descr="espais socials.jpg"/>
          <p:cNvPicPr>
            <a:picLocks noGrp="1" noChangeAspect="1"/>
          </p:cNvPicPr>
          <p:nvPr>
            <p:ph sz="quarter" idx="4"/>
          </p:nvPr>
        </p:nvPicPr>
        <p:blipFill>
          <a:blip r:embed="rId2" cstate="print"/>
          <a:srcRect/>
          <a:stretch>
            <a:fillRect/>
          </a:stretch>
        </p:blipFill>
        <p:spPr>
          <a:xfrm>
            <a:off x="792163" y="3276600"/>
            <a:ext cx="3851275" cy="2886075"/>
          </a:xfrm>
        </p:spPr>
      </p:pic>
      <p:sp>
        <p:nvSpPr>
          <p:cNvPr id="11" name="2 Marcador de contenido"/>
          <p:cNvSpPr txBox="1">
            <a:spLocks/>
          </p:cNvSpPr>
          <p:nvPr/>
        </p:nvSpPr>
        <p:spPr bwMode="auto">
          <a:xfrm>
            <a:off x="2268538" y="478185"/>
            <a:ext cx="5899150" cy="79057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000" b="1" kern="0" dirty="0" smtClean="0">
                <a:latin typeface="+mn-lt"/>
                <a:cs typeface="+mn-cs"/>
              </a:rPr>
              <a:t>Campus </a:t>
            </a:r>
            <a:r>
              <a:rPr lang="es-ES" sz="2000" b="1" kern="0" dirty="0">
                <a:latin typeface="+mn-lt"/>
                <a:cs typeface="+mn-cs"/>
              </a:rPr>
              <a:t>of International </a:t>
            </a:r>
            <a:r>
              <a:rPr lang="es-ES" sz="2000" b="1" kern="0" dirty="0" err="1">
                <a:latin typeface="+mn-lt"/>
                <a:cs typeface="+mn-cs"/>
              </a:rPr>
              <a:t>Excellence</a:t>
            </a:r>
            <a:r>
              <a:rPr lang="es-ES" sz="2000" b="1" kern="0" dirty="0">
                <a:latin typeface="+mn-lt"/>
                <a:cs typeface="+mn-cs"/>
              </a:rPr>
              <a:t> – CEI </a:t>
            </a:r>
          </a:p>
        </p:txBody>
      </p:sp>
      <p:pic>
        <p:nvPicPr>
          <p:cNvPr id="28677" name="Picture 2"/>
          <p:cNvPicPr>
            <a:picLocks noChangeAspect="1" noChangeArrowheads="1"/>
          </p:cNvPicPr>
          <p:nvPr/>
        </p:nvPicPr>
        <p:blipFill>
          <a:blip r:embed="rId3" cstate="print"/>
          <a:srcRect/>
          <a:stretch>
            <a:fillRect/>
          </a:stretch>
        </p:blipFill>
        <p:spPr bwMode="auto">
          <a:xfrm>
            <a:off x="2807804" y="1268760"/>
            <a:ext cx="3492276" cy="1377812"/>
          </a:xfrm>
          <a:prstGeom prst="rect">
            <a:avLst/>
          </a:prstGeom>
          <a:noFill/>
          <a:ln w="9525">
            <a:noFill/>
            <a:miter lim="800000"/>
            <a:headEnd/>
            <a:tailEnd/>
          </a:ln>
        </p:spPr>
      </p:pic>
    </p:spTree>
    <p:extLst>
      <p:ext uri="{BB962C8B-B14F-4D97-AF65-F5344CB8AC3E}">
        <p14:creationId xmlns:p14="http://schemas.microsoft.com/office/powerpoint/2010/main" val="156032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Contenidor de text 2"/>
          <p:cNvSpPr>
            <a:spLocks noGrp="1"/>
          </p:cNvSpPr>
          <p:nvPr>
            <p:ph type="body" idx="1"/>
          </p:nvPr>
        </p:nvSpPr>
        <p:spPr>
          <a:xfrm>
            <a:off x="431540" y="1196752"/>
            <a:ext cx="4040188" cy="1440594"/>
          </a:xfrm>
        </p:spPr>
        <p:txBody>
          <a:bodyPr/>
          <a:lstStyle/>
          <a:p>
            <a:pPr algn="just" eaLnBrk="1" hangingPunct="1"/>
            <a:r>
              <a:rPr lang="es-ES" sz="1400" dirty="0" smtClean="0"/>
              <a:t> </a:t>
            </a:r>
            <a:endParaRPr lang="en-US" sz="1400" b="0" dirty="0" smtClean="0"/>
          </a:p>
        </p:txBody>
      </p:sp>
      <p:pic>
        <p:nvPicPr>
          <p:cNvPr id="29699" name="Contenidor de contingut 16" descr="dAlH2rean.jpg"/>
          <p:cNvPicPr>
            <a:picLocks noGrp="1" noChangeAspect="1"/>
          </p:cNvPicPr>
          <p:nvPr>
            <p:ph sz="half" idx="2"/>
          </p:nvPr>
        </p:nvPicPr>
        <p:blipFill>
          <a:blip r:embed="rId2" cstate="print"/>
          <a:srcRect/>
          <a:stretch>
            <a:fillRect/>
          </a:stretch>
        </p:blipFill>
        <p:spPr>
          <a:xfrm>
            <a:off x="406905" y="3212976"/>
            <a:ext cx="4040188" cy="3030538"/>
          </a:xfrm>
        </p:spPr>
      </p:pic>
      <p:sp>
        <p:nvSpPr>
          <p:cNvPr id="29700" name="Contenidor de text 4"/>
          <p:cNvSpPr>
            <a:spLocks noGrp="1"/>
          </p:cNvSpPr>
          <p:nvPr>
            <p:ph type="body" sz="quarter" idx="3"/>
          </p:nvPr>
        </p:nvSpPr>
        <p:spPr>
          <a:xfrm>
            <a:off x="4643438" y="1448781"/>
            <a:ext cx="4141030" cy="1986570"/>
          </a:xfrm>
        </p:spPr>
        <p:txBody>
          <a:bodyPr/>
          <a:lstStyle/>
          <a:p>
            <a:pPr algn="just" eaLnBrk="1" hangingPunct="1"/>
            <a:r>
              <a:rPr lang="en-US" sz="1600" b="0" dirty="0" smtClean="0">
                <a:cs typeface="Arial" charset="0"/>
              </a:rPr>
              <a:t>The Energy Campus is a strategic consortium of several agents working together in the international arena to harness the potential of changes to the energy model while endorsing principles of social responsibility.</a:t>
            </a:r>
            <a:endParaRPr lang="en-US" sz="1600" b="0" dirty="0">
              <a:cs typeface="Arial" charset="0"/>
            </a:endParaRPr>
          </a:p>
          <a:p>
            <a:pPr algn="just" eaLnBrk="1" hangingPunct="1"/>
            <a:endParaRPr lang="en-US" sz="1600" b="0" dirty="0" smtClean="0">
              <a:cs typeface="Arial" charset="0"/>
            </a:endParaRPr>
          </a:p>
        </p:txBody>
      </p:sp>
      <p:pic>
        <p:nvPicPr>
          <p:cNvPr id="29701" name="Contenidor de contingut 14" descr="low3.jpg"/>
          <p:cNvPicPr>
            <a:picLocks noGrp="1" noChangeAspect="1"/>
          </p:cNvPicPr>
          <p:nvPr>
            <p:ph sz="quarter" idx="4"/>
          </p:nvPr>
        </p:nvPicPr>
        <p:blipFill>
          <a:blip r:embed="rId3" cstate="print"/>
          <a:srcRect/>
          <a:stretch>
            <a:fillRect/>
          </a:stretch>
        </p:blipFill>
        <p:spPr>
          <a:xfrm>
            <a:off x="4608004" y="3537012"/>
            <a:ext cx="4041775" cy="2692400"/>
          </a:xfrm>
        </p:spPr>
      </p:pic>
      <p:pic>
        <p:nvPicPr>
          <p:cNvPr id="29703" name="Picture 2" descr="C:\Documents and Settings\laura torres-villac\Mis documentos\Mis imágenes\image_preview.jpg"/>
          <p:cNvPicPr>
            <a:picLocks noChangeAspect="1" noChangeArrowheads="1"/>
          </p:cNvPicPr>
          <p:nvPr/>
        </p:nvPicPr>
        <p:blipFill>
          <a:blip r:embed="rId4" cstate="print"/>
          <a:srcRect/>
          <a:stretch>
            <a:fillRect/>
          </a:stretch>
        </p:blipFill>
        <p:spPr bwMode="auto">
          <a:xfrm>
            <a:off x="1006723" y="1448780"/>
            <a:ext cx="1222375" cy="1376363"/>
          </a:xfrm>
          <a:prstGeom prst="rect">
            <a:avLst/>
          </a:prstGeom>
          <a:noFill/>
          <a:ln w="9525">
            <a:noFill/>
            <a:miter lim="800000"/>
            <a:headEnd/>
            <a:tailEnd/>
          </a:ln>
        </p:spPr>
      </p:pic>
      <p:sp>
        <p:nvSpPr>
          <p:cNvPr id="13" name="2 Marcador de contenido"/>
          <p:cNvSpPr txBox="1">
            <a:spLocks/>
          </p:cNvSpPr>
          <p:nvPr/>
        </p:nvSpPr>
        <p:spPr bwMode="auto">
          <a:xfrm>
            <a:off x="2255726" y="512676"/>
            <a:ext cx="5899150" cy="79057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400" b="1" kern="0" dirty="0" err="1" smtClean="0">
                <a:latin typeface="+mn-lt"/>
                <a:cs typeface="+mn-cs"/>
              </a:rPr>
              <a:t>Energy</a:t>
            </a:r>
            <a:r>
              <a:rPr lang="es-ES" sz="2400" b="1" kern="0" dirty="0" smtClean="0">
                <a:latin typeface="+mn-lt"/>
                <a:cs typeface="+mn-cs"/>
              </a:rPr>
              <a:t> </a:t>
            </a:r>
            <a:r>
              <a:rPr lang="es-ES" sz="2400" b="1" kern="0" dirty="0"/>
              <a:t>Campus </a:t>
            </a:r>
            <a:endParaRPr lang="es-ES" sz="2400" b="1" kern="0" dirty="0">
              <a:latin typeface="+mn-lt"/>
              <a:cs typeface="+mn-cs"/>
            </a:endParaRPr>
          </a:p>
        </p:txBody>
      </p:sp>
    </p:spTree>
    <p:extLst>
      <p:ext uri="{BB962C8B-B14F-4D97-AF65-F5344CB8AC3E}">
        <p14:creationId xmlns:p14="http://schemas.microsoft.com/office/powerpoint/2010/main" val="94158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Rectangle 2"/>
          <p:cNvSpPr txBox="1">
            <a:spLocks noChangeArrowheads="1"/>
          </p:cNvSpPr>
          <p:nvPr/>
        </p:nvSpPr>
        <p:spPr bwMode="auto">
          <a:xfrm>
            <a:off x="2195513" y="3429000"/>
            <a:ext cx="8229600" cy="1143000"/>
          </a:xfrm>
          <a:prstGeom prst="rect">
            <a:avLst/>
          </a:prstGeom>
          <a:noFill/>
          <a:ln w="9525">
            <a:noFill/>
            <a:miter lim="800000"/>
            <a:headEnd/>
            <a:tailEnd/>
          </a:ln>
        </p:spPr>
        <p:txBody>
          <a:bodyPr anchor="ctr">
            <a:normAutofit/>
          </a:bodyPr>
          <a:lstStyle/>
          <a:p>
            <a:pPr algn="ctr" defTabSz="457200" fontAlgn="auto">
              <a:spcAft>
                <a:spcPts val="0"/>
              </a:spcAft>
              <a:defRPr/>
            </a:pPr>
            <a:r>
              <a:rPr lang="es-ES" sz="4000">
                <a:latin typeface="+mj-lt"/>
                <a:ea typeface="+mj-ea"/>
                <a:cs typeface="+mj-cs"/>
              </a:rPr>
              <a:t/>
            </a:r>
            <a:br>
              <a:rPr lang="es-ES" sz="4000">
                <a:latin typeface="+mj-lt"/>
                <a:ea typeface="+mj-ea"/>
                <a:cs typeface="+mj-cs"/>
              </a:rPr>
            </a:br>
            <a:r>
              <a:rPr lang="es-ES" sz="2400" b="1">
                <a:solidFill>
                  <a:srgbClr val="0766B2"/>
                </a:solidFill>
                <a:latin typeface="Helvetica"/>
                <a:ea typeface="+mj-ea"/>
                <a:cs typeface="+mj-cs"/>
              </a:rPr>
              <a:t>  </a:t>
            </a:r>
            <a:endParaRPr lang="es-ES" sz="2400" b="1" dirty="0">
              <a:solidFill>
                <a:srgbClr val="0766B2"/>
              </a:solidFill>
              <a:latin typeface="+mn-lt"/>
              <a:ea typeface="+mj-ea"/>
              <a:cs typeface="+mj-cs"/>
            </a:endParaRPr>
          </a:p>
        </p:txBody>
      </p:sp>
      <p:sp>
        <p:nvSpPr>
          <p:cNvPr id="12" name="2 Marcador de contenido"/>
          <p:cNvSpPr txBox="1">
            <a:spLocks/>
          </p:cNvSpPr>
          <p:nvPr/>
        </p:nvSpPr>
        <p:spPr bwMode="auto">
          <a:xfrm>
            <a:off x="2255726" y="228129"/>
            <a:ext cx="5899150" cy="79057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endParaRPr lang="es-ES" sz="2400" kern="0" dirty="0" smtClean="0">
              <a:latin typeface="+mn-lt"/>
              <a:cs typeface="+mn-cs"/>
            </a:endParaRPr>
          </a:p>
          <a:p>
            <a:pPr marL="342900" indent="-342900" algn="r">
              <a:buClr>
                <a:srgbClr val="007ABE"/>
              </a:buClr>
              <a:buFont typeface="Wingdings" pitchFamily="2" charset="2"/>
              <a:buNone/>
              <a:defRPr/>
            </a:pPr>
            <a:r>
              <a:rPr lang="es-ES" sz="2400" b="1" kern="0" dirty="0" smtClean="0">
                <a:latin typeface="+mn-lt"/>
                <a:cs typeface="+mn-cs"/>
              </a:rPr>
              <a:t>KIC </a:t>
            </a:r>
            <a:r>
              <a:rPr lang="es-ES" sz="2400" b="1" kern="0" dirty="0" err="1" smtClean="0">
                <a:latin typeface="+mn-lt"/>
                <a:cs typeface="+mn-cs"/>
              </a:rPr>
              <a:t>Innoenergy</a:t>
            </a:r>
            <a:endParaRPr lang="es-ES" sz="2400" b="1" kern="0" dirty="0">
              <a:latin typeface="+mn-lt"/>
              <a:cs typeface="+mn-cs"/>
            </a:endParaRPr>
          </a:p>
        </p:txBody>
      </p:sp>
      <p:pic>
        <p:nvPicPr>
          <p:cNvPr id="14"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776" y="1285883"/>
            <a:ext cx="7645224" cy="5307950"/>
          </a:xfrm>
          <a:prstGeom prst="rect">
            <a:avLst/>
          </a:prstGeom>
        </p:spPr>
      </p:pic>
      <p:sp>
        <p:nvSpPr>
          <p:cNvPr id="16" name="Marcador de título 1"/>
          <p:cNvSpPr txBox="1">
            <a:spLocks/>
          </p:cNvSpPr>
          <p:nvPr/>
        </p:nvSpPr>
        <p:spPr>
          <a:xfrm>
            <a:off x="1107217" y="5326150"/>
            <a:ext cx="1526977" cy="236769"/>
          </a:xfrm>
          <a:prstGeom prst="rect">
            <a:avLst/>
          </a:prstGeom>
        </p:spPr>
        <p:txBody>
          <a:bodyPr vert="horz" lIns="64282" tIns="32141" rIns="64282" bIns="32141" numCol="1" rtlCol="0" anchor="t">
            <a:noAutofit/>
          </a:bodyPr>
          <a:lstStyle>
            <a:lvl1pPr algn="l" defTabSz="457200" rtl="0" eaLnBrk="1" latinLnBrk="0" hangingPunct="1">
              <a:spcBef>
                <a:spcPct val="0"/>
              </a:spcBef>
              <a:buNone/>
              <a:defRPr sz="7000" kern="1200">
                <a:solidFill>
                  <a:srgbClr val="1AA1EA"/>
                </a:solidFill>
                <a:latin typeface="Open Sans"/>
                <a:ea typeface="+mj-ea"/>
                <a:cs typeface="Open Sans"/>
              </a:defRPr>
            </a:lvl1pPr>
          </a:lstStyle>
          <a:p>
            <a:r>
              <a:rPr lang="es-ES_tradnl" sz="1200" dirty="0" err="1">
                <a:solidFill>
                  <a:schemeClr val="tx1"/>
                </a:solidFill>
                <a:latin typeface="Arial"/>
                <a:cs typeface="Arial"/>
              </a:rPr>
              <a:t>Research</a:t>
            </a:r>
            <a:r>
              <a:rPr lang="es-ES_tradnl" sz="1200" dirty="0">
                <a:solidFill>
                  <a:schemeClr val="tx1"/>
                </a:solidFill>
                <a:latin typeface="Arial"/>
                <a:cs typeface="Arial"/>
              </a:rPr>
              <a:t> </a:t>
            </a:r>
            <a:r>
              <a:rPr lang="es-ES_tradnl" sz="1200" dirty="0" err="1">
                <a:solidFill>
                  <a:schemeClr val="tx1"/>
                </a:solidFill>
                <a:latin typeface="Arial"/>
                <a:cs typeface="Arial"/>
              </a:rPr>
              <a:t>Institutes</a:t>
            </a:r>
            <a:endParaRPr lang="es-ES_tradnl" sz="1200" dirty="0">
              <a:solidFill>
                <a:schemeClr val="tx1"/>
              </a:solidFill>
              <a:latin typeface="Arial"/>
              <a:cs typeface="Arial"/>
            </a:endParaRPr>
          </a:p>
        </p:txBody>
      </p:sp>
      <p:sp>
        <p:nvSpPr>
          <p:cNvPr id="17" name="Marcador de título 1"/>
          <p:cNvSpPr txBox="1">
            <a:spLocks/>
          </p:cNvSpPr>
          <p:nvPr/>
        </p:nvSpPr>
        <p:spPr>
          <a:xfrm>
            <a:off x="1107217" y="5089381"/>
            <a:ext cx="1526977" cy="236769"/>
          </a:xfrm>
          <a:prstGeom prst="rect">
            <a:avLst/>
          </a:prstGeom>
        </p:spPr>
        <p:txBody>
          <a:bodyPr vert="horz" lIns="64282" tIns="32141" rIns="64282" bIns="32141" numCol="1" rtlCol="0" anchor="t">
            <a:noAutofit/>
          </a:bodyPr>
          <a:lstStyle>
            <a:lvl1pPr algn="l" defTabSz="457200" rtl="0" eaLnBrk="1" latinLnBrk="0" hangingPunct="1">
              <a:spcBef>
                <a:spcPct val="0"/>
              </a:spcBef>
              <a:buNone/>
              <a:defRPr sz="7000" kern="1200">
                <a:solidFill>
                  <a:srgbClr val="1AA1EA"/>
                </a:solidFill>
                <a:latin typeface="Open Sans"/>
                <a:ea typeface="+mj-ea"/>
                <a:cs typeface="Open Sans"/>
              </a:defRPr>
            </a:lvl1pPr>
          </a:lstStyle>
          <a:p>
            <a:r>
              <a:rPr lang="es-ES_tradnl" sz="1200" b="1" dirty="0" err="1">
                <a:solidFill>
                  <a:schemeClr val="tx1"/>
                </a:solidFill>
                <a:latin typeface="Arial"/>
                <a:cs typeface="Arial"/>
              </a:rPr>
              <a:t>Our</a:t>
            </a:r>
            <a:r>
              <a:rPr lang="es-ES_tradnl" sz="1200" b="1" dirty="0">
                <a:solidFill>
                  <a:schemeClr val="tx1"/>
                </a:solidFill>
                <a:latin typeface="Arial"/>
                <a:cs typeface="Arial"/>
              </a:rPr>
              <a:t> </a:t>
            </a:r>
            <a:r>
              <a:rPr lang="es-ES_tradnl" sz="1200" b="1" dirty="0" err="1">
                <a:solidFill>
                  <a:schemeClr val="tx1"/>
                </a:solidFill>
                <a:latin typeface="Arial"/>
                <a:cs typeface="Arial"/>
              </a:rPr>
              <a:t>Shareholders</a:t>
            </a:r>
            <a:endParaRPr lang="es-ES_tradnl" sz="1200" b="1" dirty="0">
              <a:solidFill>
                <a:schemeClr val="tx1"/>
              </a:solidFill>
              <a:latin typeface="Arial"/>
              <a:cs typeface="Arial"/>
            </a:endParaRPr>
          </a:p>
        </p:txBody>
      </p:sp>
      <p:pic>
        <p:nvPicPr>
          <p:cNvPr id="18" name="Picture 16"/>
          <p:cNvPicPr>
            <a:picLocks noChangeAspect="1"/>
          </p:cNvPicPr>
          <p:nvPr/>
        </p:nvPicPr>
        <p:blipFill>
          <a:blip r:embed="rId4"/>
          <a:stretch>
            <a:fillRect/>
          </a:stretch>
        </p:blipFill>
        <p:spPr>
          <a:xfrm>
            <a:off x="919694" y="5410745"/>
            <a:ext cx="133945" cy="133902"/>
          </a:xfrm>
          <a:prstGeom prst="rect">
            <a:avLst/>
          </a:prstGeom>
        </p:spPr>
      </p:pic>
      <p:sp>
        <p:nvSpPr>
          <p:cNvPr id="19" name="Marcador de título 1"/>
          <p:cNvSpPr txBox="1">
            <a:spLocks/>
          </p:cNvSpPr>
          <p:nvPr/>
        </p:nvSpPr>
        <p:spPr>
          <a:xfrm>
            <a:off x="845936" y="2464907"/>
            <a:ext cx="3256546" cy="1928185"/>
          </a:xfrm>
          <a:prstGeom prst="rect">
            <a:avLst/>
          </a:prstGeom>
        </p:spPr>
        <p:txBody>
          <a:bodyPr vert="horz" lIns="64282" tIns="32141" rIns="64282" bIns="32141" rtlCol="0" anchor="t">
            <a:noAutofit/>
          </a:bodyPr>
          <a:lstStyle>
            <a:lvl1pPr algn="l" defTabSz="457200" rtl="0" eaLnBrk="1" latinLnBrk="0" hangingPunct="1">
              <a:spcBef>
                <a:spcPct val="0"/>
              </a:spcBef>
              <a:buNone/>
              <a:defRPr sz="7000" kern="1200">
                <a:solidFill>
                  <a:srgbClr val="1AA1EA"/>
                </a:solidFill>
                <a:latin typeface="Open Sans"/>
                <a:ea typeface="+mj-ea"/>
                <a:cs typeface="Open Sans"/>
              </a:defRPr>
            </a:lvl1pPr>
          </a:lstStyle>
          <a:p>
            <a:pPr>
              <a:spcAft>
                <a:spcPts val="422"/>
              </a:spcAft>
            </a:pPr>
            <a:r>
              <a:rPr lang="es-ES_tradnl" sz="1800" dirty="0">
                <a:solidFill>
                  <a:schemeClr val="tx1"/>
                </a:solidFill>
                <a:latin typeface="Arial"/>
                <a:cs typeface="Arial"/>
              </a:rPr>
              <a:t>6 co-</a:t>
            </a:r>
            <a:r>
              <a:rPr lang="es-ES_tradnl" sz="1800" dirty="0" err="1">
                <a:solidFill>
                  <a:schemeClr val="tx1"/>
                </a:solidFill>
                <a:latin typeface="Arial"/>
                <a:cs typeface="Arial"/>
              </a:rPr>
              <a:t>location</a:t>
            </a:r>
            <a:r>
              <a:rPr lang="es-ES_tradnl" sz="1800" dirty="0">
                <a:solidFill>
                  <a:schemeClr val="tx1"/>
                </a:solidFill>
                <a:latin typeface="Arial"/>
                <a:cs typeface="Arial"/>
              </a:rPr>
              <a:t> centres</a:t>
            </a:r>
          </a:p>
          <a:p>
            <a:pPr>
              <a:spcAft>
                <a:spcPts val="422"/>
              </a:spcAft>
            </a:pPr>
            <a:r>
              <a:rPr lang="es-ES_tradnl" sz="1800" dirty="0">
                <a:solidFill>
                  <a:schemeClr val="tx1"/>
                </a:solidFill>
                <a:latin typeface="Arial"/>
                <a:cs typeface="Arial"/>
              </a:rPr>
              <a:t>27 </a:t>
            </a:r>
            <a:r>
              <a:rPr lang="es-ES_tradnl" sz="1800" dirty="0" err="1">
                <a:solidFill>
                  <a:schemeClr val="tx1"/>
                </a:solidFill>
                <a:latin typeface="Arial"/>
                <a:cs typeface="Arial"/>
              </a:rPr>
              <a:t>shareholders</a:t>
            </a:r>
            <a:endParaRPr lang="es-ES_tradnl" sz="1800" dirty="0">
              <a:solidFill>
                <a:schemeClr val="tx1"/>
              </a:solidFill>
              <a:latin typeface="Arial"/>
              <a:cs typeface="Arial"/>
            </a:endParaRPr>
          </a:p>
          <a:p>
            <a:pPr>
              <a:spcAft>
                <a:spcPts val="422"/>
              </a:spcAft>
            </a:pPr>
            <a:r>
              <a:rPr lang="es-ES_tradnl" sz="1800" dirty="0">
                <a:solidFill>
                  <a:schemeClr val="tx1"/>
                </a:solidFill>
                <a:latin typeface="Arial"/>
                <a:cs typeface="Arial"/>
              </a:rPr>
              <a:t>160 </a:t>
            </a:r>
            <a:r>
              <a:rPr lang="es-ES_tradnl" sz="1800" dirty="0" err="1">
                <a:solidFill>
                  <a:schemeClr val="tx1"/>
                </a:solidFill>
                <a:latin typeface="Arial"/>
                <a:cs typeface="Arial"/>
              </a:rPr>
              <a:t>additional</a:t>
            </a:r>
            <a:r>
              <a:rPr lang="es-ES_tradnl" sz="1800" dirty="0">
                <a:solidFill>
                  <a:schemeClr val="tx1"/>
                </a:solidFill>
                <a:latin typeface="Arial"/>
                <a:cs typeface="Arial"/>
              </a:rPr>
              <a:t> </a:t>
            </a:r>
            <a:r>
              <a:rPr lang="es-ES_tradnl" sz="1800" dirty="0" err="1">
                <a:solidFill>
                  <a:schemeClr val="tx1"/>
                </a:solidFill>
                <a:latin typeface="Arial"/>
                <a:cs typeface="Arial"/>
              </a:rPr>
              <a:t>partners</a:t>
            </a:r>
            <a:endParaRPr lang="es-ES_tradnl" sz="1800" dirty="0">
              <a:solidFill>
                <a:schemeClr val="tx1"/>
              </a:solidFill>
              <a:latin typeface="Arial"/>
              <a:cs typeface="Arial"/>
            </a:endParaRPr>
          </a:p>
          <a:p>
            <a:pPr>
              <a:spcAft>
                <a:spcPts val="422"/>
              </a:spcAft>
            </a:pPr>
            <a:r>
              <a:rPr lang="es-ES_tradnl" sz="1800" dirty="0" err="1">
                <a:solidFill>
                  <a:schemeClr val="tx1"/>
                </a:solidFill>
                <a:latin typeface="Arial"/>
                <a:cs typeface="Arial"/>
              </a:rPr>
              <a:t>Activities</a:t>
            </a:r>
            <a:r>
              <a:rPr lang="es-ES_tradnl" sz="1800" dirty="0">
                <a:solidFill>
                  <a:schemeClr val="tx1"/>
                </a:solidFill>
                <a:latin typeface="Arial"/>
                <a:cs typeface="Arial"/>
              </a:rPr>
              <a:t> in 17 </a:t>
            </a:r>
            <a:r>
              <a:rPr lang="es-ES_tradnl" sz="1800" dirty="0" err="1">
                <a:solidFill>
                  <a:schemeClr val="tx1"/>
                </a:solidFill>
                <a:latin typeface="Arial"/>
                <a:cs typeface="Arial"/>
              </a:rPr>
              <a:t>countries</a:t>
            </a:r>
            <a:endParaRPr lang="es-ES_tradnl" sz="1800" dirty="0">
              <a:solidFill>
                <a:schemeClr val="tx1"/>
              </a:solidFill>
              <a:latin typeface="Arial"/>
              <a:cs typeface="Arial"/>
            </a:endParaRPr>
          </a:p>
        </p:txBody>
      </p:sp>
      <p:sp>
        <p:nvSpPr>
          <p:cNvPr id="20" name="Marcador de título 1"/>
          <p:cNvSpPr txBox="1">
            <a:spLocks/>
          </p:cNvSpPr>
          <p:nvPr/>
        </p:nvSpPr>
        <p:spPr>
          <a:xfrm>
            <a:off x="1107217" y="6200556"/>
            <a:ext cx="2250281" cy="236769"/>
          </a:xfrm>
          <a:prstGeom prst="rect">
            <a:avLst/>
          </a:prstGeom>
        </p:spPr>
        <p:txBody>
          <a:bodyPr vert="horz" lIns="64282" tIns="32141" rIns="64282" bIns="32141" numCol="1" rtlCol="0" anchor="t">
            <a:noAutofit/>
          </a:bodyPr>
          <a:lstStyle>
            <a:lvl1pPr algn="l" defTabSz="457200" rtl="0" eaLnBrk="1" latinLnBrk="0" hangingPunct="1">
              <a:spcBef>
                <a:spcPct val="0"/>
              </a:spcBef>
              <a:buNone/>
              <a:defRPr sz="7000" kern="1200">
                <a:solidFill>
                  <a:srgbClr val="1AA1EA"/>
                </a:solidFill>
                <a:latin typeface="Open Sans"/>
                <a:ea typeface="+mj-ea"/>
                <a:cs typeface="Open Sans"/>
              </a:defRPr>
            </a:lvl1pPr>
          </a:lstStyle>
          <a:p>
            <a:r>
              <a:rPr lang="es-ES_tradnl" sz="1200" dirty="0">
                <a:solidFill>
                  <a:schemeClr val="tx1"/>
                </a:solidFill>
                <a:latin typeface="Arial"/>
                <a:cs typeface="Arial"/>
              </a:rPr>
              <a:t>Co-</a:t>
            </a:r>
            <a:r>
              <a:rPr lang="es-ES_tradnl" sz="1200" dirty="0" err="1">
                <a:solidFill>
                  <a:schemeClr val="tx1"/>
                </a:solidFill>
                <a:latin typeface="Arial"/>
                <a:cs typeface="Arial"/>
              </a:rPr>
              <a:t>location</a:t>
            </a:r>
            <a:r>
              <a:rPr lang="es-ES_tradnl" sz="1200" dirty="0">
                <a:solidFill>
                  <a:schemeClr val="tx1"/>
                </a:solidFill>
                <a:latin typeface="Arial"/>
                <a:cs typeface="Arial"/>
              </a:rPr>
              <a:t> Centres</a:t>
            </a:r>
          </a:p>
        </p:txBody>
      </p:sp>
      <p:pic>
        <p:nvPicPr>
          <p:cNvPr id="21" name="Picture 8"/>
          <p:cNvPicPr>
            <a:picLocks noChangeAspect="1"/>
          </p:cNvPicPr>
          <p:nvPr/>
        </p:nvPicPr>
        <p:blipFill>
          <a:blip r:embed="rId5"/>
          <a:stretch>
            <a:fillRect/>
          </a:stretch>
        </p:blipFill>
        <p:spPr>
          <a:xfrm>
            <a:off x="941373" y="6238599"/>
            <a:ext cx="160734" cy="160682"/>
          </a:xfrm>
          <a:prstGeom prst="rect">
            <a:avLst/>
          </a:prstGeom>
        </p:spPr>
      </p:pic>
      <p:sp>
        <p:nvSpPr>
          <p:cNvPr id="22" name="Text Placeholder 4"/>
          <p:cNvSpPr txBox="1">
            <a:spLocks/>
          </p:cNvSpPr>
          <p:nvPr/>
        </p:nvSpPr>
        <p:spPr>
          <a:xfrm>
            <a:off x="798044" y="1120834"/>
            <a:ext cx="7948538" cy="976018"/>
          </a:xfrm>
          <a:prstGeom prst="rect">
            <a:avLst/>
          </a:prstGeom>
        </p:spPr>
        <p:txBody>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kern="0" dirty="0" smtClean="0">
                <a:solidFill>
                  <a:srgbClr val="3366CC"/>
                </a:solidFill>
              </a:rPr>
              <a:t>Making connections: </a:t>
            </a:r>
            <a:br>
              <a:rPr lang="en-GB" kern="0" dirty="0" smtClean="0">
                <a:solidFill>
                  <a:srgbClr val="3366CC"/>
                </a:solidFill>
              </a:rPr>
            </a:br>
            <a:r>
              <a:rPr lang="en-GB" kern="0" dirty="0" smtClean="0">
                <a:solidFill>
                  <a:srgbClr val="3366CC"/>
                </a:solidFill>
              </a:rPr>
              <a:t>the power of the network</a:t>
            </a:r>
          </a:p>
        </p:txBody>
      </p:sp>
      <p:sp>
        <p:nvSpPr>
          <p:cNvPr id="23" name="Marcador de título 1"/>
          <p:cNvSpPr txBox="1">
            <a:spLocks/>
          </p:cNvSpPr>
          <p:nvPr/>
        </p:nvSpPr>
        <p:spPr>
          <a:xfrm>
            <a:off x="1107217" y="5562919"/>
            <a:ext cx="1526977" cy="236769"/>
          </a:xfrm>
          <a:prstGeom prst="rect">
            <a:avLst/>
          </a:prstGeom>
        </p:spPr>
        <p:txBody>
          <a:bodyPr vert="horz" lIns="64282" tIns="32141" rIns="64282" bIns="32141" numCol="1" rtlCol="0" anchor="t">
            <a:noAutofit/>
          </a:bodyPr>
          <a:lstStyle>
            <a:lvl1pPr algn="l" defTabSz="457200" rtl="0" eaLnBrk="1" latinLnBrk="0" hangingPunct="1">
              <a:spcBef>
                <a:spcPct val="0"/>
              </a:spcBef>
              <a:buNone/>
              <a:defRPr sz="7000" kern="1200">
                <a:solidFill>
                  <a:srgbClr val="1AA1EA"/>
                </a:solidFill>
                <a:latin typeface="Open Sans"/>
                <a:ea typeface="+mj-ea"/>
                <a:cs typeface="Open Sans"/>
              </a:defRPr>
            </a:lvl1pPr>
          </a:lstStyle>
          <a:p>
            <a:r>
              <a:rPr lang="es-ES_tradnl" sz="1200" dirty="0" err="1">
                <a:solidFill>
                  <a:schemeClr val="tx1"/>
                </a:solidFill>
                <a:latin typeface="Arial"/>
                <a:cs typeface="Arial"/>
              </a:rPr>
              <a:t>Universities</a:t>
            </a:r>
            <a:endParaRPr lang="es-ES_tradnl" sz="1200" dirty="0">
              <a:solidFill>
                <a:schemeClr val="tx1"/>
              </a:solidFill>
              <a:latin typeface="Arial"/>
              <a:cs typeface="Arial"/>
            </a:endParaRPr>
          </a:p>
        </p:txBody>
      </p:sp>
      <p:pic>
        <p:nvPicPr>
          <p:cNvPr id="24" name="Picture 17"/>
          <p:cNvPicPr>
            <a:picLocks noChangeAspect="1"/>
          </p:cNvPicPr>
          <p:nvPr/>
        </p:nvPicPr>
        <p:blipFill>
          <a:blip r:embed="rId6"/>
          <a:stretch>
            <a:fillRect/>
          </a:stretch>
        </p:blipFill>
        <p:spPr>
          <a:xfrm>
            <a:off x="919694" y="5647514"/>
            <a:ext cx="133945" cy="133902"/>
          </a:xfrm>
          <a:prstGeom prst="rect">
            <a:avLst/>
          </a:prstGeom>
        </p:spPr>
      </p:pic>
    </p:spTree>
    <p:extLst>
      <p:ext uri="{BB962C8B-B14F-4D97-AF65-F5344CB8AC3E}">
        <p14:creationId xmlns:p14="http://schemas.microsoft.com/office/powerpoint/2010/main" val="307369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QuadreDeText 198"/>
          <p:cNvSpPr txBox="1">
            <a:spLocks noChangeArrowheads="1"/>
          </p:cNvSpPr>
          <p:nvPr/>
        </p:nvSpPr>
        <p:spPr bwMode="auto">
          <a:xfrm>
            <a:off x="3276600" y="1268413"/>
            <a:ext cx="5399088" cy="369887"/>
          </a:xfrm>
          <a:prstGeom prst="rect">
            <a:avLst/>
          </a:prstGeom>
          <a:noFill/>
          <a:ln w="9525">
            <a:noFill/>
            <a:miter lim="800000"/>
            <a:headEnd/>
            <a:tailEnd/>
          </a:ln>
        </p:spPr>
        <p:txBody>
          <a:bodyPr>
            <a:spAutoFit/>
          </a:bodyPr>
          <a:lstStyle/>
          <a:p>
            <a:endParaRPr lang="ca-ES"/>
          </a:p>
        </p:txBody>
      </p:sp>
      <p:sp>
        <p:nvSpPr>
          <p:cNvPr id="390" name="Rectangle 2"/>
          <p:cNvSpPr txBox="1">
            <a:spLocks noChangeArrowheads="1"/>
          </p:cNvSpPr>
          <p:nvPr/>
        </p:nvSpPr>
        <p:spPr bwMode="auto">
          <a:xfrm>
            <a:off x="2195513" y="3429000"/>
            <a:ext cx="8229600" cy="1143000"/>
          </a:xfrm>
          <a:prstGeom prst="rect">
            <a:avLst/>
          </a:prstGeom>
          <a:noFill/>
          <a:ln w="9525">
            <a:noFill/>
            <a:miter lim="800000"/>
            <a:headEnd/>
            <a:tailEnd/>
          </a:ln>
        </p:spPr>
        <p:txBody>
          <a:bodyPr anchor="ctr">
            <a:normAutofit/>
          </a:bodyPr>
          <a:lstStyle/>
          <a:p>
            <a:pPr algn="ctr" defTabSz="457200" fontAlgn="auto">
              <a:spcAft>
                <a:spcPts val="0"/>
              </a:spcAft>
              <a:defRPr/>
            </a:pPr>
            <a:r>
              <a:rPr lang="es-ES" sz="4000">
                <a:latin typeface="+mj-lt"/>
                <a:ea typeface="+mj-ea"/>
                <a:cs typeface="+mj-cs"/>
              </a:rPr>
              <a:t/>
            </a:r>
            <a:br>
              <a:rPr lang="es-ES" sz="4000">
                <a:latin typeface="+mj-lt"/>
                <a:ea typeface="+mj-ea"/>
                <a:cs typeface="+mj-cs"/>
              </a:rPr>
            </a:br>
            <a:r>
              <a:rPr lang="es-ES" sz="2400" b="1">
                <a:solidFill>
                  <a:srgbClr val="0766B2"/>
                </a:solidFill>
                <a:latin typeface="Helvetica"/>
                <a:ea typeface="+mj-ea"/>
                <a:cs typeface="+mj-cs"/>
              </a:rPr>
              <a:t>  </a:t>
            </a:r>
            <a:endParaRPr lang="es-ES" sz="2400" b="1" dirty="0">
              <a:solidFill>
                <a:srgbClr val="0766B2"/>
              </a:solidFill>
              <a:latin typeface="+mn-lt"/>
              <a:ea typeface="+mj-ea"/>
              <a:cs typeface="+mj-cs"/>
            </a:endParaRPr>
          </a:p>
        </p:txBody>
      </p:sp>
      <p:pic>
        <p:nvPicPr>
          <p:cNvPr id="30724" name="Picture 11" descr="Benelux">
            <a:hlinkClick r:id="rId3"/>
          </p:cNvPr>
          <p:cNvPicPr>
            <a:picLocks noChangeAspect="1" noChangeArrowheads="1"/>
          </p:cNvPicPr>
          <p:nvPr/>
        </p:nvPicPr>
        <p:blipFill>
          <a:blip r:embed="rId4" cstate="print"/>
          <a:srcRect/>
          <a:stretch>
            <a:fillRect/>
          </a:stretch>
        </p:blipFill>
        <p:spPr bwMode="auto">
          <a:xfrm>
            <a:off x="395288" y="5265738"/>
            <a:ext cx="4714875" cy="666750"/>
          </a:xfrm>
          <a:prstGeom prst="rect">
            <a:avLst/>
          </a:prstGeom>
          <a:noFill/>
          <a:ln w="9525">
            <a:noFill/>
            <a:miter lim="800000"/>
            <a:headEnd/>
            <a:tailEnd/>
          </a:ln>
        </p:spPr>
      </p:pic>
      <p:pic>
        <p:nvPicPr>
          <p:cNvPr id="30725" name="Picture 12" descr="Alps Valleys">
            <a:hlinkClick r:id="rId5"/>
          </p:cNvPr>
          <p:cNvPicPr>
            <a:picLocks noChangeAspect="1" noChangeArrowheads="1"/>
          </p:cNvPicPr>
          <p:nvPr/>
        </p:nvPicPr>
        <p:blipFill>
          <a:blip r:embed="rId6" cstate="print"/>
          <a:srcRect/>
          <a:stretch>
            <a:fillRect/>
          </a:stretch>
        </p:blipFill>
        <p:spPr bwMode="auto">
          <a:xfrm>
            <a:off x="250825" y="5949950"/>
            <a:ext cx="4714875" cy="685800"/>
          </a:xfrm>
          <a:prstGeom prst="rect">
            <a:avLst/>
          </a:prstGeom>
          <a:noFill/>
          <a:ln w="9525">
            <a:noFill/>
            <a:miter lim="800000"/>
            <a:headEnd/>
            <a:tailEnd/>
          </a:ln>
        </p:spPr>
      </p:pic>
      <p:pic>
        <p:nvPicPr>
          <p:cNvPr id="30726" name="Picture 13" descr="Poland">
            <a:hlinkClick r:id="rId7"/>
          </p:cNvPr>
          <p:cNvPicPr>
            <a:picLocks noChangeAspect="1" noChangeArrowheads="1"/>
          </p:cNvPicPr>
          <p:nvPr/>
        </p:nvPicPr>
        <p:blipFill>
          <a:blip r:embed="rId8" cstate="print"/>
          <a:srcRect/>
          <a:stretch>
            <a:fillRect/>
          </a:stretch>
        </p:blipFill>
        <p:spPr bwMode="auto">
          <a:xfrm>
            <a:off x="5292725" y="4545013"/>
            <a:ext cx="3563938" cy="685800"/>
          </a:xfrm>
          <a:prstGeom prst="rect">
            <a:avLst/>
          </a:prstGeom>
          <a:noFill/>
          <a:ln w="9525">
            <a:noFill/>
            <a:miter lim="800000"/>
            <a:headEnd/>
            <a:tailEnd/>
          </a:ln>
        </p:spPr>
      </p:pic>
      <p:pic>
        <p:nvPicPr>
          <p:cNvPr id="30727" name="Picture 14" descr="Sweden">
            <a:hlinkClick r:id="rId9"/>
          </p:cNvPr>
          <p:cNvPicPr>
            <a:picLocks noChangeAspect="1" noChangeArrowheads="1"/>
          </p:cNvPicPr>
          <p:nvPr/>
        </p:nvPicPr>
        <p:blipFill>
          <a:blip r:embed="rId10" cstate="print"/>
          <a:srcRect/>
          <a:stretch>
            <a:fillRect/>
          </a:stretch>
        </p:blipFill>
        <p:spPr bwMode="auto">
          <a:xfrm>
            <a:off x="5184775" y="5300663"/>
            <a:ext cx="3671888" cy="685800"/>
          </a:xfrm>
          <a:prstGeom prst="rect">
            <a:avLst/>
          </a:prstGeom>
          <a:noFill/>
          <a:ln w="9525">
            <a:noFill/>
            <a:miter lim="800000"/>
            <a:headEnd/>
            <a:tailEnd/>
          </a:ln>
        </p:spPr>
      </p:pic>
      <p:pic>
        <p:nvPicPr>
          <p:cNvPr id="30728" name="Picture 15" descr="Germany">
            <a:hlinkClick r:id="rId11"/>
          </p:cNvPr>
          <p:cNvPicPr>
            <a:picLocks noChangeAspect="1" noChangeArrowheads="1"/>
          </p:cNvPicPr>
          <p:nvPr/>
        </p:nvPicPr>
        <p:blipFill>
          <a:blip r:embed="rId12" cstate="print"/>
          <a:srcRect/>
          <a:stretch>
            <a:fillRect/>
          </a:stretch>
        </p:blipFill>
        <p:spPr bwMode="auto">
          <a:xfrm>
            <a:off x="5200650" y="6092825"/>
            <a:ext cx="3943350" cy="577850"/>
          </a:xfrm>
          <a:prstGeom prst="rect">
            <a:avLst/>
          </a:prstGeom>
          <a:noFill/>
          <a:ln w="9525">
            <a:noFill/>
            <a:miter lim="800000"/>
            <a:headEnd/>
            <a:tailEnd/>
          </a:ln>
        </p:spPr>
      </p:pic>
      <p:pic>
        <p:nvPicPr>
          <p:cNvPr id="30729" name="Imatge 180" descr="Iberia">
            <a:hlinkClick r:id="rId13"/>
          </p:cNvPr>
          <p:cNvPicPr>
            <a:picLocks noChangeAspect="1" noChangeArrowheads="1"/>
          </p:cNvPicPr>
          <p:nvPr/>
        </p:nvPicPr>
        <p:blipFill>
          <a:blip r:embed="rId14" cstate="print"/>
          <a:srcRect/>
          <a:stretch>
            <a:fillRect/>
          </a:stretch>
        </p:blipFill>
        <p:spPr bwMode="auto">
          <a:xfrm>
            <a:off x="358775" y="4473575"/>
            <a:ext cx="4714875" cy="684213"/>
          </a:xfrm>
          <a:prstGeom prst="rect">
            <a:avLst/>
          </a:prstGeom>
          <a:noFill/>
          <a:ln w="9525">
            <a:noFill/>
            <a:miter lim="800000"/>
            <a:headEnd/>
            <a:tailEnd/>
          </a:ln>
        </p:spPr>
      </p:pic>
      <p:pic>
        <p:nvPicPr>
          <p:cNvPr id="30730" name="Contenidor de contingut 6" descr="Campus Besòs.jpg"/>
          <p:cNvPicPr>
            <a:picLocks noGrp="1" noChangeAspect="1"/>
          </p:cNvPicPr>
          <p:nvPr>
            <p:ph sz="half" idx="2"/>
          </p:nvPr>
        </p:nvPicPr>
        <p:blipFill>
          <a:blip r:embed="rId15" cstate="print"/>
          <a:srcRect/>
          <a:stretch>
            <a:fillRect/>
          </a:stretch>
        </p:blipFill>
        <p:spPr>
          <a:xfrm>
            <a:off x="4716463" y="1376363"/>
            <a:ext cx="4040187" cy="2921000"/>
          </a:xfrm>
        </p:spPr>
      </p:pic>
      <p:sp>
        <p:nvSpPr>
          <p:cNvPr id="15" name="Contenidor de text 4"/>
          <p:cNvSpPr txBox="1">
            <a:spLocks/>
          </p:cNvSpPr>
          <p:nvPr/>
        </p:nvSpPr>
        <p:spPr>
          <a:xfrm>
            <a:off x="503238" y="1376363"/>
            <a:ext cx="4248150" cy="2881312"/>
          </a:xfrm>
          <a:prstGeom prst="rect">
            <a:avLst/>
          </a:prstGeom>
        </p:spPr>
        <p:txBody>
          <a:bodyPr/>
          <a:lstStyle/>
          <a:p>
            <a:pPr marL="342900" indent="-342900" algn="just">
              <a:spcBef>
                <a:spcPct val="20000"/>
              </a:spcBef>
              <a:buClr>
                <a:srgbClr val="007ABE"/>
              </a:buClr>
              <a:defRPr/>
            </a:pPr>
            <a:r>
              <a:rPr lang="en-US" sz="1300" kern="0" dirty="0">
                <a:latin typeface="+mn-lt"/>
              </a:rPr>
              <a:t>Formal partners:</a:t>
            </a:r>
          </a:p>
          <a:p>
            <a:pPr marL="342900" indent="-342900" algn="just">
              <a:spcBef>
                <a:spcPct val="20000"/>
              </a:spcBef>
              <a:buClr>
                <a:srgbClr val="007ABE"/>
              </a:buClr>
              <a:defRPr/>
            </a:pPr>
            <a:r>
              <a:rPr lang="en-US" sz="1300" b="1" kern="0" dirty="0">
                <a:latin typeface="+mn-lt"/>
                <a:cs typeface="+mn-cs"/>
              </a:rPr>
              <a:t>ESADE</a:t>
            </a:r>
          </a:p>
          <a:p>
            <a:pPr marL="342900" indent="-342900" algn="just">
              <a:spcBef>
                <a:spcPct val="20000"/>
              </a:spcBef>
              <a:buClr>
                <a:srgbClr val="007ABE"/>
              </a:buClr>
              <a:defRPr/>
            </a:pPr>
            <a:r>
              <a:rPr lang="en-US" sz="1300" b="1" kern="0" dirty="0">
                <a:latin typeface="+mn-lt"/>
                <a:cs typeface="+mn-cs"/>
              </a:rPr>
              <a:t>Gas Natural FENOSA</a:t>
            </a:r>
          </a:p>
          <a:p>
            <a:pPr marL="342900" indent="-342900">
              <a:spcBef>
                <a:spcPct val="20000"/>
              </a:spcBef>
              <a:buClr>
                <a:srgbClr val="007ABE"/>
              </a:buClr>
              <a:defRPr/>
            </a:pPr>
            <a:r>
              <a:rPr lang="en-US" sz="1300" b="1" kern="0" dirty="0" err="1">
                <a:latin typeface="+mn-lt"/>
                <a:cs typeface="+mn-cs"/>
              </a:rPr>
              <a:t>Institut</a:t>
            </a:r>
            <a:r>
              <a:rPr lang="en-US" sz="1300" b="1" kern="0" dirty="0">
                <a:latin typeface="+mn-lt"/>
                <a:cs typeface="+mn-cs"/>
              </a:rPr>
              <a:t> de </a:t>
            </a:r>
            <a:r>
              <a:rPr lang="en-US" sz="1300" b="1" kern="0" dirty="0" err="1">
                <a:latin typeface="+mn-lt"/>
                <a:cs typeface="+mn-cs"/>
              </a:rPr>
              <a:t>Recerca</a:t>
            </a:r>
            <a:r>
              <a:rPr lang="en-US" sz="1300" b="1" kern="0" dirty="0">
                <a:latin typeface="+mn-lt"/>
                <a:cs typeface="+mn-cs"/>
              </a:rPr>
              <a:t> de </a:t>
            </a:r>
            <a:r>
              <a:rPr lang="en-US" sz="1300" b="1" kern="0" dirty="0" err="1">
                <a:latin typeface="+mn-lt"/>
                <a:cs typeface="+mn-cs"/>
              </a:rPr>
              <a:t>l’Energia</a:t>
            </a:r>
            <a:r>
              <a:rPr lang="en-US" sz="1300" b="1" kern="0" dirty="0">
                <a:latin typeface="+mn-lt"/>
                <a:cs typeface="+mn-cs"/>
              </a:rPr>
              <a:t> de </a:t>
            </a:r>
            <a:r>
              <a:rPr lang="en-US" sz="1300" b="1" kern="0" dirty="0" err="1">
                <a:latin typeface="+mn-lt"/>
                <a:cs typeface="+mn-cs"/>
              </a:rPr>
              <a:t>Catalunya</a:t>
            </a:r>
            <a:r>
              <a:rPr lang="en-US" sz="1300" b="1" kern="0" dirty="0">
                <a:latin typeface="+mn-lt"/>
                <a:cs typeface="+mn-cs"/>
              </a:rPr>
              <a:t>-IREC</a:t>
            </a:r>
          </a:p>
          <a:p>
            <a:pPr marL="342900" indent="-342900">
              <a:spcBef>
                <a:spcPct val="20000"/>
              </a:spcBef>
              <a:buClr>
                <a:srgbClr val="007ABE"/>
              </a:buClr>
              <a:defRPr/>
            </a:pPr>
            <a:r>
              <a:rPr lang="en-US" sz="1300" b="1" kern="0" dirty="0" err="1">
                <a:latin typeface="+mn-lt"/>
                <a:cs typeface="+mn-cs"/>
              </a:rPr>
              <a:t>Instituto</a:t>
            </a:r>
            <a:r>
              <a:rPr lang="en-US" sz="1300" b="1" kern="0" dirty="0">
                <a:latin typeface="+mn-lt"/>
                <a:cs typeface="+mn-cs"/>
              </a:rPr>
              <a:t> Superior de </a:t>
            </a:r>
            <a:r>
              <a:rPr lang="en-US" sz="1300" b="1" kern="0" dirty="0" err="1">
                <a:latin typeface="+mn-lt"/>
                <a:cs typeface="+mn-cs"/>
              </a:rPr>
              <a:t>Lisboa</a:t>
            </a:r>
            <a:endParaRPr lang="en-US" sz="1300" b="1" kern="0" dirty="0">
              <a:latin typeface="+mn-lt"/>
              <a:cs typeface="+mn-cs"/>
            </a:endParaRPr>
          </a:p>
          <a:p>
            <a:pPr marL="342900" indent="-342900">
              <a:spcBef>
                <a:spcPct val="20000"/>
              </a:spcBef>
              <a:buClr>
                <a:srgbClr val="007ABE"/>
              </a:buClr>
              <a:defRPr/>
            </a:pPr>
            <a:r>
              <a:rPr lang="en-US" sz="1300" b="1" kern="0" dirty="0" err="1">
                <a:latin typeface="+mn-lt"/>
                <a:cs typeface="+mn-cs"/>
              </a:rPr>
              <a:t>Universitat</a:t>
            </a:r>
            <a:r>
              <a:rPr lang="en-US" sz="1300" b="1" kern="0" dirty="0">
                <a:latin typeface="+mn-lt"/>
                <a:cs typeface="+mn-cs"/>
              </a:rPr>
              <a:t> </a:t>
            </a:r>
            <a:r>
              <a:rPr lang="en-US" sz="1300" b="1" kern="0" dirty="0" err="1">
                <a:latin typeface="+mn-lt"/>
                <a:cs typeface="+mn-cs"/>
              </a:rPr>
              <a:t>Politècnica</a:t>
            </a:r>
            <a:r>
              <a:rPr lang="en-US" sz="1300" b="1" kern="0" dirty="0">
                <a:latin typeface="+mn-lt"/>
                <a:cs typeface="+mn-cs"/>
              </a:rPr>
              <a:t> de </a:t>
            </a:r>
            <a:r>
              <a:rPr lang="en-US" sz="1300" b="1" kern="0" dirty="0" err="1">
                <a:latin typeface="+mn-lt"/>
                <a:cs typeface="+mn-cs"/>
              </a:rPr>
              <a:t>Catalunya</a:t>
            </a:r>
            <a:endParaRPr lang="en-US" sz="1300" b="1" kern="0" dirty="0">
              <a:latin typeface="+mn-lt"/>
              <a:cs typeface="+mn-cs"/>
            </a:endParaRPr>
          </a:p>
          <a:p>
            <a:pPr marL="342900" indent="-342900">
              <a:spcBef>
                <a:spcPct val="20000"/>
              </a:spcBef>
              <a:buClr>
                <a:srgbClr val="007ABE"/>
              </a:buClr>
              <a:defRPr/>
            </a:pPr>
            <a:endParaRPr lang="en-US" sz="1300" kern="0" dirty="0">
              <a:latin typeface="+mn-lt"/>
              <a:cs typeface="+mn-cs"/>
            </a:endParaRPr>
          </a:p>
          <a:p>
            <a:pPr marL="342900" indent="-342900">
              <a:spcBef>
                <a:spcPct val="20000"/>
              </a:spcBef>
              <a:buClr>
                <a:srgbClr val="007ABE"/>
              </a:buClr>
              <a:defRPr/>
            </a:pPr>
            <a:r>
              <a:rPr lang="en-US" sz="1300" kern="0" dirty="0">
                <a:latin typeface="+mn-lt"/>
                <a:cs typeface="+mn-cs"/>
              </a:rPr>
              <a:t>Associate partners:</a:t>
            </a:r>
          </a:p>
          <a:p>
            <a:pPr marL="342900" indent="-342900">
              <a:spcBef>
                <a:spcPct val="20000"/>
              </a:spcBef>
              <a:buClr>
                <a:srgbClr val="007ABE"/>
              </a:buClr>
              <a:defRPr/>
            </a:pPr>
            <a:r>
              <a:rPr lang="en-US" sz="1300" b="1" kern="0" dirty="0" err="1">
                <a:latin typeface="+mn-lt"/>
                <a:cs typeface="+mn-cs"/>
              </a:rPr>
              <a:t>Ciemat</a:t>
            </a:r>
            <a:endParaRPr lang="en-US" sz="1300" b="1" kern="0" dirty="0">
              <a:latin typeface="+mn-lt"/>
              <a:cs typeface="+mn-cs"/>
            </a:endParaRPr>
          </a:p>
          <a:p>
            <a:pPr marL="342900" indent="-342900">
              <a:spcBef>
                <a:spcPct val="20000"/>
              </a:spcBef>
              <a:buClr>
                <a:srgbClr val="007ABE"/>
              </a:buClr>
              <a:defRPr/>
            </a:pPr>
            <a:r>
              <a:rPr lang="en-US" sz="1300" b="1" kern="0" dirty="0" err="1">
                <a:latin typeface="+mn-lt"/>
                <a:cs typeface="+mn-cs"/>
              </a:rPr>
              <a:t>Energías</a:t>
            </a:r>
            <a:r>
              <a:rPr lang="en-US" sz="1300" b="1" kern="0" dirty="0">
                <a:latin typeface="+mn-lt"/>
                <a:cs typeface="+mn-cs"/>
              </a:rPr>
              <a:t> de Portugal</a:t>
            </a:r>
          </a:p>
          <a:p>
            <a:pPr marL="342900" indent="-342900">
              <a:spcBef>
                <a:spcPct val="20000"/>
              </a:spcBef>
              <a:buClr>
                <a:srgbClr val="007ABE"/>
              </a:buClr>
              <a:defRPr/>
            </a:pPr>
            <a:r>
              <a:rPr lang="en-US" sz="1300" b="1" kern="0" dirty="0" err="1">
                <a:latin typeface="+mn-lt"/>
                <a:cs typeface="+mn-cs"/>
              </a:rPr>
              <a:t>Iberdrola</a:t>
            </a:r>
            <a:endParaRPr lang="en-US" sz="1300" b="1" kern="0" dirty="0">
              <a:latin typeface="+mn-lt"/>
              <a:cs typeface="+mn-cs"/>
            </a:endParaRPr>
          </a:p>
          <a:p>
            <a:pPr marL="342900" indent="-342900">
              <a:spcBef>
                <a:spcPct val="20000"/>
              </a:spcBef>
              <a:buClr>
                <a:srgbClr val="007ABE"/>
              </a:buClr>
              <a:defRPr/>
            </a:pPr>
            <a:r>
              <a:rPr lang="en-US" sz="1300" b="1" kern="0" dirty="0" err="1">
                <a:latin typeface="+mn-lt"/>
                <a:cs typeface="+mn-cs"/>
              </a:rPr>
              <a:t>Tecnalia</a:t>
            </a:r>
            <a:r>
              <a:rPr lang="en-US" sz="1300" b="1" kern="0" dirty="0">
                <a:latin typeface="+mn-lt"/>
                <a:cs typeface="+mn-cs"/>
              </a:rPr>
              <a:t> Research and Innovation</a:t>
            </a:r>
          </a:p>
          <a:p>
            <a:pPr marL="342900" indent="-342900">
              <a:spcBef>
                <a:spcPct val="20000"/>
              </a:spcBef>
              <a:buClr>
                <a:srgbClr val="007ABE"/>
              </a:buClr>
              <a:defRPr/>
            </a:pPr>
            <a:endParaRPr lang="en-US" sz="1300" kern="0" dirty="0">
              <a:latin typeface="+mn-lt"/>
              <a:cs typeface="+mn-cs"/>
            </a:endParaRPr>
          </a:p>
          <a:p>
            <a:pPr marL="342900" indent="-342900">
              <a:spcBef>
                <a:spcPct val="20000"/>
              </a:spcBef>
              <a:buClr>
                <a:srgbClr val="007ABE"/>
              </a:buClr>
              <a:defRPr/>
            </a:pPr>
            <a:endParaRPr lang="en-US" sz="1300" kern="0" dirty="0">
              <a:latin typeface="+mn-lt"/>
              <a:cs typeface="+mn-cs"/>
            </a:endParaRPr>
          </a:p>
          <a:p>
            <a:pPr marL="342900" indent="-342900" algn="just">
              <a:spcBef>
                <a:spcPct val="20000"/>
              </a:spcBef>
              <a:buClr>
                <a:srgbClr val="007ABE"/>
              </a:buClr>
              <a:defRPr/>
            </a:pPr>
            <a:endParaRPr lang="en-US" sz="1200" kern="0" dirty="0">
              <a:latin typeface="+mn-lt"/>
              <a:cs typeface="+mn-cs"/>
            </a:endParaRPr>
          </a:p>
        </p:txBody>
      </p:sp>
      <p:sp>
        <p:nvSpPr>
          <p:cNvPr id="12" name="2 Marcador de contenido"/>
          <p:cNvSpPr txBox="1">
            <a:spLocks/>
          </p:cNvSpPr>
          <p:nvPr/>
        </p:nvSpPr>
        <p:spPr bwMode="auto">
          <a:xfrm>
            <a:off x="2255726" y="228129"/>
            <a:ext cx="5899150" cy="79057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endParaRPr lang="es-ES" sz="2400" kern="0" dirty="0" smtClean="0">
              <a:latin typeface="+mn-lt"/>
              <a:cs typeface="+mn-cs"/>
            </a:endParaRPr>
          </a:p>
          <a:p>
            <a:pPr marL="342900" indent="-342900" algn="r">
              <a:buClr>
                <a:srgbClr val="007ABE"/>
              </a:buClr>
              <a:buFont typeface="Wingdings" pitchFamily="2" charset="2"/>
              <a:buNone/>
              <a:defRPr/>
            </a:pPr>
            <a:r>
              <a:rPr lang="es-ES" sz="2400" b="1" kern="0" dirty="0" smtClean="0">
                <a:latin typeface="+mn-lt"/>
                <a:cs typeface="+mn-cs"/>
              </a:rPr>
              <a:t>KIC </a:t>
            </a:r>
            <a:r>
              <a:rPr lang="es-ES" sz="2400" b="1" kern="0" dirty="0" err="1" smtClean="0">
                <a:latin typeface="+mn-lt"/>
                <a:cs typeface="+mn-cs"/>
              </a:rPr>
              <a:t>Innoenergy</a:t>
            </a:r>
            <a:r>
              <a:rPr lang="es-ES" sz="2400" b="1" kern="0" dirty="0" smtClean="0">
                <a:latin typeface="+mn-lt"/>
                <a:cs typeface="+mn-cs"/>
              </a:rPr>
              <a:t> - Iberia</a:t>
            </a:r>
            <a:endParaRPr lang="es-ES" sz="2400" b="1" kern="0" dirty="0">
              <a:latin typeface="+mn-lt"/>
              <a:cs typeface="+mn-cs"/>
            </a:endParaRPr>
          </a:p>
        </p:txBody>
      </p:sp>
    </p:spTree>
    <p:extLst>
      <p:ext uri="{BB962C8B-B14F-4D97-AF65-F5344CB8AC3E}">
        <p14:creationId xmlns:p14="http://schemas.microsoft.com/office/powerpoint/2010/main" val="271067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555875" y="4508500"/>
            <a:ext cx="6246813" cy="366713"/>
          </a:xfrm>
          <a:prstGeom prst="rect">
            <a:avLst/>
          </a:prstGeom>
          <a:noFill/>
          <a:ln w="9525">
            <a:noFill/>
            <a:miter lim="800000"/>
            <a:headEnd/>
            <a:tailEnd/>
          </a:ln>
        </p:spPr>
        <p:txBody>
          <a:bodyPr>
            <a:spAutoFit/>
          </a:bodyPr>
          <a:lstStyle/>
          <a:p>
            <a:endParaRPr lang="en-US"/>
          </a:p>
        </p:txBody>
      </p:sp>
      <p:sp>
        <p:nvSpPr>
          <p:cNvPr id="38915" name="Text Box 8"/>
          <p:cNvSpPr txBox="1">
            <a:spLocks noChangeArrowheads="1"/>
          </p:cNvSpPr>
          <p:nvPr/>
        </p:nvSpPr>
        <p:spPr bwMode="auto">
          <a:xfrm>
            <a:off x="276225" y="5400675"/>
            <a:ext cx="8591550" cy="369888"/>
          </a:xfrm>
          <a:prstGeom prst="rect">
            <a:avLst/>
          </a:prstGeom>
          <a:noFill/>
          <a:ln w="9525">
            <a:noFill/>
            <a:miter lim="800000"/>
            <a:headEnd/>
            <a:tailEnd/>
          </a:ln>
        </p:spPr>
        <p:txBody>
          <a:bodyPr>
            <a:spAutoFit/>
          </a:bodyPr>
          <a:lstStyle/>
          <a:p>
            <a:pPr algn="ctr">
              <a:spcBef>
                <a:spcPct val="50000"/>
              </a:spcBef>
            </a:pPr>
            <a:r>
              <a:rPr lang="es-ES" dirty="0"/>
              <a:t>Barcelona, </a:t>
            </a:r>
            <a:r>
              <a:rPr lang="es-ES" dirty="0" err="1"/>
              <a:t>amongst</a:t>
            </a:r>
            <a:r>
              <a:rPr lang="es-ES" dirty="0"/>
              <a:t> </a:t>
            </a:r>
            <a:r>
              <a:rPr lang="es-ES" dirty="0" err="1"/>
              <a:t>the</a:t>
            </a:r>
            <a:r>
              <a:rPr lang="es-ES" dirty="0"/>
              <a:t> </a:t>
            </a:r>
            <a:r>
              <a:rPr lang="es-ES" dirty="0" smtClean="0"/>
              <a:t>10 </a:t>
            </a:r>
            <a:r>
              <a:rPr lang="es-ES" dirty="0" err="1"/>
              <a:t>best</a:t>
            </a:r>
            <a:r>
              <a:rPr lang="es-ES" dirty="0"/>
              <a:t> </a:t>
            </a:r>
            <a:r>
              <a:rPr lang="es-ES" dirty="0" err="1"/>
              <a:t>student</a:t>
            </a:r>
            <a:r>
              <a:rPr lang="es-ES" dirty="0"/>
              <a:t> </a:t>
            </a:r>
            <a:r>
              <a:rPr lang="es-ES" dirty="0" err="1"/>
              <a:t>cities</a:t>
            </a:r>
            <a:r>
              <a:rPr lang="es-ES" dirty="0"/>
              <a:t> in </a:t>
            </a:r>
            <a:r>
              <a:rPr lang="es-ES" dirty="0" err="1" smtClean="0"/>
              <a:t>Europe</a:t>
            </a:r>
            <a:r>
              <a:rPr lang="es-ES" dirty="0" smtClean="0"/>
              <a:t>!* </a:t>
            </a:r>
            <a:endParaRPr lang="es-ES" dirty="0"/>
          </a:p>
        </p:txBody>
      </p:sp>
      <p:pic>
        <p:nvPicPr>
          <p:cNvPr id="38916" name="Picture 2" descr="C:\Documents and Settings\ARI Secretaria01\Escritorio\panoramaSENCER.jpg"/>
          <p:cNvPicPr>
            <a:picLocks noChangeAspect="1" noChangeArrowheads="1"/>
          </p:cNvPicPr>
          <p:nvPr/>
        </p:nvPicPr>
        <p:blipFill>
          <a:blip r:embed="rId3" cstate="print"/>
          <a:srcRect/>
          <a:stretch>
            <a:fillRect/>
          </a:stretch>
        </p:blipFill>
        <p:spPr bwMode="auto">
          <a:xfrm>
            <a:off x="0" y="3141663"/>
            <a:ext cx="9144000" cy="1358900"/>
          </a:xfrm>
          <a:prstGeom prst="rect">
            <a:avLst/>
          </a:prstGeom>
          <a:noFill/>
          <a:ln w="9525">
            <a:noFill/>
            <a:miter lim="800000"/>
            <a:headEnd/>
            <a:tailEnd/>
          </a:ln>
        </p:spPr>
      </p:pic>
      <p:sp>
        <p:nvSpPr>
          <p:cNvPr id="38917" name="2 Marcador de contenido"/>
          <p:cNvSpPr>
            <a:spLocks noGrp="1"/>
          </p:cNvSpPr>
          <p:nvPr>
            <p:ph idx="4294967295"/>
          </p:nvPr>
        </p:nvSpPr>
        <p:spPr>
          <a:xfrm>
            <a:off x="2700338" y="549275"/>
            <a:ext cx="5467350" cy="450850"/>
          </a:xfrm>
        </p:spPr>
        <p:txBody>
          <a:bodyPr/>
          <a:lstStyle/>
          <a:p>
            <a:pPr algn="r" eaLnBrk="1" hangingPunct="1">
              <a:spcBef>
                <a:spcPct val="0"/>
              </a:spcBef>
              <a:buFont typeface="Wingdings" pitchFamily="2" charset="2"/>
              <a:buNone/>
            </a:pPr>
            <a:r>
              <a:rPr lang="es-ES" dirty="0" smtClean="0"/>
              <a:t>Global </a:t>
            </a:r>
            <a:r>
              <a:rPr lang="es-ES" dirty="0" err="1" smtClean="0"/>
              <a:t>Technology</a:t>
            </a:r>
            <a:r>
              <a:rPr lang="es-ES" dirty="0" smtClean="0"/>
              <a:t> </a:t>
            </a:r>
            <a:r>
              <a:rPr lang="es-ES" dirty="0" err="1" smtClean="0"/>
              <a:t>Leading</a:t>
            </a:r>
            <a:r>
              <a:rPr lang="es-ES" dirty="0" smtClean="0"/>
              <a:t> </a:t>
            </a:r>
            <a:r>
              <a:rPr lang="es-ES" dirty="0" err="1" smtClean="0"/>
              <a:t>Innovation</a:t>
            </a:r>
            <a:endParaRPr lang="es-ES" dirty="0" smtClean="0"/>
          </a:p>
        </p:txBody>
      </p:sp>
      <p:sp>
        <p:nvSpPr>
          <p:cNvPr id="38918" name="QuadreDeText 5"/>
          <p:cNvSpPr txBox="1">
            <a:spLocks noChangeArrowheads="1"/>
          </p:cNvSpPr>
          <p:nvPr/>
        </p:nvSpPr>
        <p:spPr bwMode="auto">
          <a:xfrm>
            <a:off x="935038" y="6129338"/>
            <a:ext cx="7921625" cy="307975"/>
          </a:xfrm>
          <a:prstGeom prst="rect">
            <a:avLst/>
          </a:prstGeom>
          <a:noFill/>
          <a:ln w="9525">
            <a:noFill/>
            <a:miter lim="800000"/>
            <a:headEnd/>
            <a:tailEnd/>
          </a:ln>
        </p:spPr>
        <p:txBody>
          <a:bodyPr>
            <a:spAutoFit/>
          </a:bodyPr>
          <a:lstStyle/>
          <a:p>
            <a:r>
              <a:rPr lang="es-ES" sz="1400" i="1" dirty="0"/>
              <a:t>* </a:t>
            </a:r>
            <a:r>
              <a:rPr lang="es-ES" sz="1400" i="1" dirty="0" err="1"/>
              <a:t>According</a:t>
            </a:r>
            <a:r>
              <a:rPr lang="es-ES" sz="1400" i="1" dirty="0"/>
              <a:t> to </a:t>
            </a:r>
            <a:r>
              <a:rPr lang="es-ES" sz="1400" b="1" i="1" dirty="0"/>
              <a:t>QS </a:t>
            </a:r>
            <a:r>
              <a:rPr lang="es-ES" sz="1400" b="1" i="1" dirty="0" err="1"/>
              <a:t>Best</a:t>
            </a:r>
            <a:r>
              <a:rPr lang="es-ES" sz="1400" b="1" i="1" dirty="0"/>
              <a:t> </a:t>
            </a:r>
            <a:r>
              <a:rPr lang="es-ES" sz="1400" b="1" i="1" dirty="0" err="1"/>
              <a:t>Student</a:t>
            </a:r>
            <a:r>
              <a:rPr lang="es-ES" sz="1400" b="1" i="1" dirty="0"/>
              <a:t> </a:t>
            </a:r>
            <a:r>
              <a:rPr lang="es-ES" sz="1400" b="1" i="1" dirty="0" err="1"/>
              <a:t>Cities</a:t>
            </a:r>
            <a:r>
              <a:rPr lang="es-ES" sz="1400" b="1" i="1" dirty="0"/>
              <a:t> </a:t>
            </a:r>
            <a:r>
              <a:rPr lang="es-ES" sz="1400" b="1" i="1" dirty="0" smtClean="0"/>
              <a:t>2017 </a:t>
            </a:r>
            <a:r>
              <a:rPr lang="es-ES" sz="1400" i="1" dirty="0" smtClean="0"/>
              <a:t>Ranking  </a:t>
            </a:r>
            <a:endParaRPr lang="es-ES" sz="1400" i="1" dirty="0"/>
          </a:p>
        </p:txBody>
      </p:sp>
    </p:spTree>
    <p:extLst>
      <p:ext uri="{BB962C8B-B14F-4D97-AF65-F5344CB8AC3E}">
        <p14:creationId xmlns:p14="http://schemas.microsoft.com/office/powerpoint/2010/main" val="4086526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31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B1.jpg"/>
          <p:cNvPicPr>
            <a:picLocks noChangeAspect="1"/>
          </p:cNvPicPr>
          <p:nvPr/>
        </p:nvPicPr>
        <p:blipFill>
          <a:blip r:embed="rId2" cstate="print"/>
          <a:srcRect/>
          <a:stretch>
            <a:fillRect/>
          </a:stretch>
        </p:blipFill>
        <p:spPr bwMode="auto">
          <a:xfrm>
            <a:off x="0" y="1268413"/>
            <a:ext cx="9144000" cy="5148262"/>
          </a:xfrm>
          <a:prstGeom prst="rect">
            <a:avLst/>
          </a:prstGeom>
          <a:noFill/>
          <a:ln w="9525">
            <a:noFill/>
            <a:miter lim="800000"/>
            <a:headEnd/>
            <a:tailEnd/>
          </a:ln>
        </p:spPr>
      </p:pic>
      <p:sp>
        <p:nvSpPr>
          <p:cNvPr id="6" name="2 Marcador de contenido"/>
          <p:cNvSpPr txBox="1">
            <a:spLocks/>
          </p:cNvSpPr>
          <p:nvPr/>
        </p:nvSpPr>
        <p:spPr bwMode="auto">
          <a:xfrm>
            <a:off x="2771800" y="188913"/>
            <a:ext cx="6084676" cy="791816"/>
          </a:xfrm>
          <a:prstGeom prst="rect">
            <a:avLst/>
          </a:prstGeom>
          <a:noFill/>
          <a:ln w="9525">
            <a:noFill/>
            <a:miter lim="800000"/>
            <a:headEnd/>
            <a:tailEnd/>
          </a:ln>
        </p:spPr>
        <p:txBody>
          <a:bodyPr/>
          <a:lstStyle/>
          <a:p>
            <a:pPr marL="342900" indent="-342900">
              <a:buClr>
                <a:srgbClr val="007ABE"/>
              </a:buClr>
              <a:buFont typeface="Wingdings" pitchFamily="2" charset="2"/>
              <a:buNone/>
              <a:defRPr/>
            </a:pPr>
            <a:endParaRPr lang="es-ES" b="1" kern="0" dirty="0" smtClean="0">
              <a:latin typeface="+mn-lt"/>
              <a:cs typeface="+mn-cs"/>
            </a:endParaRPr>
          </a:p>
          <a:p>
            <a:pPr marL="342900" indent="-342900">
              <a:buClr>
                <a:srgbClr val="007ABE"/>
              </a:buClr>
              <a:buFont typeface="Wingdings" pitchFamily="2" charset="2"/>
              <a:buNone/>
              <a:defRPr/>
            </a:pPr>
            <a:r>
              <a:rPr lang="en-AU" b="1" kern="0" dirty="0" smtClean="0">
                <a:latin typeface="+mn-lt"/>
                <a:cs typeface="+mn-cs"/>
              </a:rPr>
              <a:t>Education, Research, Innovation, Internationalization</a:t>
            </a:r>
            <a:br>
              <a:rPr lang="en-AU" b="1" kern="0" dirty="0" smtClean="0">
                <a:latin typeface="+mn-lt"/>
                <a:cs typeface="+mn-cs"/>
              </a:rPr>
            </a:br>
            <a:endParaRPr lang="en-AU" b="1" kern="0" dirty="0">
              <a:solidFill>
                <a:srgbClr val="0070C0"/>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14 Rectángulo"/>
          <p:cNvSpPr>
            <a:spLocks noChangeArrowheads="1"/>
          </p:cNvSpPr>
          <p:nvPr/>
        </p:nvSpPr>
        <p:spPr bwMode="auto">
          <a:xfrm>
            <a:off x="539750" y="1520788"/>
            <a:ext cx="399624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Font typeface="Arial" charset="0"/>
              <a:buNone/>
            </a:pPr>
            <a:r>
              <a:rPr lang="en-GB" altLang="es-ES" sz="2400" dirty="0">
                <a:solidFill>
                  <a:srgbClr val="376092"/>
                </a:solidFill>
                <a:latin typeface="Calibri" pitchFamily="34" charset="0"/>
              </a:rPr>
              <a:t>The </a:t>
            </a:r>
            <a:r>
              <a:rPr lang="en-GB" altLang="es-ES" sz="2400" b="1" dirty="0" err="1">
                <a:solidFill>
                  <a:srgbClr val="376092"/>
                </a:solidFill>
                <a:latin typeface="Calibri" pitchFamily="34" charset="0"/>
              </a:rPr>
              <a:t>Universitat</a:t>
            </a:r>
            <a:r>
              <a:rPr lang="en-GB" altLang="es-ES" sz="2400" b="1" dirty="0">
                <a:solidFill>
                  <a:srgbClr val="376092"/>
                </a:solidFill>
                <a:latin typeface="Calibri" pitchFamily="34" charset="0"/>
              </a:rPr>
              <a:t> </a:t>
            </a:r>
            <a:r>
              <a:rPr lang="en-GB" altLang="es-ES" sz="2400" b="1" dirty="0" err="1">
                <a:solidFill>
                  <a:srgbClr val="376092"/>
                </a:solidFill>
                <a:latin typeface="Calibri" pitchFamily="34" charset="0"/>
              </a:rPr>
              <a:t>Politècnica</a:t>
            </a:r>
            <a:r>
              <a:rPr lang="en-GB" altLang="es-ES" sz="2400" b="1" dirty="0">
                <a:solidFill>
                  <a:srgbClr val="376092"/>
                </a:solidFill>
                <a:latin typeface="Calibri" pitchFamily="34" charset="0"/>
              </a:rPr>
              <a:t> de </a:t>
            </a:r>
            <a:r>
              <a:rPr lang="en-GB" altLang="es-ES" sz="2400" b="1" dirty="0" err="1" smtClean="0">
                <a:solidFill>
                  <a:srgbClr val="376092"/>
                </a:solidFill>
                <a:latin typeface="Calibri" pitchFamily="34" charset="0"/>
              </a:rPr>
              <a:t>Catalunya</a:t>
            </a:r>
            <a:r>
              <a:rPr lang="en-GB" altLang="es-ES" sz="2400" b="1" dirty="0" smtClean="0">
                <a:solidFill>
                  <a:srgbClr val="376092"/>
                </a:solidFill>
                <a:latin typeface="Calibri" pitchFamily="34" charset="0"/>
              </a:rPr>
              <a:t> – </a:t>
            </a:r>
            <a:r>
              <a:rPr lang="en-GB" altLang="es-ES" sz="2400" b="1" dirty="0" err="1" smtClean="0">
                <a:solidFill>
                  <a:srgbClr val="376092"/>
                </a:solidFill>
                <a:latin typeface="Calibri" pitchFamily="34" charset="0"/>
              </a:rPr>
              <a:t>BarcelonaTech</a:t>
            </a:r>
            <a:r>
              <a:rPr lang="en-GB" altLang="es-ES" sz="2400" b="1" dirty="0" smtClean="0">
                <a:solidFill>
                  <a:srgbClr val="376092"/>
                </a:solidFill>
                <a:latin typeface="Calibri" pitchFamily="34" charset="0"/>
              </a:rPr>
              <a:t> </a:t>
            </a:r>
            <a:r>
              <a:rPr lang="en-GB" altLang="es-ES" sz="2400" dirty="0" smtClean="0">
                <a:solidFill>
                  <a:srgbClr val="376092"/>
                </a:solidFill>
                <a:latin typeface="Calibri" pitchFamily="34" charset="0"/>
              </a:rPr>
              <a:t>is </a:t>
            </a:r>
            <a:r>
              <a:rPr lang="en-GB" altLang="es-ES" sz="2400" dirty="0">
                <a:solidFill>
                  <a:srgbClr val="376092"/>
                </a:solidFill>
                <a:latin typeface="Calibri" pitchFamily="34" charset="0"/>
              </a:rPr>
              <a:t>a public institution of </a:t>
            </a:r>
            <a:r>
              <a:rPr lang="en-GB" altLang="es-ES" sz="2400" b="1" dirty="0">
                <a:solidFill>
                  <a:srgbClr val="376092"/>
                </a:solidFill>
                <a:latin typeface="Calibri" pitchFamily="34" charset="0"/>
              </a:rPr>
              <a:t>Higher Education and Research</a:t>
            </a:r>
            <a:r>
              <a:rPr lang="en-GB" altLang="es-ES" sz="2400" dirty="0">
                <a:solidFill>
                  <a:srgbClr val="376092"/>
                </a:solidFill>
                <a:latin typeface="Calibri" pitchFamily="34" charset="0"/>
              </a:rPr>
              <a:t>, specialised in the areas of </a:t>
            </a:r>
            <a:r>
              <a:rPr lang="en-GB" altLang="es-ES" sz="2400" b="1" dirty="0" smtClean="0">
                <a:solidFill>
                  <a:srgbClr val="376092"/>
                </a:solidFill>
                <a:latin typeface="Calibri" pitchFamily="34" charset="0"/>
              </a:rPr>
              <a:t>Architecture</a:t>
            </a:r>
            <a:r>
              <a:rPr lang="en-GB" altLang="es-ES" sz="2400" dirty="0" smtClean="0">
                <a:solidFill>
                  <a:srgbClr val="376092"/>
                </a:solidFill>
                <a:latin typeface="Calibri" pitchFamily="34" charset="0"/>
              </a:rPr>
              <a:t>, </a:t>
            </a:r>
            <a:r>
              <a:rPr lang="en-GB" altLang="es-ES" sz="2400" b="1" dirty="0" smtClean="0">
                <a:solidFill>
                  <a:srgbClr val="376092"/>
                </a:solidFill>
                <a:latin typeface="Calibri" pitchFamily="34" charset="0"/>
              </a:rPr>
              <a:t>Engineering, Science</a:t>
            </a:r>
            <a:r>
              <a:rPr lang="en-GB" altLang="es-ES" sz="2400" dirty="0" smtClean="0">
                <a:solidFill>
                  <a:srgbClr val="376092"/>
                </a:solidFill>
                <a:latin typeface="Calibri" pitchFamily="34" charset="0"/>
              </a:rPr>
              <a:t> and </a:t>
            </a:r>
            <a:r>
              <a:rPr lang="en-GB" altLang="es-ES" sz="2400" b="1" dirty="0" smtClean="0">
                <a:solidFill>
                  <a:srgbClr val="376092"/>
                </a:solidFill>
                <a:latin typeface="Calibri" pitchFamily="34" charset="0"/>
              </a:rPr>
              <a:t>Technology</a:t>
            </a:r>
            <a:r>
              <a:rPr lang="en-GB" altLang="es-ES" sz="2800" dirty="0" smtClean="0">
                <a:solidFill>
                  <a:srgbClr val="376092"/>
                </a:solidFill>
                <a:latin typeface="Calibri" pitchFamily="34" charset="0"/>
              </a:rPr>
              <a:t>.</a:t>
            </a:r>
            <a:endParaRPr lang="en-GB" altLang="es-ES" sz="2800" dirty="0">
              <a:solidFill>
                <a:srgbClr val="376092"/>
              </a:solidFill>
              <a:latin typeface="Calibri" pitchFamily="34" charset="0"/>
            </a:endParaRPr>
          </a:p>
          <a:p>
            <a:pPr algn="just" eaLnBrk="1" hangingPunct="1"/>
            <a:endParaRPr lang="en-GB" altLang="es-ES" sz="2400" dirty="0">
              <a:solidFill>
                <a:srgbClr val="376092"/>
              </a:solidFill>
              <a:latin typeface="Calibri" pitchFamily="34" charset="0"/>
            </a:endParaRPr>
          </a:p>
        </p:txBody>
      </p:sp>
      <p:pic>
        <p:nvPicPr>
          <p:cNvPr id="10" name="Picture 2" descr="C:\Users\Georgina\Desktop\IMAGENES\Fotos UPC\318001_001.jpg"/>
          <p:cNvPicPr>
            <a:picLocks noChangeAspect="1" noChangeArrowheads="1"/>
          </p:cNvPicPr>
          <p:nvPr/>
        </p:nvPicPr>
        <p:blipFill>
          <a:blip r:embed="rId3" cstate="print"/>
          <a:srcRect/>
          <a:stretch>
            <a:fillRect/>
          </a:stretch>
        </p:blipFill>
        <p:spPr bwMode="auto">
          <a:xfrm>
            <a:off x="4788024" y="1628800"/>
            <a:ext cx="3528392" cy="30873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5766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61" y="6415"/>
            <a:ext cx="9144000" cy="6858000"/>
          </a:xfrm>
          <a:prstGeom prst="rect">
            <a:avLst/>
          </a:prstGeom>
          <a:solidFill>
            <a:srgbClr val="3470B2"/>
          </a:solidFill>
          <a:ln>
            <a:solidFill>
              <a:srgbClr val="3470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u="sng" smtClean="0"/>
              <a:t> </a:t>
            </a:r>
            <a:endParaRPr lang="ca-ES" u="sng"/>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294" y="1439005"/>
            <a:ext cx="7354252" cy="2560320"/>
          </a:xfrm>
          <a:prstGeom prst="rect">
            <a:avLst/>
          </a:prstGeom>
        </p:spPr>
      </p:pic>
      <p:sp>
        <p:nvSpPr>
          <p:cNvPr id="14" name="13 Rectángulo"/>
          <p:cNvSpPr/>
          <p:nvPr/>
        </p:nvSpPr>
        <p:spPr>
          <a:xfrm>
            <a:off x="719988" y="3089503"/>
            <a:ext cx="1007696" cy="461665"/>
          </a:xfrm>
          <a:prstGeom prst="rect">
            <a:avLst/>
          </a:prstGeom>
        </p:spPr>
        <p:txBody>
          <a:bodyPr wrap="square">
            <a:spAutoFit/>
          </a:bodyPr>
          <a:lstStyle/>
          <a:p>
            <a:r>
              <a:rPr lang="ca-ES" b="1" baseline="30000" dirty="0" err="1" smtClean="0">
                <a:solidFill>
                  <a:schemeClr val="bg1"/>
                </a:solidFill>
              </a:rPr>
              <a:t>Schools</a:t>
            </a:r>
            <a:r>
              <a:rPr lang="ca-ES" b="1" baseline="30000" dirty="0" smtClean="0">
                <a:solidFill>
                  <a:schemeClr val="bg1"/>
                </a:solidFill>
              </a:rPr>
              <a:t> in 8 campus</a:t>
            </a:r>
            <a:endParaRPr lang="ca-ES" b="1" baseline="30000" dirty="0">
              <a:solidFill>
                <a:schemeClr val="bg1"/>
              </a:solidFill>
            </a:endParaRPr>
          </a:p>
        </p:txBody>
      </p:sp>
      <p:sp>
        <p:nvSpPr>
          <p:cNvPr id="15" name="14 Rectángulo"/>
          <p:cNvSpPr/>
          <p:nvPr/>
        </p:nvSpPr>
        <p:spPr>
          <a:xfrm>
            <a:off x="4834086" y="730315"/>
            <a:ext cx="1826146" cy="461665"/>
          </a:xfrm>
          <a:prstGeom prst="rect">
            <a:avLst/>
          </a:prstGeom>
        </p:spPr>
        <p:txBody>
          <a:bodyPr wrap="square">
            <a:spAutoFit/>
          </a:bodyPr>
          <a:lstStyle/>
          <a:p>
            <a:r>
              <a:rPr lang="ca-ES" b="1" baseline="30000" dirty="0" err="1">
                <a:solidFill>
                  <a:schemeClr val="bg1"/>
                </a:solidFill>
              </a:rPr>
              <a:t>teaching</a:t>
            </a:r>
            <a:r>
              <a:rPr lang="ca-ES" b="1" baseline="30000" dirty="0">
                <a:solidFill>
                  <a:schemeClr val="bg1"/>
                </a:solidFill>
              </a:rPr>
              <a:t> </a:t>
            </a:r>
            <a:endParaRPr lang="ca-ES" b="1" baseline="30000" dirty="0" smtClean="0">
              <a:solidFill>
                <a:schemeClr val="bg1"/>
              </a:solidFill>
            </a:endParaRPr>
          </a:p>
          <a:p>
            <a:r>
              <a:rPr lang="ca-ES" b="1" baseline="30000" dirty="0" err="1" smtClean="0">
                <a:solidFill>
                  <a:schemeClr val="bg1"/>
                </a:solidFill>
              </a:rPr>
              <a:t>and</a:t>
            </a:r>
            <a:r>
              <a:rPr lang="ca-ES" b="1" baseline="30000" dirty="0" smtClean="0">
                <a:solidFill>
                  <a:schemeClr val="bg1"/>
                </a:solidFill>
              </a:rPr>
              <a:t> </a:t>
            </a:r>
            <a:r>
              <a:rPr lang="ca-ES" b="1" baseline="30000" dirty="0" err="1">
                <a:solidFill>
                  <a:schemeClr val="bg1"/>
                </a:solidFill>
              </a:rPr>
              <a:t>research</a:t>
            </a:r>
            <a:r>
              <a:rPr lang="ca-ES" b="1" baseline="30000" dirty="0">
                <a:solidFill>
                  <a:schemeClr val="bg1"/>
                </a:solidFill>
              </a:rPr>
              <a:t> staff</a:t>
            </a:r>
          </a:p>
        </p:txBody>
      </p:sp>
      <p:sp>
        <p:nvSpPr>
          <p:cNvPr id="16" name="15 Rectángulo"/>
          <p:cNvSpPr/>
          <p:nvPr/>
        </p:nvSpPr>
        <p:spPr>
          <a:xfrm>
            <a:off x="7583386" y="882432"/>
            <a:ext cx="1221846" cy="276999"/>
          </a:xfrm>
          <a:prstGeom prst="rect">
            <a:avLst/>
          </a:prstGeom>
        </p:spPr>
        <p:txBody>
          <a:bodyPr wrap="square">
            <a:spAutoFit/>
          </a:bodyPr>
          <a:lstStyle/>
          <a:p>
            <a:r>
              <a:rPr lang="ca-ES" b="1" baseline="30000" dirty="0" err="1">
                <a:solidFill>
                  <a:schemeClr val="bg1"/>
                </a:solidFill>
              </a:rPr>
              <a:t>research</a:t>
            </a:r>
            <a:r>
              <a:rPr lang="ca-ES" b="1" baseline="30000" dirty="0">
                <a:solidFill>
                  <a:schemeClr val="bg1"/>
                </a:solidFill>
              </a:rPr>
              <a:t> </a:t>
            </a:r>
            <a:r>
              <a:rPr lang="ca-ES" b="1" baseline="30000" dirty="0" err="1">
                <a:solidFill>
                  <a:schemeClr val="bg1"/>
                </a:solidFill>
              </a:rPr>
              <a:t>groups</a:t>
            </a:r>
            <a:endParaRPr lang="ca-ES" b="1" baseline="30000" dirty="0">
              <a:solidFill>
                <a:schemeClr val="bg1"/>
              </a:solidFill>
            </a:endParaRPr>
          </a:p>
        </p:txBody>
      </p:sp>
      <p:sp>
        <p:nvSpPr>
          <p:cNvPr id="17" name="16 Rectángulo"/>
          <p:cNvSpPr/>
          <p:nvPr/>
        </p:nvSpPr>
        <p:spPr>
          <a:xfrm>
            <a:off x="2197068" y="1052736"/>
            <a:ext cx="975921" cy="276999"/>
          </a:xfrm>
          <a:prstGeom prst="rect">
            <a:avLst/>
          </a:prstGeom>
        </p:spPr>
        <p:txBody>
          <a:bodyPr wrap="square">
            <a:spAutoFit/>
          </a:bodyPr>
          <a:lstStyle/>
          <a:p>
            <a:r>
              <a:rPr lang="ca-ES" b="1" baseline="30000" smtClean="0">
                <a:solidFill>
                  <a:schemeClr val="bg1"/>
                </a:solidFill>
              </a:rPr>
              <a:t>students</a:t>
            </a:r>
            <a:endParaRPr lang="ca-ES" b="1" baseline="30000">
              <a:solidFill>
                <a:schemeClr val="bg1"/>
              </a:solidFill>
            </a:endParaRPr>
          </a:p>
        </p:txBody>
      </p:sp>
      <p:sp>
        <p:nvSpPr>
          <p:cNvPr id="19" name="18 Rectángulo"/>
          <p:cNvSpPr/>
          <p:nvPr/>
        </p:nvSpPr>
        <p:spPr>
          <a:xfrm>
            <a:off x="7480798" y="5074136"/>
            <a:ext cx="1699714" cy="754053"/>
          </a:xfrm>
          <a:prstGeom prst="rect">
            <a:avLst/>
          </a:prstGeom>
        </p:spPr>
        <p:txBody>
          <a:bodyPr wrap="square">
            <a:spAutoFit/>
          </a:bodyPr>
          <a:lstStyle/>
          <a:p>
            <a:r>
              <a:rPr lang="ca-ES" b="1" baseline="30000" dirty="0">
                <a:solidFill>
                  <a:schemeClr val="bg1"/>
                </a:solidFill>
              </a:rPr>
              <a:t>doctoral </a:t>
            </a:r>
            <a:r>
              <a:rPr lang="ca-ES" b="1" baseline="30000" dirty="0" err="1" smtClean="0">
                <a:solidFill>
                  <a:schemeClr val="bg1"/>
                </a:solidFill>
              </a:rPr>
              <a:t>programmes</a:t>
            </a:r>
            <a:r>
              <a:rPr lang="ca-ES" b="1" baseline="30000" dirty="0">
                <a:solidFill>
                  <a:schemeClr val="bg1"/>
                </a:solidFill>
              </a:rPr>
              <a:t/>
            </a:r>
            <a:br>
              <a:rPr lang="ca-ES" b="1" baseline="30000" dirty="0">
                <a:solidFill>
                  <a:schemeClr val="bg1"/>
                </a:solidFill>
              </a:rPr>
            </a:br>
            <a:r>
              <a:rPr lang="ca-ES" sz="1050" b="1" baseline="30000" dirty="0">
                <a:solidFill>
                  <a:schemeClr val="bg1"/>
                </a:solidFill>
              </a:rPr>
              <a:t>2018-19</a:t>
            </a:r>
          </a:p>
          <a:p>
            <a:endParaRPr lang="ca-ES" b="1" baseline="30000" dirty="0">
              <a:solidFill>
                <a:schemeClr val="bg1"/>
              </a:solidFill>
            </a:endParaRPr>
          </a:p>
        </p:txBody>
      </p:sp>
      <p:sp>
        <p:nvSpPr>
          <p:cNvPr id="20" name="19 Rectángulo"/>
          <p:cNvSpPr/>
          <p:nvPr/>
        </p:nvSpPr>
        <p:spPr>
          <a:xfrm>
            <a:off x="6156176" y="5206623"/>
            <a:ext cx="864718" cy="754053"/>
          </a:xfrm>
          <a:prstGeom prst="rect">
            <a:avLst/>
          </a:prstGeom>
        </p:spPr>
        <p:txBody>
          <a:bodyPr wrap="square">
            <a:spAutoFit/>
          </a:bodyPr>
          <a:lstStyle/>
          <a:p>
            <a:r>
              <a:rPr lang="ca-ES" b="1" baseline="30000" dirty="0" err="1">
                <a:solidFill>
                  <a:schemeClr val="bg1"/>
                </a:solidFill>
              </a:rPr>
              <a:t>master’s</a:t>
            </a:r>
            <a:r>
              <a:rPr lang="ca-ES" b="1" baseline="30000" dirty="0">
                <a:solidFill>
                  <a:schemeClr val="bg1"/>
                </a:solidFill>
              </a:rPr>
              <a:t> </a:t>
            </a:r>
            <a:r>
              <a:rPr lang="ca-ES" b="1" baseline="30000" dirty="0" err="1" smtClean="0">
                <a:solidFill>
                  <a:schemeClr val="bg1"/>
                </a:solidFill>
              </a:rPr>
              <a:t>degrees</a:t>
            </a:r>
            <a:r>
              <a:rPr lang="ca-ES" b="1" baseline="30000" dirty="0">
                <a:solidFill>
                  <a:schemeClr val="bg1"/>
                </a:solidFill>
              </a:rPr>
              <a:t/>
            </a:r>
            <a:br>
              <a:rPr lang="ca-ES" b="1" baseline="30000" dirty="0">
                <a:solidFill>
                  <a:schemeClr val="bg1"/>
                </a:solidFill>
              </a:rPr>
            </a:br>
            <a:r>
              <a:rPr lang="ca-ES" sz="1050" b="1" baseline="30000" dirty="0">
                <a:solidFill>
                  <a:schemeClr val="bg1"/>
                </a:solidFill>
              </a:rPr>
              <a:t>2018-19</a:t>
            </a:r>
          </a:p>
          <a:p>
            <a:endParaRPr lang="ca-ES" b="1" baseline="30000" dirty="0">
              <a:solidFill>
                <a:schemeClr val="bg1"/>
              </a:solidFill>
            </a:endParaRPr>
          </a:p>
        </p:txBody>
      </p:sp>
      <p:sp>
        <p:nvSpPr>
          <p:cNvPr id="21" name="20 Rectángulo"/>
          <p:cNvSpPr/>
          <p:nvPr/>
        </p:nvSpPr>
        <p:spPr>
          <a:xfrm>
            <a:off x="4561576" y="4492703"/>
            <a:ext cx="1009526" cy="569387"/>
          </a:xfrm>
          <a:prstGeom prst="rect">
            <a:avLst/>
          </a:prstGeom>
        </p:spPr>
        <p:txBody>
          <a:bodyPr wrap="square">
            <a:spAutoFit/>
          </a:bodyPr>
          <a:lstStyle/>
          <a:p>
            <a:r>
              <a:rPr lang="ca-ES" b="1" baseline="30000" dirty="0" err="1">
                <a:solidFill>
                  <a:schemeClr val="bg1"/>
                </a:solidFill>
              </a:rPr>
              <a:t>bachelor’s</a:t>
            </a:r>
            <a:r>
              <a:rPr lang="ca-ES" b="1" baseline="30000" dirty="0">
                <a:solidFill>
                  <a:schemeClr val="bg1"/>
                </a:solidFill>
              </a:rPr>
              <a:t> </a:t>
            </a:r>
            <a:r>
              <a:rPr lang="ca-ES" b="1" baseline="30000" dirty="0" err="1" smtClean="0">
                <a:solidFill>
                  <a:schemeClr val="bg1"/>
                </a:solidFill>
              </a:rPr>
              <a:t>degrees</a:t>
            </a:r>
            <a:r>
              <a:rPr lang="ca-ES" b="1" baseline="30000" dirty="0" smtClean="0">
                <a:solidFill>
                  <a:schemeClr val="bg1"/>
                </a:solidFill>
              </a:rPr>
              <a:t/>
            </a:r>
            <a:br>
              <a:rPr lang="ca-ES" b="1" baseline="30000" dirty="0" smtClean="0">
                <a:solidFill>
                  <a:schemeClr val="bg1"/>
                </a:solidFill>
              </a:rPr>
            </a:br>
            <a:r>
              <a:rPr lang="ca-ES" sz="1050" b="1" baseline="30000" dirty="0" smtClean="0">
                <a:solidFill>
                  <a:schemeClr val="bg1"/>
                </a:solidFill>
              </a:rPr>
              <a:t>2018-19</a:t>
            </a:r>
            <a:endParaRPr lang="ca-ES" sz="1050" b="1" baseline="30000" dirty="0">
              <a:solidFill>
                <a:schemeClr val="bg1"/>
              </a:solidFill>
            </a:endParaRPr>
          </a:p>
        </p:txBody>
      </p:sp>
      <p:cxnSp>
        <p:nvCxnSpPr>
          <p:cNvPr id="30" name="29 Conector recto"/>
          <p:cNvCxnSpPr/>
          <p:nvPr/>
        </p:nvCxnSpPr>
        <p:spPr>
          <a:xfrm flipV="1">
            <a:off x="983713" y="2276872"/>
            <a:ext cx="406987" cy="553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V="1">
            <a:off x="5069359" y="3746669"/>
            <a:ext cx="747205" cy="487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6062356" y="4108300"/>
            <a:ext cx="251771" cy="7254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H="1" flipV="1">
            <a:off x="6877501" y="4073630"/>
            <a:ext cx="286787" cy="693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H="1" flipV="1">
            <a:off x="1390700" y="1439005"/>
            <a:ext cx="228971" cy="4461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H="1" flipV="1">
            <a:off x="4107623" y="1053528"/>
            <a:ext cx="79358" cy="41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V="1">
            <a:off x="7020894" y="1179495"/>
            <a:ext cx="107390" cy="287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QuadreDeText 30"/>
          <p:cNvSpPr txBox="1"/>
          <p:nvPr/>
        </p:nvSpPr>
        <p:spPr>
          <a:xfrm>
            <a:off x="3996936" y="4108300"/>
            <a:ext cx="864096"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71</a:t>
            </a:r>
            <a:endParaRPr lang="ca-ES" sz="4000" dirty="0">
              <a:solidFill>
                <a:schemeClr val="bg1"/>
              </a:solidFill>
              <a:latin typeface="Calibri Light" panose="020F0302020204030204" pitchFamily="34" charset="0"/>
              <a:cs typeface="Arial" panose="020B0604020202020204" pitchFamily="34" charset="0"/>
            </a:endParaRPr>
          </a:p>
        </p:txBody>
      </p:sp>
      <p:sp>
        <p:nvSpPr>
          <p:cNvPr id="32" name="QuadreDeText 31"/>
          <p:cNvSpPr txBox="1"/>
          <p:nvPr/>
        </p:nvSpPr>
        <p:spPr>
          <a:xfrm>
            <a:off x="5578933" y="4816469"/>
            <a:ext cx="864096"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rPr>
              <a:t>76</a:t>
            </a:r>
            <a:endParaRPr lang="ca-ES" sz="4000" dirty="0">
              <a:solidFill>
                <a:schemeClr val="bg1"/>
              </a:solidFill>
              <a:latin typeface="Calibri Light" panose="020F0302020204030204" pitchFamily="34" charset="0"/>
            </a:endParaRPr>
          </a:p>
        </p:txBody>
      </p:sp>
      <p:sp>
        <p:nvSpPr>
          <p:cNvPr id="34" name="QuadreDeText 33"/>
          <p:cNvSpPr txBox="1"/>
          <p:nvPr/>
        </p:nvSpPr>
        <p:spPr>
          <a:xfrm>
            <a:off x="6856939" y="4678770"/>
            <a:ext cx="864096"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48</a:t>
            </a:r>
            <a:endParaRPr lang="ca-ES" sz="4000" dirty="0">
              <a:solidFill>
                <a:schemeClr val="bg1"/>
              </a:solidFill>
              <a:latin typeface="Calibri Light" panose="020F0302020204030204" pitchFamily="34" charset="0"/>
              <a:cs typeface="Arial" panose="020B0604020202020204" pitchFamily="34" charset="0"/>
            </a:endParaRPr>
          </a:p>
        </p:txBody>
      </p:sp>
      <p:sp>
        <p:nvSpPr>
          <p:cNvPr id="35" name="QuadreDeText 34"/>
          <p:cNvSpPr txBox="1"/>
          <p:nvPr/>
        </p:nvSpPr>
        <p:spPr>
          <a:xfrm>
            <a:off x="119617" y="2845986"/>
            <a:ext cx="864096"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21</a:t>
            </a:r>
            <a:endParaRPr lang="ca-ES" sz="4000" dirty="0">
              <a:solidFill>
                <a:schemeClr val="bg1"/>
              </a:solidFill>
              <a:latin typeface="Calibri Light" panose="020F0302020204030204" pitchFamily="34" charset="0"/>
              <a:cs typeface="Arial" panose="020B0604020202020204" pitchFamily="34" charset="0"/>
            </a:endParaRPr>
          </a:p>
        </p:txBody>
      </p:sp>
      <p:sp>
        <p:nvSpPr>
          <p:cNvPr id="37" name="QuadreDeText 36"/>
          <p:cNvSpPr txBox="1"/>
          <p:nvPr/>
        </p:nvSpPr>
        <p:spPr>
          <a:xfrm>
            <a:off x="719988" y="645760"/>
            <a:ext cx="1625723"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30,864</a:t>
            </a:r>
            <a:endParaRPr lang="ca-ES" sz="4000" dirty="0">
              <a:solidFill>
                <a:schemeClr val="bg1"/>
              </a:solidFill>
              <a:latin typeface="Calibri Light" panose="020F0302020204030204" pitchFamily="34" charset="0"/>
              <a:cs typeface="Arial" panose="020B0604020202020204" pitchFamily="34" charset="0"/>
            </a:endParaRPr>
          </a:p>
        </p:txBody>
      </p:sp>
      <p:sp>
        <p:nvSpPr>
          <p:cNvPr id="38" name="QuadreDeText 37"/>
          <p:cNvSpPr txBox="1"/>
          <p:nvPr/>
        </p:nvSpPr>
        <p:spPr>
          <a:xfrm>
            <a:off x="3644323" y="313339"/>
            <a:ext cx="1625723"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3,066</a:t>
            </a:r>
            <a:endParaRPr lang="ca-ES" sz="4000" dirty="0">
              <a:solidFill>
                <a:schemeClr val="bg1"/>
              </a:solidFill>
              <a:latin typeface="Calibri Light" panose="020F0302020204030204" pitchFamily="34" charset="0"/>
              <a:cs typeface="Arial" panose="020B0604020202020204" pitchFamily="34" charset="0"/>
            </a:endParaRPr>
          </a:p>
        </p:txBody>
      </p:sp>
      <p:sp>
        <p:nvSpPr>
          <p:cNvPr id="39" name="QuadreDeText 38"/>
          <p:cNvSpPr txBox="1"/>
          <p:nvPr/>
        </p:nvSpPr>
        <p:spPr>
          <a:xfrm>
            <a:off x="6673866" y="476672"/>
            <a:ext cx="1047169"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205</a:t>
            </a:r>
            <a:endParaRPr lang="ca-ES" sz="4000" dirty="0">
              <a:solidFill>
                <a:schemeClr val="bg1"/>
              </a:solidFill>
              <a:latin typeface="Calibri Light" panose="020F0302020204030204" pitchFamily="34" charset="0"/>
              <a:cs typeface="Arial" panose="020B0604020202020204" pitchFamily="34" charset="0"/>
            </a:endParaRPr>
          </a:p>
        </p:txBody>
      </p:sp>
      <p:cxnSp>
        <p:nvCxnSpPr>
          <p:cNvPr id="40" name="48 Conector recto"/>
          <p:cNvCxnSpPr/>
          <p:nvPr/>
        </p:nvCxnSpPr>
        <p:spPr>
          <a:xfrm flipV="1">
            <a:off x="1295855" y="3821511"/>
            <a:ext cx="647633" cy="5042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48 Conector recto"/>
          <p:cNvCxnSpPr/>
          <p:nvPr/>
        </p:nvCxnSpPr>
        <p:spPr>
          <a:xfrm flipH="1" flipV="1">
            <a:off x="2685029" y="4007091"/>
            <a:ext cx="78405" cy="3125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QuadreDeText 42"/>
          <p:cNvSpPr txBox="1"/>
          <p:nvPr/>
        </p:nvSpPr>
        <p:spPr>
          <a:xfrm>
            <a:off x="119616" y="4161155"/>
            <a:ext cx="1067589"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26%</a:t>
            </a:r>
            <a:endParaRPr lang="ca-ES" sz="4000" dirty="0">
              <a:solidFill>
                <a:schemeClr val="bg1"/>
              </a:solidFill>
              <a:latin typeface="Calibri Light" panose="020F0302020204030204" pitchFamily="34" charset="0"/>
              <a:cs typeface="Arial" panose="020B0604020202020204" pitchFamily="34" charset="0"/>
            </a:endParaRPr>
          </a:p>
        </p:txBody>
      </p:sp>
      <p:sp>
        <p:nvSpPr>
          <p:cNvPr id="44" name="13 Rectángulo"/>
          <p:cNvSpPr/>
          <p:nvPr/>
        </p:nvSpPr>
        <p:spPr>
          <a:xfrm>
            <a:off x="477767" y="4778259"/>
            <a:ext cx="1391992" cy="646331"/>
          </a:xfrm>
          <a:prstGeom prst="rect">
            <a:avLst/>
          </a:prstGeom>
        </p:spPr>
        <p:txBody>
          <a:bodyPr wrap="square">
            <a:spAutoFit/>
          </a:bodyPr>
          <a:lstStyle/>
          <a:p>
            <a:r>
              <a:rPr lang="ca-ES" b="1" baseline="30000" dirty="0" err="1" smtClean="0">
                <a:solidFill>
                  <a:schemeClr val="bg1"/>
                </a:solidFill>
              </a:rPr>
              <a:t>international</a:t>
            </a:r>
            <a:r>
              <a:rPr lang="ca-ES" b="1" baseline="30000" dirty="0" smtClean="0">
                <a:solidFill>
                  <a:schemeClr val="bg1"/>
                </a:solidFill>
              </a:rPr>
              <a:t> </a:t>
            </a:r>
            <a:r>
              <a:rPr lang="ca-ES" b="1" baseline="30000" dirty="0" err="1" smtClean="0">
                <a:solidFill>
                  <a:schemeClr val="bg1"/>
                </a:solidFill>
              </a:rPr>
              <a:t>master’s</a:t>
            </a:r>
            <a:r>
              <a:rPr lang="ca-ES" b="1" baseline="30000" dirty="0" smtClean="0">
                <a:solidFill>
                  <a:schemeClr val="bg1"/>
                </a:solidFill>
              </a:rPr>
              <a:t> </a:t>
            </a:r>
            <a:r>
              <a:rPr lang="ca-ES" b="1" baseline="30000" dirty="0" err="1" smtClean="0">
                <a:solidFill>
                  <a:schemeClr val="bg1"/>
                </a:solidFill>
              </a:rPr>
              <a:t>degree</a:t>
            </a:r>
            <a:r>
              <a:rPr lang="ca-ES" b="1" baseline="30000" dirty="0" smtClean="0">
                <a:solidFill>
                  <a:schemeClr val="bg1"/>
                </a:solidFill>
              </a:rPr>
              <a:t> </a:t>
            </a:r>
            <a:r>
              <a:rPr lang="ca-ES" b="1" baseline="30000" dirty="0" err="1" smtClean="0">
                <a:solidFill>
                  <a:schemeClr val="bg1"/>
                </a:solidFill>
              </a:rPr>
              <a:t>students</a:t>
            </a:r>
            <a:endParaRPr lang="ca-ES" baseline="30000" dirty="0">
              <a:solidFill>
                <a:schemeClr val="bg1"/>
              </a:solidFill>
            </a:endParaRPr>
          </a:p>
        </p:txBody>
      </p:sp>
      <p:sp>
        <p:nvSpPr>
          <p:cNvPr id="45" name="QuadreDeText 44"/>
          <p:cNvSpPr txBox="1"/>
          <p:nvPr/>
        </p:nvSpPr>
        <p:spPr>
          <a:xfrm>
            <a:off x="2426829" y="4526123"/>
            <a:ext cx="1570107"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52%</a:t>
            </a:r>
            <a:endParaRPr lang="ca-ES" sz="4000" dirty="0">
              <a:solidFill>
                <a:schemeClr val="bg1"/>
              </a:solidFill>
              <a:latin typeface="Calibri Light" panose="020F0302020204030204" pitchFamily="34" charset="0"/>
              <a:cs typeface="Arial" panose="020B0604020202020204" pitchFamily="34" charset="0"/>
            </a:endParaRPr>
          </a:p>
        </p:txBody>
      </p:sp>
      <p:sp>
        <p:nvSpPr>
          <p:cNvPr id="50" name="13 Rectángulo"/>
          <p:cNvSpPr/>
          <p:nvPr/>
        </p:nvSpPr>
        <p:spPr>
          <a:xfrm>
            <a:off x="2748157" y="5116537"/>
            <a:ext cx="1980912" cy="646331"/>
          </a:xfrm>
          <a:prstGeom prst="rect">
            <a:avLst/>
          </a:prstGeom>
        </p:spPr>
        <p:txBody>
          <a:bodyPr wrap="square">
            <a:spAutoFit/>
          </a:bodyPr>
          <a:lstStyle/>
          <a:p>
            <a:r>
              <a:rPr lang="ca-ES" b="1" baseline="30000" dirty="0" err="1" smtClean="0">
                <a:solidFill>
                  <a:schemeClr val="bg1"/>
                </a:solidFill>
              </a:rPr>
              <a:t>international</a:t>
            </a:r>
            <a:r>
              <a:rPr lang="ca-ES" b="1" baseline="30000" dirty="0" smtClean="0">
                <a:solidFill>
                  <a:schemeClr val="bg1"/>
                </a:solidFill>
              </a:rPr>
              <a:t> doctoral </a:t>
            </a:r>
            <a:r>
              <a:rPr lang="ca-ES" b="1" baseline="30000" dirty="0" err="1" smtClean="0">
                <a:solidFill>
                  <a:schemeClr val="bg1"/>
                </a:solidFill>
              </a:rPr>
              <a:t>degree</a:t>
            </a:r>
            <a:r>
              <a:rPr lang="ca-ES" b="1" baseline="30000" dirty="0" smtClean="0">
                <a:solidFill>
                  <a:schemeClr val="bg1"/>
                </a:solidFill>
              </a:rPr>
              <a:t> </a:t>
            </a:r>
            <a:r>
              <a:rPr lang="ca-ES" b="1" baseline="30000" dirty="0" err="1" smtClean="0">
                <a:solidFill>
                  <a:schemeClr val="bg1"/>
                </a:solidFill>
              </a:rPr>
              <a:t>students</a:t>
            </a:r>
            <a:endParaRPr lang="ca-ES" b="1" baseline="30000" dirty="0" smtClean="0">
              <a:solidFill>
                <a:schemeClr val="bg1"/>
              </a:solidFill>
            </a:endParaRPr>
          </a:p>
          <a:p>
            <a:r>
              <a:rPr lang="ca-ES" b="1" baseline="30000" dirty="0" smtClean="0">
                <a:solidFill>
                  <a:schemeClr val="bg1"/>
                </a:solidFill>
              </a:rPr>
              <a:t>(78% of </a:t>
            </a:r>
            <a:r>
              <a:rPr lang="ca-ES" b="1" baseline="30000" dirty="0" err="1" smtClean="0">
                <a:solidFill>
                  <a:schemeClr val="bg1"/>
                </a:solidFill>
              </a:rPr>
              <a:t>them</a:t>
            </a:r>
            <a:r>
              <a:rPr lang="ca-ES" b="1" baseline="30000" dirty="0" smtClean="0">
                <a:solidFill>
                  <a:schemeClr val="bg1"/>
                </a:solidFill>
              </a:rPr>
              <a:t> non EU)</a:t>
            </a:r>
            <a:endParaRPr lang="ca-ES" baseline="30000" dirty="0">
              <a:solidFill>
                <a:schemeClr val="bg1"/>
              </a:solidFill>
            </a:endParaRPr>
          </a:p>
        </p:txBody>
      </p:sp>
      <p:cxnSp>
        <p:nvCxnSpPr>
          <p:cNvPr id="42" name="48 Conector recto"/>
          <p:cNvCxnSpPr/>
          <p:nvPr/>
        </p:nvCxnSpPr>
        <p:spPr>
          <a:xfrm flipV="1">
            <a:off x="2095888" y="4007091"/>
            <a:ext cx="249823" cy="15765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QuadreDeText 44"/>
          <p:cNvSpPr txBox="1"/>
          <p:nvPr/>
        </p:nvSpPr>
        <p:spPr>
          <a:xfrm>
            <a:off x="1310834" y="5625258"/>
            <a:ext cx="1570107" cy="707886"/>
          </a:xfrm>
          <a:prstGeom prst="rect">
            <a:avLst/>
          </a:prstGeom>
          <a:noFill/>
        </p:spPr>
        <p:txBody>
          <a:bodyPr wrap="square" rtlCol="0">
            <a:spAutoFit/>
          </a:bodyPr>
          <a:lstStyle/>
          <a:p>
            <a:r>
              <a:rPr lang="ca-ES" sz="4000" dirty="0" smtClean="0">
                <a:solidFill>
                  <a:schemeClr val="bg1"/>
                </a:solidFill>
                <a:latin typeface="Calibri Light" panose="020F0302020204030204" pitchFamily="34" charset="0"/>
                <a:cs typeface="Arial" panose="020B0604020202020204" pitchFamily="34" charset="0"/>
              </a:rPr>
              <a:t>724</a:t>
            </a:r>
            <a:endParaRPr lang="ca-ES" sz="4000" dirty="0">
              <a:solidFill>
                <a:schemeClr val="bg1"/>
              </a:solidFill>
              <a:latin typeface="Calibri Light" panose="020F0302020204030204" pitchFamily="34" charset="0"/>
              <a:cs typeface="Arial" panose="020B0604020202020204" pitchFamily="34" charset="0"/>
            </a:endParaRPr>
          </a:p>
        </p:txBody>
      </p:sp>
      <p:sp>
        <p:nvSpPr>
          <p:cNvPr id="48" name="13 Rectángulo"/>
          <p:cNvSpPr/>
          <p:nvPr/>
        </p:nvSpPr>
        <p:spPr>
          <a:xfrm>
            <a:off x="1632162" y="6215672"/>
            <a:ext cx="3637884" cy="461665"/>
          </a:xfrm>
          <a:prstGeom prst="rect">
            <a:avLst/>
          </a:prstGeom>
        </p:spPr>
        <p:txBody>
          <a:bodyPr wrap="square">
            <a:spAutoFit/>
          </a:bodyPr>
          <a:lstStyle/>
          <a:p>
            <a:r>
              <a:rPr lang="ca-ES" b="1" baseline="30000" dirty="0" err="1">
                <a:solidFill>
                  <a:schemeClr val="bg1"/>
                </a:solidFill>
              </a:rPr>
              <a:t>h</a:t>
            </a:r>
            <a:r>
              <a:rPr lang="ca-ES" b="1" baseline="30000" dirty="0" err="1" smtClean="0">
                <a:solidFill>
                  <a:schemeClr val="bg1"/>
                </a:solidFill>
              </a:rPr>
              <a:t>igher</a:t>
            </a:r>
            <a:r>
              <a:rPr lang="ca-ES" b="1" baseline="30000" dirty="0" smtClean="0">
                <a:solidFill>
                  <a:schemeClr val="bg1"/>
                </a:solidFill>
              </a:rPr>
              <a:t> </a:t>
            </a:r>
            <a:r>
              <a:rPr lang="ca-ES" b="1" baseline="30000" dirty="0" err="1" smtClean="0">
                <a:solidFill>
                  <a:schemeClr val="bg1"/>
                </a:solidFill>
              </a:rPr>
              <a:t>education</a:t>
            </a:r>
            <a:r>
              <a:rPr lang="ca-ES" b="1" baseline="30000" dirty="0" smtClean="0">
                <a:solidFill>
                  <a:schemeClr val="bg1"/>
                </a:solidFill>
              </a:rPr>
              <a:t> </a:t>
            </a:r>
            <a:r>
              <a:rPr lang="ca-ES" b="1" baseline="30000" dirty="0" err="1" smtClean="0">
                <a:solidFill>
                  <a:schemeClr val="bg1"/>
                </a:solidFill>
              </a:rPr>
              <a:t>institutions</a:t>
            </a:r>
            <a:r>
              <a:rPr lang="ca-ES" b="1" baseline="30000" dirty="0" smtClean="0">
                <a:solidFill>
                  <a:schemeClr val="bg1"/>
                </a:solidFill>
              </a:rPr>
              <a:t> </a:t>
            </a:r>
            <a:r>
              <a:rPr lang="ca-ES" b="1" baseline="30000" dirty="0" err="1" smtClean="0">
                <a:solidFill>
                  <a:schemeClr val="bg1"/>
                </a:solidFill>
              </a:rPr>
              <a:t>with</a:t>
            </a:r>
            <a:r>
              <a:rPr lang="ca-ES" b="1" baseline="30000" dirty="0" smtClean="0">
                <a:solidFill>
                  <a:schemeClr val="bg1"/>
                </a:solidFill>
              </a:rPr>
              <a:t> </a:t>
            </a:r>
            <a:r>
              <a:rPr lang="ca-ES" b="1" baseline="30000" dirty="0" err="1" smtClean="0">
                <a:solidFill>
                  <a:schemeClr val="bg1"/>
                </a:solidFill>
              </a:rPr>
              <a:t>student</a:t>
            </a:r>
            <a:endParaRPr lang="ca-ES" b="1" baseline="30000" dirty="0" smtClean="0">
              <a:solidFill>
                <a:schemeClr val="bg1"/>
              </a:solidFill>
            </a:endParaRPr>
          </a:p>
          <a:p>
            <a:r>
              <a:rPr lang="ca-ES" b="1" baseline="30000" dirty="0" err="1">
                <a:solidFill>
                  <a:schemeClr val="bg1"/>
                </a:solidFill>
              </a:rPr>
              <a:t>e</a:t>
            </a:r>
            <a:r>
              <a:rPr lang="ca-ES" b="1" baseline="30000" dirty="0" err="1" smtClean="0">
                <a:solidFill>
                  <a:schemeClr val="bg1"/>
                </a:solidFill>
              </a:rPr>
              <a:t>xchange</a:t>
            </a:r>
            <a:r>
              <a:rPr lang="ca-ES" b="1" baseline="30000" dirty="0" smtClean="0">
                <a:solidFill>
                  <a:schemeClr val="bg1"/>
                </a:solidFill>
              </a:rPr>
              <a:t> </a:t>
            </a:r>
            <a:r>
              <a:rPr lang="ca-ES" b="1" baseline="30000" dirty="0" err="1" smtClean="0">
                <a:solidFill>
                  <a:schemeClr val="bg1"/>
                </a:solidFill>
              </a:rPr>
              <a:t>agreements</a:t>
            </a:r>
            <a:endParaRPr lang="ca-ES" baseline="30000" dirty="0">
              <a:solidFill>
                <a:schemeClr val="bg1"/>
              </a:solidFill>
            </a:endParaRPr>
          </a:p>
        </p:txBody>
      </p:sp>
    </p:spTree>
    <p:extLst>
      <p:ext uri="{BB962C8B-B14F-4D97-AF65-F5344CB8AC3E}">
        <p14:creationId xmlns:p14="http://schemas.microsoft.com/office/powerpoint/2010/main" val="422696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3" cstate="print"/>
          <a:srcRect/>
          <a:stretch>
            <a:fillRect/>
          </a:stretch>
        </p:blipFill>
        <p:spPr bwMode="auto">
          <a:xfrm>
            <a:off x="5232400" y="1628775"/>
            <a:ext cx="3492500" cy="4752975"/>
          </a:xfrm>
          <a:prstGeom prst="rect">
            <a:avLst/>
          </a:prstGeom>
          <a:noFill/>
          <a:ln w="9525">
            <a:noFill/>
            <a:miter lim="800000"/>
            <a:headEnd/>
            <a:tailEnd/>
          </a:ln>
        </p:spPr>
      </p:pic>
      <p:sp>
        <p:nvSpPr>
          <p:cNvPr id="19459" name="Rectangle 7"/>
          <p:cNvSpPr>
            <a:spLocks noChangeArrowheads="1"/>
          </p:cNvSpPr>
          <p:nvPr/>
        </p:nvSpPr>
        <p:spPr bwMode="auto">
          <a:xfrm>
            <a:off x="359532" y="1586535"/>
            <a:ext cx="4681537" cy="4693593"/>
          </a:xfrm>
          <a:prstGeom prst="rect">
            <a:avLst/>
          </a:prstGeom>
          <a:noFill/>
          <a:ln w="9525">
            <a:noFill/>
            <a:miter lim="800000"/>
            <a:headEnd/>
            <a:tailEnd/>
          </a:ln>
        </p:spPr>
        <p:txBody>
          <a:bodyPr lIns="0" tIns="0" rIns="0" bIns="0">
            <a:spAutoFit/>
          </a:bodyPr>
          <a:lstStyle/>
          <a:p>
            <a:pPr>
              <a:lnSpc>
                <a:spcPct val="125000"/>
              </a:lnSpc>
              <a:buClr>
                <a:srgbClr val="0766B2"/>
              </a:buClr>
              <a:buFont typeface="Wingdings" pitchFamily="2" charset="2"/>
              <a:buChar char="§"/>
            </a:pPr>
            <a:r>
              <a:rPr lang="en-US" altLang="zh-CN" sz="1600" dirty="0">
                <a:ea typeface="宋体" charset="-122"/>
              </a:rPr>
              <a:t> </a:t>
            </a:r>
            <a:r>
              <a:rPr lang="es-ES" sz="1600" dirty="0" err="1"/>
              <a:t>Architecture</a:t>
            </a:r>
            <a:r>
              <a:rPr lang="es-ES" sz="1600" dirty="0"/>
              <a:t> and </a:t>
            </a:r>
            <a:r>
              <a:rPr lang="es-ES" sz="1600" dirty="0" err="1"/>
              <a:t>Urban</a:t>
            </a:r>
            <a:r>
              <a:rPr lang="es-ES" sz="1600" dirty="0"/>
              <a:t> </a:t>
            </a:r>
            <a:r>
              <a:rPr lang="es-ES" sz="1600" dirty="0" err="1"/>
              <a:t>Planning</a:t>
            </a:r>
            <a:r>
              <a:rPr lang="es-ES" sz="1600" dirty="0"/>
              <a:t> </a:t>
            </a:r>
          </a:p>
          <a:p>
            <a:pPr>
              <a:lnSpc>
                <a:spcPct val="125000"/>
              </a:lnSpc>
              <a:buClr>
                <a:srgbClr val="0766B2"/>
              </a:buClr>
            </a:pPr>
            <a:endParaRPr lang="en-US" altLang="zh-CN" dirty="0" smtClean="0">
              <a:latin typeface="Calibri" pitchFamily="34" charset="0"/>
              <a:ea typeface="宋体" charset="-122"/>
            </a:endParaRPr>
          </a:p>
          <a:p>
            <a:pPr>
              <a:lnSpc>
                <a:spcPct val="125000"/>
              </a:lnSpc>
              <a:buClr>
                <a:srgbClr val="0766B2"/>
              </a:buClr>
              <a:buFont typeface="Wingdings" pitchFamily="2" charset="2"/>
              <a:buChar char="§"/>
            </a:pPr>
            <a:r>
              <a:rPr lang="es-ES" sz="1600" dirty="0" err="1" smtClean="0"/>
              <a:t>Aerospace</a:t>
            </a:r>
            <a:r>
              <a:rPr lang="es-ES" sz="1600" dirty="0" smtClean="0"/>
              <a:t> </a:t>
            </a:r>
            <a:r>
              <a:rPr lang="es-ES" sz="1600" dirty="0" err="1" smtClean="0"/>
              <a:t>Engineering</a:t>
            </a:r>
            <a:endParaRPr lang="en-US" altLang="zh-CN" sz="1600" dirty="0" smtClean="0">
              <a:solidFill>
                <a:srgbClr val="0070C0"/>
              </a:solidFill>
              <a:ea typeface="宋体" charset="-122"/>
            </a:endParaRPr>
          </a:p>
          <a:p>
            <a:pPr>
              <a:lnSpc>
                <a:spcPct val="125000"/>
              </a:lnSpc>
              <a:buClr>
                <a:srgbClr val="0766B2"/>
              </a:buClr>
              <a:buFont typeface="Wingdings" pitchFamily="2" charset="2"/>
              <a:buChar char="§"/>
            </a:pPr>
            <a:r>
              <a:rPr lang="en-US" altLang="zh-CN" sz="1600" dirty="0" smtClean="0">
                <a:latin typeface="Calibri" pitchFamily="34" charset="0"/>
                <a:ea typeface="宋体" charset="-122"/>
              </a:rPr>
              <a:t> </a:t>
            </a:r>
            <a:r>
              <a:rPr lang="es-ES" sz="1600" dirty="0" err="1" smtClean="0"/>
              <a:t>Agricultural</a:t>
            </a:r>
            <a:r>
              <a:rPr lang="es-ES" sz="1600" dirty="0" smtClean="0"/>
              <a:t> and </a:t>
            </a:r>
            <a:r>
              <a:rPr lang="es-ES" sz="1600" dirty="0" err="1" smtClean="0"/>
              <a:t>Biosystems</a:t>
            </a:r>
            <a:r>
              <a:rPr lang="es-ES" sz="1600" dirty="0" smtClean="0"/>
              <a:t> </a:t>
            </a:r>
            <a:r>
              <a:rPr lang="es-ES" sz="1600" dirty="0" err="1" smtClean="0"/>
              <a:t>Engineering</a:t>
            </a:r>
            <a:r>
              <a:rPr lang="es-ES" sz="1600" dirty="0" smtClean="0"/>
              <a:t> </a:t>
            </a:r>
          </a:p>
          <a:p>
            <a:pPr>
              <a:lnSpc>
                <a:spcPct val="125000"/>
              </a:lnSpc>
              <a:buClr>
                <a:srgbClr val="0766B2"/>
              </a:buClr>
              <a:buFont typeface="Wingdings" pitchFamily="2" charset="2"/>
              <a:buChar char="§"/>
            </a:pPr>
            <a:r>
              <a:rPr lang="en-US" altLang="zh-CN" sz="1600" dirty="0" smtClean="0">
                <a:ea typeface="宋体" charset="-122"/>
              </a:rPr>
              <a:t>Civil, Environmental and Geological Engineering</a:t>
            </a:r>
          </a:p>
          <a:p>
            <a:pPr>
              <a:lnSpc>
                <a:spcPct val="125000"/>
              </a:lnSpc>
              <a:buClr>
                <a:srgbClr val="0766B2"/>
              </a:buClr>
              <a:buFont typeface="Wingdings" pitchFamily="2" charset="2"/>
              <a:buChar char="§"/>
            </a:pPr>
            <a:r>
              <a:rPr lang="en-US" altLang="zh-CN" sz="1600" dirty="0" smtClean="0">
                <a:latin typeface="Calibri" pitchFamily="34" charset="0"/>
                <a:ea typeface="宋体" charset="-122"/>
              </a:rPr>
              <a:t> </a:t>
            </a:r>
            <a:r>
              <a:rPr lang="en-US" altLang="zh-CN" sz="1600" dirty="0" smtClean="0">
                <a:ea typeface="宋体" charset="-122"/>
              </a:rPr>
              <a:t>Computer Science </a:t>
            </a:r>
          </a:p>
          <a:p>
            <a:pPr>
              <a:lnSpc>
                <a:spcPct val="125000"/>
              </a:lnSpc>
              <a:buClr>
                <a:srgbClr val="0766B2"/>
              </a:buClr>
              <a:buFont typeface="Wingdings" pitchFamily="2" charset="2"/>
              <a:buChar char="§"/>
            </a:pPr>
            <a:r>
              <a:rPr lang="en-US" altLang="zh-CN" sz="1600" dirty="0" smtClean="0">
                <a:ea typeface="宋体" charset="-122"/>
              </a:rPr>
              <a:t> Engineering for Industry: Energy, Biomedical, Chemical, Electrical, Materials and Mechanical</a:t>
            </a:r>
            <a:r>
              <a:rPr lang="en-US" altLang="zh-CN" sz="1600" dirty="0"/>
              <a:t> </a:t>
            </a:r>
            <a:endParaRPr lang="en-US" altLang="zh-CN" sz="1600" dirty="0" smtClean="0"/>
          </a:p>
          <a:p>
            <a:pPr>
              <a:lnSpc>
                <a:spcPct val="125000"/>
              </a:lnSpc>
              <a:buClr>
                <a:srgbClr val="0766B2"/>
              </a:buClr>
              <a:buFont typeface="Wingdings" pitchFamily="2" charset="2"/>
              <a:buChar char="§"/>
            </a:pPr>
            <a:r>
              <a:rPr lang="en-US" altLang="zh-CN" sz="1600" dirty="0">
                <a:ea typeface="宋体" charset="-122"/>
              </a:rPr>
              <a:t> </a:t>
            </a:r>
            <a:r>
              <a:rPr lang="en-US" altLang="zh-CN" sz="1600" dirty="0" smtClean="0">
                <a:ea typeface="宋体" charset="-122"/>
              </a:rPr>
              <a:t>Naval, Maritime and Nautical Engineering </a:t>
            </a:r>
          </a:p>
          <a:p>
            <a:pPr>
              <a:lnSpc>
                <a:spcPct val="125000"/>
              </a:lnSpc>
              <a:buClr>
                <a:srgbClr val="0766B2"/>
              </a:buClr>
              <a:buFont typeface="Wingdings" pitchFamily="2" charset="2"/>
              <a:buChar char="§"/>
            </a:pPr>
            <a:r>
              <a:rPr lang="en-US" altLang="zh-CN" sz="1600" dirty="0">
                <a:ea typeface="宋体" charset="-122"/>
              </a:rPr>
              <a:t> </a:t>
            </a:r>
            <a:r>
              <a:rPr lang="en-US" altLang="zh-CN" sz="1600" dirty="0" smtClean="0">
                <a:ea typeface="宋体" charset="-122"/>
              </a:rPr>
              <a:t>Telecommunications and Electronic Systems Engineering</a:t>
            </a:r>
          </a:p>
          <a:p>
            <a:pPr>
              <a:lnSpc>
                <a:spcPct val="125000"/>
              </a:lnSpc>
              <a:buClr>
                <a:srgbClr val="0766B2"/>
              </a:buClr>
            </a:pPr>
            <a:endParaRPr lang="en-US" altLang="zh-CN" sz="1600" dirty="0" smtClean="0">
              <a:ea typeface="宋体" charset="-122"/>
            </a:endParaRPr>
          </a:p>
          <a:p>
            <a:pPr>
              <a:lnSpc>
                <a:spcPct val="125000"/>
              </a:lnSpc>
              <a:buClr>
                <a:srgbClr val="0766B2"/>
              </a:buClr>
              <a:buFont typeface="Wingdings" pitchFamily="2" charset="2"/>
              <a:buChar char="§"/>
            </a:pPr>
            <a:r>
              <a:rPr lang="es-ES" sz="1600" dirty="0" err="1"/>
              <a:t>Applied</a:t>
            </a:r>
            <a:r>
              <a:rPr lang="es-ES" sz="1600" dirty="0"/>
              <a:t> </a:t>
            </a:r>
            <a:r>
              <a:rPr lang="es-ES" sz="1600" dirty="0" err="1"/>
              <a:t>Sciences</a:t>
            </a:r>
            <a:r>
              <a:rPr lang="es-ES" sz="1600" dirty="0"/>
              <a:t>: </a:t>
            </a:r>
            <a:r>
              <a:rPr lang="es-ES" sz="1600" dirty="0" err="1"/>
              <a:t>Mathematics</a:t>
            </a:r>
            <a:r>
              <a:rPr lang="es-ES" sz="1600" dirty="0"/>
              <a:t>, </a:t>
            </a:r>
            <a:r>
              <a:rPr lang="es-ES" sz="1600" dirty="0" err="1"/>
              <a:t>Statistics</a:t>
            </a:r>
            <a:r>
              <a:rPr lang="es-ES" sz="1600" dirty="0"/>
              <a:t>, </a:t>
            </a:r>
            <a:r>
              <a:rPr lang="es-ES" sz="1600" dirty="0" err="1"/>
              <a:t>Physics</a:t>
            </a:r>
            <a:r>
              <a:rPr lang="es-ES" sz="1600" dirty="0"/>
              <a:t>, </a:t>
            </a:r>
            <a:r>
              <a:rPr lang="es-ES" sz="1600" dirty="0" err="1"/>
              <a:t>Optics</a:t>
            </a:r>
            <a:r>
              <a:rPr lang="es-ES" sz="1600" dirty="0"/>
              <a:t> and </a:t>
            </a:r>
            <a:r>
              <a:rPr lang="es-ES" sz="1600" dirty="0" err="1"/>
              <a:t>Photonics</a:t>
            </a:r>
            <a:endParaRPr lang="en-US" altLang="zh-CN" sz="1600" dirty="0">
              <a:solidFill>
                <a:srgbClr val="0070C0"/>
              </a:solidFill>
              <a:latin typeface="Calibri" pitchFamily="34" charset="0"/>
              <a:ea typeface="宋体" charset="-122"/>
            </a:endParaRPr>
          </a:p>
          <a:p>
            <a:pPr>
              <a:lnSpc>
                <a:spcPct val="125000"/>
              </a:lnSpc>
              <a:buClr>
                <a:srgbClr val="0766B2"/>
              </a:buClr>
              <a:buFont typeface="Wingdings" pitchFamily="2" charset="2"/>
              <a:buChar char="§"/>
            </a:pPr>
            <a:endParaRPr lang="en-US" altLang="zh-CN" dirty="0">
              <a:ea typeface="宋体" charset="-122"/>
            </a:endParaRPr>
          </a:p>
        </p:txBody>
      </p:sp>
      <p:sp>
        <p:nvSpPr>
          <p:cNvPr id="19460" name="2 Marcador de contenido"/>
          <p:cNvSpPr>
            <a:spLocks noGrp="1"/>
          </p:cNvSpPr>
          <p:nvPr>
            <p:ph idx="4294967295"/>
          </p:nvPr>
        </p:nvSpPr>
        <p:spPr>
          <a:xfrm>
            <a:off x="3233738" y="549275"/>
            <a:ext cx="4933950" cy="450850"/>
          </a:xfrm>
        </p:spPr>
        <p:txBody>
          <a:bodyPr/>
          <a:lstStyle/>
          <a:p>
            <a:pPr algn="r" eaLnBrk="1" hangingPunct="1">
              <a:spcBef>
                <a:spcPct val="0"/>
              </a:spcBef>
              <a:buNone/>
            </a:pPr>
            <a:r>
              <a:rPr lang="es-ES" sz="2800" b="1" dirty="0" err="1" smtClean="0"/>
              <a:t>Fields</a:t>
            </a:r>
            <a:endParaRPr lang="es-ES" sz="2800" b="1" dirty="0" smtClean="0">
              <a:solidFill>
                <a:srgbClr val="0070C0"/>
              </a:solidFill>
            </a:endParaRPr>
          </a:p>
        </p:txBody>
      </p:sp>
    </p:spTree>
    <p:extLst>
      <p:ext uri="{BB962C8B-B14F-4D97-AF65-F5344CB8AC3E}">
        <p14:creationId xmlns:p14="http://schemas.microsoft.com/office/powerpoint/2010/main" val="294969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7"/>
          <p:cNvSpPr>
            <a:spLocks noChangeArrowheads="1"/>
          </p:cNvSpPr>
          <p:nvPr/>
        </p:nvSpPr>
        <p:spPr bwMode="auto">
          <a:xfrm>
            <a:off x="4427538" y="3665538"/>
            <a:ext cx="647700" cy="644525"/>
          </a:xfrm>
          <a:prstGeom prst="ellipse">
            <a:avLst/>
          </a:prstGeom>
          <a:solidFill>
            <a:srgbClr val="0766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ca-ES" altLang="es-ES" sz="2400"/>
          </a:p>
        </p:txBody>
      </p:sp>
      <p:sp>
        <p:nvSpPr>
          <p:cNvPr id="21507" name="Line 70"/>
          <p:cNvSpPr>
            <a:spLocks noChangeShapeType="1"/>
          </p:cNvSpPr>
          <p:nvPr/>
        </p:nvSpPr>
        <p:spPr bwMode="auto">
          <a:xfrm flipV="1">
            <a:off x="2895600" y="4310063"/>
            <a:ext cx="1531938" cy="143510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08" name="Line 71"/>
          <p:cNvSpPr>
            <a:spLocks noChangeShapeType="1"/>
          </p:cNvSpPr>
          <p:nvPr/>
        </p:nvSpPr>
        <p:spPr bwMode="auto">
          <a:xfrm>
            <a:off x="3167063" y="3157538"/>
            <a:ext cx="1189037" cy="59055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09" name="Line 72"/>
          <p:cNvSpPr>
            <a:spLocks noChangeShapeType="1"/>
          </p:cNvSpPr>
          <p:nvPr/>
        </p:nvSpPr>
        <p:spPr bwMode="auto">
          <a:xfrm flipH="1" flipV="1">
            <a:off x="3761580" y="1952624"/>
            <a:ext cx="772319" cy="1604963"/>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10" name="Line 74"/>
          <p:cNvSpPr>
            <a:spLocks noChangeShapeType="1"/>
          </p:cNvSpPr>
          <p:nvPr/>
        </p:nvSpPr>
        <p:spPr bwMode="auto">
          <a:xfrm>
            <a:off x="3059113" y="3987800"/>
            <a:ext cx="1292225" cy="1588"/>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11" name="Line 74"/>
          <p:cNvSpPr>
            <a:spLocks noChangeShapeType="1"/>
          </p:cNvSpPr>
          <p:nvPr/>
        </p:nvSpPr>
        <p:spPr bwMode="auto">
          <a:xfrm flipH="1" flipV="1">
            <a:off x="4932363" y="4335463"/>
            <a:ext cx="309562" cy="61595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21512" name="Agrupa 5"/>
          <p:cNvGrpSpPr>
            <a:grpSpLocks/>
          </p:cNvGrpSpPr>
          <p:nvPr/>
        </p:nvGrpSpPr>
        <p:grpSpPr bwMode="auto">
          <a:xfrm>
            <a:off x="5316538" y="5057775"/>
            <a:ext cx="3827462" cy="1477963"/>
            <a:chOff x="5075238" y="5057776"/>
            <a:chExt cx="3827523" cy="1477328"/>
          </a:xfrm>
        </p:grpSpPr>
        <p:grpSp>
          <p:nvGrpSpPr>
            <p:cNvPr id="21552" name="Group 45"/>
            <p:cNvGrpSpPr>
              <a:grpSpLocks/>
            </p:cNvGrpSpPr>
            <p:nvPr/>
          </p:nvGrpSpPr>
          <p:grpSpPr bwMode="auto">
            <a:xfrm>
              <a:off x="5092701" y="5057776"/>
              <a:ext cx="349250" cy="368300"/>
              <a:chOff x="4694" y="3702"/>
              <a:chExt cx="273" cy="136"/>
            </a:xfrm>
          </p:grpSpPr>
          <p:sp>
            <p:nvSpPr>
              <p:cNvPr id="21554"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55"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1553" name="Rectangle 7"/>
            <p:cNvSpPr>
              <a:spLocks noChangeArrowheads="1"/>
            </p:cNvSpPr>
            <p:nvPr/>
          </p:nvSpPr>
          <p:spPr bwMode="auto">
            <a:xfrm>
              <a:off x="5075238" y="5057776"/>
              <a:ext cx="38275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3366CC"/>
                  </a:solidFill>
                  <a:latin typeface="Helvetica" pitchFamily="34" charset="0"/>
                </a:rPr>
                <a:t>2,775</a:t>
              </a:r>
              <a:endParaRPr lang="en-US" altLang="es-ES" b="1" dirty="0">
                <a:solidFill>
                  <a:srgbClr val="3366CC"/>
                </a:solidFill>
                <a:latin typeface="Helvetica" pitchFamily="34" charset="0"/>
              </a:endParaRPr>
            </a:p>
            <a:p>
              <a:r>
                <a:rPr lang="en-US" altLang="es-ES" b="1" dirty="0">
                  <a:solidFill>
                    <a:srgbClr val="3366CC"/>
                  </a:solidFill>
                  <a:latin typeface="Helvetica" pitchFamily="34" charset="0"/>
                </a:rPr>
                <a:t>Continuing education </a:t>
              </a:r>
              <a:r>
                <a:rPr lang="en-US" altLang="es-ES" dirty="0">
                  <a:latin typeface="Helvetica" pitchFamily="34" charset="0"/>
                </a:rPr>
                <a:t>students:</a:t>
              </a:r>
              <a:r>
                <a:rPr lang="en-US" altLang="es-ES" b="1" dirty="0">
                  <a:solidFill>
                    <a:srgbClr val="0766B2"/>
                  </a:solidFill>
                  <a:latin typeface="Helvetica" pitchFamily="34" charset="0"/>
                </a:rPr>
                <a:t> </a:t>
              </a:r>
              <a:r>
                <a:rPr lang="en-US" altLang="es-ES" dirty="0">
                  <a:latin typeface="Helvetica" pitchFamily="34" charset="0"/>
                </a:rPr>
                <a:t>Life-Long Learning Program, corporate training, and other courses</a:t>
              </a:r>
              <a:r>
                <a:rPr lang="en-US" altLang="es-ES" dirty="0"/>
                <a:t> </a:t>
              </a:r>
              <a:endParaRPr lang="en-US" altLang="es-ES" sz="1400" dirty="0"/>
            </a:p>
          </p:txBody>
        </p:sp>
      </p:grpSp>
      <p:grpSp>
        <p:nvGrpSpPr>
          <p:cNvPr id="21513" name="Agrupa 6"/>
          <p:cNvGrpSpPr>
            <a:grpSpLocks/>
          </p:cNvGrpSpPr>
          <p:nvPr/>
        </p:nvGrpSpPr>
        <p:grpSpPr bwMode="auto">
          <a:xfrm>
            <a:off x="855663" y="5700713"/>
            <a:ext cx="2886075" cy="690562"/>
            <a:chOff x="2188796" y="5616113"/>
            <a:chExt cx="2886442" cy="691466"/>
          </a:xfrm>
        </p:grpSpPr>
        <p:grpSp>
          <p:nvGrpSpPr>
            <p:cNvPr id="21548" name="Group 45"/>
            <p:cNvGrpSpPr>
              <a:grpSpLocks/>
            </p:cNvGrpSpPr>
            <p:nvPr/>
          </p:nvGrpSpPr>
          <p:grpSpPr bwMode="auto">
            <a:xfrm>
              <a:off x="2188796" y="5616113"/>
              <a:ext cx="349250" cy="368300"/>
              <a:chOff x="4694" y="3702"/>
              <a:chExt cx="273" cy="136"/>
            </a:xfrm>
          </p:grpSpPr>
          <p:sp>
            <p:nvSpPr>
              <p:cNvPr id="21550"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51"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1549" name="Rectangle 35"/>
            <p:cNvSpPr>
              <a:spLocks noChangeArrowheads="1"/>
            </p:cNvSpPr>
            <p:nvPr/>
          </p:nvSpPr>
          <p:spPr bwMode="auto">
            <a:xfrm>
              <a:off x="2247900" y="5661248"/>
              <a:ext cx="2827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3366CC"/>
                  </a:solidFill>
                  <a:latin typeface="Helvetica" pitchFamily="34" charset="0"/>
                </a:rPr>
                <a:t>4,884</a:t>
              </a:r>
              <a:endParaRPr lang="en-US" altLang="es-ES" b="1" dirty="0">
                <a:solidFill>
                  <a:srgbClr val="3366CC"/>
                </a:solidFill>
                <a:latin typeface="Helvetica" pitchFamily="34" charset="0"/>
              </a:endParaRPr>
            </a:p>
            <a:p>
              <a:r>
                <a:rPr lang="en-US" altLang="es-ES" dirty="0">
                  <a:latin typeface="Helvetica" pitchFamily="34" charset="0"/>
                </a:rPr>
                <a:t>Students</a:t>
              </a:r>
              <a:r>
                <a:rPr lang="en-US" altLang="es-ES" dirty="0">
                  <a:solidFill>
                    <a:srgbClr val="FF0000"/>
                  </a:solidFill>
                </a:rPr>
                <a:t> </a:t>
              </a:r>
              <a:r>
                <a:rPr lang="en-US" altLang="es-ES" b="1" dirty="0">
                  <a:solidFill>
                    <a:srgbClr val="3366CC"/>
                  </a:solidFill>
                  <a:latin typeface="Helvetica" pitchFamily="34" charset="0"/>
                </a:rPr>
                <a:t>Internships </a:t>
              </a:r>
              <a:endParaRPr lang="es-ES" altLang="es-ES" sz="1000" b="1" dirty="0">
                <a:solidFill>
                  <a:srgbClr val="3366CC"/>
                </a:solidFill>
                <a:latin typeface="Helvetica" pitchFamily="34" charset="0"/>
              </a:endParaRPr>
            </a:p>
          </p:txBody>
        </p:sp>
      </p:grpSp>
      <p:grpSp>
        <p:nvGrpSpPr>
          <p:cNvPr id="21515" name="Group 45"/>
          <p:cNvGrpSpPr>
            <a:grpSpLocks/>
          </p:cNvGrpSpPr>
          <p:nvPr/>
        </p:nvGrpSpPr>
        <p:grpSpPr bwMode="auto">
          <a:xfrm>
            <a:off x="682625" y="3194050"/>
            <a:ext cx="349250" cy="368300"/>
            <a:chOff x="4694" y="3702"/>
            <a:chExt cx="273" cy="136"/>
          </a:xfrm>
        </p:grpSpPr>
        <p:sp>
          <p:nvSpPr>
            <p:cNvPr id="21546"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47"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1516" name="Rectangle 36"/>
          <p:cNvSpPr>
            <a:spLocks noChangeArrowheads="1"/>
          </p:cNvSpPr>
          <p:nvPr/>
        </p:nvSpPr>
        <p:spPr bwMode="auto">
          <a:xfrm>
            <a:off x="682625" y="3209925"/>
            <a:ext cx="273208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3366CC"/>
                </a:solidFill>
                <a:latin typeface="Helvetica" pitchFamily="34" charset="0"/>
              </a:rPr>
              <a:t>76</a:t>
            </a:r>
            <a:endParaRPr lang="en-US" altLang="es-ES" b="1" dirty="0">
              <a:solidFill>
                <a:srgbClr val="3366CC"/>
              </a:solidFill>
              <a:latin typeface="Helvetica" pitchFamily="34" charset="0"/>
            </a:endParaRPr>
          </a:p>
          <a:p>
            <a:r>
              <a:rPr lang="en-US" altLang="es-ES" b="1" dirty="0">
                <a:solidFill>
                  <a:srgbClr val="3366CC"/>
                </a:solidFill>
                <a:latin typeface="Helvetica" pitchFamily="34" charset="0"/>
              </a:rPr>
              <a:t>Master’s </a:t>
            </a:r>
            <a:r>
              <a:rPr lang="en-US" altLang="es-ES" dirty="0"/>
              <a:t>programs</a:t>
            </a:r>
          </a:p>
          <a:p>
            <a:r>
              <a:rPr lang="en-US" altLang="es-ES" sz="1400" dirty="0"/>
              <a:t>6</a:t>
            </a:r>
            <a:r>
              <a:rPr lang="en-US" altLang="es-ES" sz="1400" dirty="0" smtClean="0"/>
              <a:t> </a:t>
            </a:r>
            <a:r>
              <a:rPr lang="en-US" altLang="es-ES" sz="1400" dirty="0"/>
              <a:t>Erasmus Mundus</a:t>
            </a:r>
          </a:p>
          <a:p>
            <a:r>
              <a:rPr lang="en-US" altLang="es-ES" sz="1400" dirty="0" smtClean="0"/>
              <a:t>25  </a:t>
            </a:r>
            <a:r>
              <a:rPr lang="en-US" altLang="es-ES" sz="1400" dirty="0"/>
              <a:t>fully in </a:t>
            </a:r>
            <a:r>
              <a:rPr lang="en-US" altLang="es-ES" sz="1400" dirty="0" smtClean="0"/>
              <a:t>English</a:t>
            </a:r>
            <a:br>
              <a:rPr lang="en-US" altLang="es-ES" sz="1400" dirty="0" smtClean="0"/>
            </a:br>
            <a:r>
              <a:rPr lang="en-US" altLang="es-ES" sz="1050" dirty="0">
                <a:latin typeface="Helvetica" pitchFamily="34" charset="0"/>
              </a:rPr>
              <a:t>2018-2019</a:t>
            </a:r>
            <a:endParaRPr lang="en-US" altLang="es-ES" sz="1050" dirty="0"/>
          </a:p>
          <a:p>
            <a:endParaRPr lang="en-US" altLang="es-ES" sz="1400" dirty="0"/>
          </a:p>
        </p:txBody>
      </p:sp>
      <p:grpSp>
        <p:nvGrpSpPr>
          <p:cNvPr id="21518" name="Agrupa 1"/>
          <p:cNvGrpSpPr>
            <a:grpSpLocks/>
          </p:cNvGrpSpPr>
          <p:nvPr/>
        </p:nvGrpSpPr>
        <p:grpSpPr bwMode="auto">
          <a:xfrm>
            <a:off x="6537325" y="2276474"/>
            <a:ext cx="3759200" cy="1612664"/>
            <a:chOff x="3250704" y="1487538"/>
            <a:chExt cx="3759932" cy="1611436"/>
          </a:xfrm>
        </p:grpSpPr>
        <p:grpSp>
          <p:nvGrpSpPr>
            <p:cNvPr id="21541" name="Group 45"/>
            <p:cNvGrpSpPr>
              <a:grpSpLocks/>
            </p:cNvGrpSpPr>
            <p:nvPr/>
          </p:nvGrpSpPr>
          <p:grpSpPr bwMode="auto">
            <a:xfrm>
              <a:off x="3250704" y="1487538"/>
              <a:ext cx="349250" cy="368300"/>
              <a:chOff x="4694" y="3702"/>
              <a:chExt cx="273" cy="136"/>
            </a:xfrm>
          </p:grpSpPr>
          <p:sp>
            <p:nvSpPr>
              <p:cNvPr id="21544"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45"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1542" name="Rectangle 41"/>
            <p:cNvSpPr>
              <a:spLocks noChangeArrowheads="1"/>
            </p:cNvSpPr>
            <p:nvPr/>
          </p:nvSpPr>
          <p:spPr bwMode="auto">
            <a:xfrm>
              <a:off x="3355739" y="1530509"/>
              <a:ext cx="3654897" cy="156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s-ES" altLang="es-ES" b="1" dirty="0" smtClean="0">
                  <a:solidFill>
                    <a:srgbClr val="0070C0"/>
                  </a:solidFill>
                  <a:latin typeface="Helvetica" pitchFamily="34" charset="0"/>
                </a:rPr>
                <a:t>49</a:t>
              </a:r>
              <a:endParaRPr lang="es-ES" altLang="es-ES" b="1" dirty="0">
                <a:solidFill>
                  <a:srgbClr val="0070C0"/>
                </a:solidFill>
                <a:latin typeface="Helvetica" pitchFamily="34" charset="0"/>
              </a:endParaRPr>
            </a:p>
            <a:p>
              <a:r>
                <a:rPr lang="en-US" altLang="es-ES" b="1" dirty="0">
                  <a:solidFill>
                    <a:srgbClr val="0766B2"/>
                  </a:solidFill>
                  <a:latin typeface="Helvetica" pitchFamily="34" charset="0"/>
                </a:rPr>
                <a:t>PhD </a:t>
              </a:r>
              <a:r>
                <a:rPr lang="en-US" altLang="es-ES" dirty="0">
                  <a:latin typeface="Helvetica" pitchFamily="34" charset="0"/>
                </a:rPr>
                <a:t>programs</a:t>
              </a:r>
            </a:p>
            <a:p>
              <a:r>
                <a:rPr lang="en-US" altLang="es-ES" sz="1400" dirty="0"/>
                <a:t>3</a:t>
              </a:r>
              <a:r>
                <a:rPr lang="en-US" altLang="es-ES" sz="1400" dirty="0" smtClean="0"/>
                <a:t>  </a:t>
              </a:r>
              <a:r>
                <a:rPr lang="en-US" altLang="es-ES" sz="1400" dirty="0"/>
                <a:t>Erasmus </a:t>
              </a:r>
              <a:r>
                <a:rPr lang="en-US" altLang="es-ES" sz="1400" dirty="0" smtClean="0"/>
                <a:t>Mundus </a:t>
              </a:r>
              <a:br>
                <a:rPr lang="en-US" altLang="es-ES" sz="1400" dirty="0" smtClean="0"/>
              </a:br>
              <a:r>
                <a:rPr lang="en-US" altLang="es-ES" sz="1050" dirty="0">
                  <a:latin typeface="Helvetica" pitchFamily="34" charset="0"/>
                </a:rPr>
                <a:t>2018-2019</a:t>
              </a:r>
              <a:endParaRPr lang="en-US" altLang="es-ES" sz="1050" dirty="0"/>
            </a:p>
            <a:p>
              <a:r>
                <a:rPr lang="en-US" altLang="es-ES" sz="1400" dirty="0"/>
                <a:t/>
              </a:r>
              <a:br>
                <a:rPr lang="en-US" altLang="es-ES" sz="1400" dirty="0"/>
              </a:br>
              <a:endParaRPr lang="es-ES" altLang="es-ES" dirty="0"/>
            </a:p>
          </p:txBody>
        </p:sp>
      </p:grpSp>
      <p:grpSp>
        <p:nvGrpSpPr>
          <p:cNvPr id="21519" name="Agrupa 2"/>
          <p:cNvGrpSpPr>
            <a:grpSpLocks/>
          </p:cNvGrpSpPr>
          <p:nvPr/>
        </p:nvGrpSpPr>
        <p:grpSpPr bwMode="auto">
          <a:xfrm>
            <a:off x="5759450" y="1295853"/>
            <a:ext cx="3311525" cy="646112"/>
            <a:chOff x="5654470" y="1470912"/>
            <a:chExt cx="3311525" cy="646331"/>
          </a:xfrm>
        </p:grpSpPr>
        <p:sp>
          <p:nvSpPr>
            <p:cNvPr id="21537" name="Rectangle 7"/>
            <p:cNvSpPr>
              <a:spLocks noChangeArrowheads="1"/>
            </p:cNvSpPr>
            <p:nvPr/>
          </p:nvSpPr>
          <p:spPr bwMode="auto">
            <a:xfrm>
              <a:off x="5654470" y="1470912"/>
              <a:ext cx="3311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0070C0"/>
                  </a:solidFill>
                  <a:latin typeface="Helvetica" pitchFamily="34" charset="0"/>
                </a:rPr>
                <a:t>2,157</a:t>
              </a:r>
              <a:endParaRPr lang="en-US" altLang="es-ES" b="1" dirty="0">
                <a:solidFill>
                  <a:srgbClr val="0070C0"/>
                </a:solidFill>
                <a:latin typeface="Helvetica" pitchFamily="34" charset="0"/>
              </a:endParaRPr>
            </a:p>
            <a:p>
              <a:r>
                <a:rPr lang="en-US" altLang="es-ES" b="1" dirty="0">
                  <a:solidFill>
                    <a:srgbClr val="0766B2"/>
                  </a:solidFill>
                  <a:latin typeface="Helvetica" pitchFamily="34" charset="0"/>
                </a:rPr>
                <a:t>PhD</a:t>
              </a:r>
              <a:r>
                <a:rPr lang="en-US" altLang="es-ES" dirty="0">
                  <a:latin typeface="Helvetica" pitchFamily="34" charset="0"/>
                </a:rPr>
                <a:t> students</a:t>
              </a:r>
            </a:p>
          </p:txBody>
        </p:sp>
        <p:grpSp>
          <p:nvGrpSpPr>
            <p:cNvPr id="21538" name="Group 45"/>
            <p:cNvGrpSpPr>
              <a:grpSpLocks/>
            </p:cNvGrpSpPr>
            <p:nvPr/>
          </p:nvGrpSpPr>
          <p:grpSpPr bwMode="auto">
            <a:xfrm>
              <a:off x="5654470" y="1481639"/>
              <a:ext cx="349250" cy="368300"/>
              <a:chOff x="4694" y="3702"/>
              <a:chExt cx="273" cy="136"/>
            </a:xfrm>
          </p:grpSpPr>
          <p:sp>
            <p:nvSpPr>
              <p:cNvPr id="21539"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40"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grpSp>
      <p:sp>
        <p:nvSpPr>
          <p:cNvPr id="21520" name="Rectangle 7"/>
          <p:cNvSpPr>
            <a:spLocks noChangeArrowheads="1"/>
          </p:cNvSpPr>
          <p:nvPr/>
        </p:nvSpPr>
        <p:spPr bwMode="auto">
          <a:xfrm>
            <a:off x="1620838" y="1162050"/>
            <a:ext cx="331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3366CC"/>
                </a:solidFill>
                <a:latin typeface="Helvetica" pitchFamily="34" charset="0"/>
              </a:rPr>
              <a:t>27,012</a:t>
            </a:r>
            <a:endParaRPr lang="en-US" altLang="es-ES" b="1" dirty="0">
              <a:solidFill>
                <a:srgbClr val="3366CC"/>
              </a:solidFill>
              <a:latin typeface="Helvetica" pitchFamily="34" charset="0"/>
            </a:endParaRPr>
          </a:p>
          <a:p>
            <a:r>
              <a:rPr lang="en-US" altLang="es-ES" b="1" dirty="0">
                <a:solidFill>
                  <a:srgbClr val="3366CC"/>
                </a:solidFill>
                <a:latin typeface="Helvetica" pitchFamily="34" charset="0"/>
              </a:rPr>
              <a:t>Undergraduate and master </a:t>
            </a:r>
            <a:r>
              <a:rPr lang="en-US" altLang="es-ES" dirty="0">
                <a:latin typeface="Helvetica" pitchFamily="34" charset="0"/>
              </a:rPr>
              <a:t>students</a:t>
            </a:r>
          </a:p>
        </p:txBody>
      </p:sp>
      <p:grpSp>
        <p:nvGrpSpPr>
          <p:cNvPr id="21521" name="Group 45"/>
          <p:cNvGrpSpPr>
            <a:grpSpLocks/>
          </p:cNvGrpSpPr>
          <p:nvPr/>
        </p:nvGrpSpPr>
        <p:grpSpPr bwMode="auto">
          <a:xfrm>
            <a:off x="1446213" y="1135228"/>
            <a:ext cx="349250" cy="368300"/>
            <a:chOff x="4694" y="3702"/>
            <a:chExt cx="273" cy="136"/>
          </a:xfrm>
        </p:grpSpPr>
        <p:sp>
          <p:nvSpPr>
            <p:cNvPr id="21535"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36"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21522" name="Agrupa 4"/>
          <p:cNvGrpSpPr>
            <a:grpSpLocks/>
          </p:cNvGrpSpPr>
          <p:nvPr/>
        </p:nvGrpSpPr>
        <p:grpSpPr bwMode="auto">
          <a:xfrm>
            <a:off x="6446838" y="4138613"/>
            <a:ext cx="2455862" cy="647700"/>
            <a:chOff x="6013003" y="4222829"/>
            <a:chExt cx="3311525" cy="646331"/>
          </a:xfrm>
        </p:grpSpPr>
        <p:sp>
          <p:nvSpPr>
            <p:cNvPr id="21531" name="Rectangle 7"/>
            <p:cNvSpPr>
              <a:spLocks noChangeArrowheads="1"/>
            </p:cNvSpPr>
            <p:nvPr/>
          </p:nvSpPr>
          <p:spPr bwMode="auto">
            <a:xfrm>
              <a:off x="6013003" y="4222829"/>
              <a:ext cx="3311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3366CC"/>
                  </a:solidFill>
                  <a:latin typeface="Helvetica" pitchFamily="34" charset="0"/>
                </a:rPr>
                <a:t>54,440</a:t>
              </a:r>
              <a:endParaRPr lang="en-US" altLang="es-ES" b="1" dirty="0">
                <a:solidFill>
                  <a:srgbClr val="3366CC"/>
                </a:solidFill>
                <a:latin typeface="Helvetica" pitchFamily="34" charset="0"/>
              </a:endParaRPr>
            </a:p>
            <a:p>
              <a:r>
                <a:rPr lang="en-US" altLang="es-ES" dirty="0">
                  <a:latin typeface="Helvetica" pitchFamily="34" charset="0"/>
                </a:rPr>
                <a:t>UPC </a:t>
              </a:r>
              <a:r>
                <a:rPr lang="en-US" altLang="es-ES" b="1" dirty="0">
                  <a:solidFill>
                    <a:srgbClr val="3366CC"/>
                  </a:solidFill>
                  <a:latin typeface="Helvetica" pitchFamily="34" charset="0"/>
                </a:rPr>
                <a:t>Alumni</a:t>
              </a:r>
            </a:p>
          </p:txBody>
        </p:sp>
        <p:grpSp>
          <p:nvGrpSpPr>
            <p:cNvPr id="21532" name="Group 45"/>
            <p:cNvGrpSpPr>
              <a:grpSpLocks/>
            </p:cNvGrpSpPr>
            <p:nvPr/>
          </p:nvGrpSpPr>
          <p:grpSpPr bwMode="auto">
            <a:xfrm>
              <a:off x="6050223" y="4234547"/>
              <a:ext cx="349250" cy="368300"/>
              <a:chOff x="4694" y="3702"/>
              <a:chExt cx="273" cy="136"/>
            </a:xfrm>
          </p:grpSpPr>
          <p:sp>
            <p:nvSpPr>
              <p:cNvPr id="21533" name="Line 46"/>
              <p:cNvSpPr>
                <a:spLocks noChangeShapeType="1"/>
              </p:cNvSpPr>
              <p:nvPr/>
            </p:nvSpPr>
            <p:spPr bwMode="auto">
              <a:xfrm>
                <a:off x="4694" y="3702"/>
                <a:ext cx="273" cy="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34" name="Line 47"/>
              <p:cNvSpPr>
                <a:spLocks noChangeShapeType="1"/>
              </p:cNvSpPr>
              <p:nvPr/>
            </p:nvSpPr>
            <p:spPr bwMode="auto">
              <a:xfrm flipV="1">
                <a:off x="4694" y="3702"/>
                <a:ext cx="0" cy="136"/>
              </a:xfrm>
              <a:prstGeom prst="line">
                <a:avLst/>
              </a:prstGeom>
              <a:noFill/>
              <a:ln w="381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grpSp>
      <p:sp>
        <p:nvSpPr>
          <p:cNvPr id="21523" name="Line 74"/>
          <p:cNvSpPr>
            <a:spLocks noChangeShapeType="1"/>
          </p:cNvSpPr>
          <p:nvPr/>
        </p:nvSpPr>
        <p:spPr bwMode="auto">
          <a:xfrm flipV="1">
            <a:off x="4932363" y="2031669"/>
            <a:ext cx="998325" cy="1525918"/>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24" name="Line 74"/>
          <p:cNvSpPr>
            <a:spLocks noChangeShapeType="1"/>
          </p:cNvSpPr>
          <p:nvPr/>
        </p:nvSpPr>
        <p:spPr bwMode="auto">
          <a:xfrm flipV="1">
            <a:off x="5119688" y="2755900"/>
            <a:ext cx="1279525" cy="992188"/>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1525" name="Line 74"/>
          <p:cNvSpPr>
            <a:spLocks noChangeShapeType="1"/>
          </p:cNvSpPr>
          <p:nvPr/>
        </p:nvSpPr>
        <p:spPr bwMode="auto">
          <a:xfrm>
            <a:off x="5119688" y="4094163"/>
            <a:ext cx="1144587" cy="241300"/>
          </a:xfrm>
          <a:prstGeom prst="line">
            <a:avLst/>
          </a:prstGeom>
          <a:noFill/>
          <a:ln w="25400">
            <a:solidFill>
              <a:srgbClr val="0766B2"/>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21526" name="Group 45"/>
          <p:cNvGrpSpPr>
            <a:grpSpLocks/>
          </p:cNvGrpSpPr>
          <p:nvPr/>
        </p:nvGrpSpPr>
        <p:grpSpPr bwMode="auto">
          <a:xfrm>
            <a:off x="682625" y="2330450"/>
            <a:ext cx="349250" cy="368300"/>
            <a:chOff x="4694" y="3702"/>
            <a:chExt cx="273" cy="136"/>
          </a:xfrm>
        </p:grpSpPr>
        <p:sp>
          <p:nvSpPr>
            <p:cNvPr id="20502"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pPr>
                <a:defRPr/>
              </a:pPr>
              <a:endParaRPr lang="es-ES">
                <a:ln>
                  <a:solidFill>
                    <a:srgbClr val="C00000"/>
                  </a:solidFill>
                </a:ln>
              </a:endParaRPr>
            </a:p>
          </p:txBody>
        </p:sp>
        <p:sp>
          <p:nvSpPr>
            <p:cNvPr id="20503"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pPr>
                <a:defRPr/>
              </a:pPr>
              <a:endParaRPr lang="es-ES">
                <a:ln>
                  <a:solidFill>
                    <a:srgbClr val="C00000"/>
                  </a:solidFill>
                </a:ln>
              </a:endParaRPr>
            </a:p>
          </p:txBody>
        </p:sp>
      </p:grpSp>
      <p:sp>
        <p:nvSpPr>
          <p:cNvPr id="21527" name="Rectangle 34"/>
          <p:cNvSpPr>
            <a:spLocks noChangeArrowheads="1"/>
          </p:cNvSpPr>
          <p:nvPr/>
        </p:nvSpPr>
        <p:spPr bwMode="auto">
          <a:xfrm>
            <a:off x="728663" y="2338388"/>
            <a:ext cx="2862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s-ES" b="1" dirty="0" smtClean="0">
                <a:solidFill>
                  <a:srgbClr val="3366CC"/>
                </a:solidFill>
                <a:latin typeface="Helvetica" pitchFamily="34" charset="0"/>
              </a:rPr>
              <a:t>71 Undergraduate</a:t>
            </a:r>
            <a:r>
              <a:rPr lang="en-US" altLang="es-ES" b="1" dirty="0" smtClean="0">
                <a:solidFill>
                  <a:srgbClr val="0766B2"/>
                </a:solidFill>
                <a:latin typeface="Helvetica" pitchFamily="34" charset="0"/>
              </a:rPr>
              <a:t>  </a:t>
            </a:r>
            <a:r>
              <a:rPr lang="en-US" altLang="es-ES" dirty="0" smtClean="0">
                <a:latin typeface="Helvetica" pitchFamily="34" charset="0"/>
              </a:rPr>
              <a:t>degrees               </a:t>
            </a:r>
            <a:r>
              <a:rPr lang="en-US" altLang="es-ES" sz="1050" dirty="0" smtClean="0">
                <a:latin typeface="Helvetica" pitchFamily="34" charset="0"/>
              </a:rPr>
              <a:t>2018-2019</a:t>
            </a:r>
            <a:endParaRPr lang="en-US" altLang="es-ES" sz="1050" dirty="0"/>
          </a:p>
        </p:txBody>
      </p:sp>
      <p:sp>
        <p:nvSpPr>
          <p:cNvPr id="52" name="2 Marcador de contenido"/>
          <p:cNvSpPr>
            <a:spLocks noGrp="1"/>
          </p:cNvSpPr>
          <p:nvPr>
            <p:ph idx="4294967295"/>
          </p:nvPr>
        </p:nvSpPr>
        <p:spPr>
          <a:xfrm>
            <a:off x="3233738" y="549275"/>
            <a:ext cx="4933950" cy="450850"/>
          </a:xfrm>
        </p:spPr>
        <p:txBody>
          <a:bodyPr/>
          <a:lstStyle/>
          <a:p>
            <a:pPr algn="r" eaLnBrk="1" hangingPunct="1">
              <a:spcBef>
                <a:spcPct val="0"/>
              </a:spcBef>
              <a:buNone/>
            </a:pPr>
            <a:r>
              <a:rPr lang="es-ES" sz="2800" b="1" dirty="0" err="1" smtClean="0"/>
              <a:t>Education</a:t>
            </a:r>
            <a:endParaRPr lang="es-ES" sz="2800" b="1" dirty="0" smtClean="0">
              <a:solidFill>
                <a:srgbClr val="0070C0"/>
              </a:solidFill>
            </a:endParaRPr>
          </a:p>
        </p:txBody>
      </p:sp>
    </p:spTree>
    <p:extLst>
      <p:ext uri="{BB962C8B-B14F-4D97-AF65-F5344CB8AC3E}">
        <p14:creationId xmlns:p14="http://schemas.microsoft.com/office/powerpoint/2010/main" val="418002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265238"/>
            <a:ext cx="8172908" cy="4878387"/>
          </a:xfrm>
          <a:noFill/>
        </p:spPr>
        <p:txBody>
          <a:bodyPr/>
          <a:lstStyle/>
          <a:p>
            <a:pPr marL="0" indent="0">
              <a:buNone/>
            </a:pPr>
            <a:endParaRPr lang="es-ES" b="1" dirty="0" smtClean="0">
              <a:solidFill>
                <a:srgbClr val="0070C0"/>
              </a:solidFill>
            </a:endParaRPr>
          </a:p>
          <a:p>
            <a:pPr marL="0" indent="0">
              <a:buNone/>
            </a:pPr>
            <a:r>
              <a:rPr lang="en-US" sz="2000" b="1" dirty="0" smtClean="0">
                <a:solidFill>
                  <a:srgbClr val="0070C0"/>
                </a:solidFill>
              </a:rPr>
              <a:t>Shanghai Ranking of Academic Subjects, 2017</a:t>
            </a:r>
            <a:br>
              <a:rPr lang="en-US" sz="2000" b="1" dirty="0" smtClean="0">
                <a:solidFill>
                  <a:srgbClr val="0070C0"/>
                </a:solidFill>
              </a:rPr>
            </a:br>
            <a:r>
              <a:rPr lang="en-US" sz="1600" i="1" dirty="0" smtClean="0"/>
              <a:t>Among the top 10 universities in the world in Technology and Instrumental Science, among the 25 in Telecommunications Eng., among the 50 in Computer Sciences, in Water Resources and in Remote Sensing, and among the 75 best universities in the world in Electrical and Electronic Eng., in Automatic Control and in Civil Engineering.</a:t>
            </a:r>
          </a:p>
          <a:p>
            <a:pPr marL="0" indent="0" algn="just">
              <a:buNone/>
            </a:pPr>
            <a:endParaRPr lang="en-US" sz="1800" b="1" dirty="0" smtClean="0">
              <a:solidFill>
                <a:srgbClr val="0070C0"/>
              </a:solidFill>
            </a:endParaRPr>
          </a:p>
          <a:p>
            <a:pPr marL="0" indent="0" algn="just">
              <a:buNone/>
            </a:pPr>
            <a:r>
              <a:rPr lang="en-US" sz="2000" b="1" dirty="0" smtClean="0">
                <a:solidFill>
                  <a:srgbClr val="0070C0"/>
                </a:solidFill>
              </a:rPr>
              <a:t>QS Top 50 under 50 -2017-2018</a:t>
            </a:r>
          </a:p>
          <a:p>
            <a:pPr marL="0" indent="0" algn="just">
              <a:buNone/>
            </a:pPr>
            <a:r>
              <a:rPr lang="en-US" sz="1600" dirty="0" smtClean="0"/>
              <a:t>Among the 25 best universities under the age of 50.</a:t>
            </a:r>
            <a:r>
              <a:rPr lang="en-US" altLang="zh-TW" sz="1800" dirty="0" smtClean="0">
                <a:latin typeface="宋体" charset="-122"/>
                <a:ea typeface="宋体" charset="-122"/>
              </a:rPr>
              <a:t>	</a:t>
            </a:r>
          </a:p>
          <a:p>
            <a:pPr marL="0" indent="0">
              <a:buNone/>
            </a:pPr>
            <a:endParaRPr lang="en-US" dirty="0" smtClean="0"/>
          </a:p>
          <a:p>
            <a:pPr marL="0" indent="0">
              <a:buNone/>
            </a:pPr>
            <a:r>
              <a:rPr lang="en-US" sz="2000" b="1" dirty="0" smtClean="0">
                <a:solidFill>
                  <a:srgbClr val="0070C0"/>
                </a:solidFill>
              </a:rPr>
              <a:t>QS World University Rankings by Subject, 2018</a:t>
            </a:r>
            <a:br>
              <a:rPr lang="en-US" sz="2000" b="1" dirty="0" smtClean="0">
                <a:solidFill>
                  <a:srgbClr val="0070C0"/>
                </a:solidFill>
              </a:rPr>
            </a:br>
            <a:r>
              <a:rPr lang="en-US" sz="1600" i="1" dirty="0" smtClean="0"/>
              <a:t>Among </a:t>
            </a:r>
            <a:r>
              <a:rPr lang="en-US" sz="1600" i="1" dirty="0"/>
              <a:t>the </a:t>
            </a:r>
            <a:r>
              <a:rPr lang="en-US" sz="1600" i="1" dirty="0" smtClean="0"/>
              <a:t>25 best universities </a:t>
            </a:r>
            <a:r>
              <a:rPr lang="en-US" sz="1600" i="1" dirty="0"/>
              <a:t>in the world in </a:t>
            </a:r>
            <a:r>
              <a:rPr lang="en-US" sz="1600" i="1" dirty="0" smtClean="0"/>
              <a:t>Architecture and Built Environment, </a:t>
            </a:r>
            <a:r>
              <a:rPr lang="en-US" sz="1600" i="1" dirty="0"/>
              <a:t>among the </a:t>
            </a:r>
            <a:r>
              <a:rPr lang="en-US" sz="1600" i="1" dirty="0" smtClean="0"/>
              <a:t>35 </a:t>
            </a:r>
            <a:r>
              <a:rPr lang="en-US" sz="1600" i="1" dirty="0"/>
              <a:t>in </a:t>
            </a:r>
            <a:r>
              <a:rPr lang="en-US" sz="1600" i="1" dirty="0" smtClean="0"/>
              <a:t>Civil and Structural Engineering, among the top 100 in the broad subject areas Engineering and Technology and the specific subjects Telecommunications, Electrical and Electronical Engineering, Mathematics, Computer Science and Information Systems, and Art and Design. </a:t>
            </a:r>
            <a:endParaRPr lang="en-US" i="1" dirty="0"/>
          </a:p>
          <a:p>
            <a:pPr marL="0" indent="0">
              <a:buNone/>
            </a:pPr>
            <a:endParaRPr lang="en-US" dirty="0"/>
          </a:p>
        </p:txBody>
      </p:sp>
      <p:sp>
        <p:nvSpPr>
          <p:cNvPr id="2" name="QuadreDeText 1"/>
          <p:cNvSpPr txBox="1"/>
          <p:nvPr/>
        </p:nvSpPr>
        <p:spPr>
          <a:xfrm>
            <a:off x="6120172" y="436290"/>
            <a:ext cx="2304256" cy="523220"/>
          </a:xfrm>
          <a:prstGeom prst="rect">
            <a:avLst/>
          </a:prstGeom>
          <a:noFill/>
        </p:spPr>
        <p:txBody>
          <a:bodyPr wrap="square" rtlCol="0">
            <a:spAutoFit/>
          </a:bodyPr>
          <a:lstStyle/>
          <a:p>
            <a:r>
              <a:rPr lang="es-ES" sz="2800" b="1" dirty="0" err="1" smtClean="0"/>
              <a:t>Reputation</a:t>
            </a:r>
            <a:endParaRPr lang="es-ES" sz="2800" b="1" dirty="0"/>
          </a:p>
        </p:txBody>
      </p:sp>
    </p:spTree>
    <p:extLst>
      <p:ext uri="{BB962C8B-B14F-4D97-AF65-F5344CB8AC3E}">
        <p14:creationId xmlns:p14="http://schemas.microsoft.com/office/powerpoint/2010/main" val="2620089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troUPC201112">
  <a:themeElements>
    <a:clrScheme name="modelU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UPC">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nchor="ctr">
        <a:spAutoFit/>
      </a:bodyPr>
      <a:lstStyle>
        <a:defPPr>
          <a:defRPr sz="3200" b="1" dirty="0" err="1">
            <a:solidFill>
              <a:srgbClr val="993366"/>
            </a:solidFill>
          </a:defRPr>
        </a:defPPr>
      </a:lstStyle>
    </a:spDef>
  </a:objectDefaults>
  <a:extraClrSchemeLst>
    <a:extraClrScheme>
      <a:clrScheme name="modelU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U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U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U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U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U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U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U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U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U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U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U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13924</TotalTime>
  <Words>640</Words>
  <Application>Microsoft Office PowerPoint</Application>
  <PresentationFormat>On-screen Show (4:3)</PresentationFormat>
  <Paragraphs>198</Paragraphs>
  <Slides>24</Slides>
  <Notes>10</Notes>
  <HiddenSlides>12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MS PGothic</vt:lpstr>
      <vt:lpstr>宋体</vt:lpstr>
      <vt:lpstr>Arial</vt:lpstr>
      <vt:lpstr>Calibri</vt:lpstr>
      <vt:lpstr>Calibri Light</vt:lpstr>
      <vt:lpstr>Courier New</vt:lpstr>
      <vt:lpstr>Helvetica</vt:lpstr>
      <vt:lpstr>华文细黑</vt:lpstr>
      <vt:lpstr>Wingdings</vt:lpstr>
      <vt:lpstr>Office Theme</vt:lpstr>
      <vt:lpstr>patroUPC201112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BarcelonaTech Leading Technology</dc:title>
  <dc:creator>alaoeste</dc:creator>
  <cp:lastModifiedBy>Mirko Varano</cp:lastModifiedBy>
  <cp:revision>816</cp:revision>
  <cp:lastPrinted>2018-02-09T10:41:25Z</cp:lastPrinted>
  <dcterms:created xsi:type="dcterms:W3CDTF">2010-11-17T14:44:15Z</dcterms:created>
  <dcterms:modified xsi:type="dcterms:W3CDTF">2018-09-19T11:17:48Z</dcterms:modified>
</cp:coreProperties>
</file>