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1" r:id="rId3"/>
  </p:sldMasterIdLst>
  <p:notesMasterIdLst>
    <p:notesMasterId r:id="rId50"/>
  </p:notesMasterIdLst>
  <p:sldIdLst>
    <p:sldId id="256" r:id="rId4"/>
    <p:sldId id="303" r:id="rId5"/>
    <p:sldId id="315" r:id="rId6"/>
    <p:sldId id="314" r:id="rId7"/>
    <p:sldId id="304" r:id="rId8"/>
    <p:sldId id="305" r:id="rId9"/>
    <p:sldId id="307" r:id="rId10"/>
    <p:sldId id="308" r:id="rId11"/>
    <p:sldId id="309" r:id="rId12"/>
    <p:sldId id="294" r:id="rId13"/>
    <p:sldId id="298" r:id="rId14"/>
    <p:sldId id="302" r:id="rId15"/>
    <p:sldId id="257" r:id="rId16"/>
    <p:sldId id="288" r:id="rId17"/>
    <p:sldId id="316" r:id="rId18"/>
    <p:sldId id="329" r:id="rId19"/>
    <p:sldId id="330" r:id="rId20"/>
    <p:sldId id="331" r:id="rId21"/>
    <p:sldId id="332" r:id="rId22"/>
    <p:sldId id="333" r:id="rId23"/>
    <p:sldId id="334" r:id="rId24"/>
    <p:sldId id="335" r:id="rId25"/>
    <p:sldId id="317" r:id="rId26"/>
    <p:sldId id="321" r:id="rId27"/>
    <p:sldId id="318" r:id="rId28"/>
    <p:sldId id="323" r:id="rId29"/>
    <p:sldId id="319" r:id="rId30"/>
    <p:sldId id="324" r:id="rId31"/>
    <p:sldId id="325" r:id="rId32"/>
    <p:sldId id="326" r:id="rId33"/>
    <p:sldId id="327" r:id="rId34"/>
    <p:sldId id="269" r:id="rId35"/>
    <p:sldId id="328" r:id="rId36"/>
    <p:sldId id="279" r:id="rId37"/>
    <p:sldId id="271" r:id="rId38"/>
    <p:sldId id="320" r:id="rId39"/>
    <p:sldId id="280" r:id="rId40"/>
    <p:sldId id="281" r:id="rId41"/>
    <p:sldId id="282" r:id="rId42"/>
    <p:sldId id="283" r:id="rId43"/>
    <p:sldId id="284" r:id="rId44"/>
    <p:sldId id="285" r:id="rId45"/>
    <p:sldId id="286" r:id="rId46"/>
    <p:sldId id="287" r:id="rId47"/>
    <p:sldId id="291" r:id="rId48"/>
    <p:sldId id="276"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5EA0"/>
    <a:srgbClr val="112843"/>
    <a:srgbClr val="DC7F32"/>
    <a:srgbClr val="2A2A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26" autoAdjust="0"/>
    <p:restoredTop sz="90079" autoAdjust="0"/>
  </p:normalViewPr>
  <p:slideViewPr>
    <p:cSldViewPr>
      <p:cViewPr varScale="1">
        <p:scale>
          <a:sx n="60" d="100"/>
          <a:sy n="60" d="100"/>
        </p:scale>
        <p:origin x="1674"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472BA5B-AD35-44EA-93F9-22562FB75475}" type="datetimeFigureOut">
              <a:rPr lang="en-US"/>
              <a:pPr>
                <a:defRPr/>
              </a:pPr>
              <a:t>9/17/2018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8DEE65A-86D2-408A-8B0B-59528282B441}" type="slidenum">
              <a:rPr lang="en-US"/>
              <a:pPr>
                <a:defRPr/>
              </a:pPr>
              <a:t>‹#›</a:t>
            </a:fld>
            <a:endParaRPr lang="en-US"/>
          </a:p>
        </p:txBody>
      </p:sp>
    </p:spTree>
    <p:extLst>
      <p:ext uri="{BB962C8B-B14F-4D97-AF65-F5344CB8AC3E}">
        <p14:creationId xmlns:p14="http://schemas.microsoft.com/office/powerpoint/2010/main" val="35075446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nventions.coe.int/Treaty/en/Treaties/Html/165.htm"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www.enic-naric.net/documents/recommendation-joint-degrees-2004.en.pdf"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eqar.eu/register/map.html"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BDB99F0-0A14-47E1-ACC2-CE26ACE6C84D}" type="slidenum">
              <a:rPr lang="fr-FR" altLang="sv-SE" sz="1200" smtClean="0"/>
              <a:pPr/>
              <a:t>2</a:t>
            </a:fld>
            <a:endParaRPr lang="fr-FR" altLang="sv-SE" sz="120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sv-S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xfrm>
            <a:off x="920750" y="746125"/>
            <a:ext cx="4968875" cy="3727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fi-FI" dirty="0">
                <a:ea typeface="ＭＳ Ｐゴシック" pitchFamily="34" charset="-128"/>
              </a:rPr>
              <a:t>JPs – the deepest form for internationalization</a:t>
            </a:r>
          </a:p>
          <a:p>
            <a:endParaRPr lang="en-US" altLang="fi-FI" dirty="0">
              <a:ea typeface="ＭＳ Ｐゴシック" pitchFamily="34" charset="-128"/>
            </a:endParaRPr>
          </a:p>
          <a:p>
            <a:r>
              <a:rPr lang="en-US" altLang="fi-FI" dirty="0">
                <a:ea typeface="ＭＳ Ｐゴシック" pitchFamily="34" charset="-128"/>
              </a:rPr>
              <a:t>The driving force behind collaborative programmes does not seem to be income-generation, as compared to franchising and offering programmes abroad.(Knight, IIE, 2014</a:t>
            </a:r>
            <a:r>
              <a:rPr lang="en-US" altLang="fi-FI" dirty="0" smtClean="0">
                <a:ea typeface="ＭＳ Ｐゴシック" pitchFamily="34" charset="-128"/>
              </a:rPr>
              <a:t>)</a:t>
            </a:r>
          </a:p>
          <a:p>
            <a:endParaRPr lang="en-US" altLang="fi-FI" dirty="0" smtClean="0">
              <a:ea typeface="ＭＳ Ｐゴシック" pitchFamily="34" charset="-128"/>
            </a:endParaRPr>
          </a:p>
          <a:p>
            <a:r>
              <a:rPr lang="en-US" altLang="fi-FI" dirty="0" smtClean="0">
                <a:ea typeface="ＭＳ Ｐゴシック" pitchFamily="34" charset="-128"/>
              </a:rPr>
              <a:t>Consecutive degrees – not covered by this workshop</a:t>
            </a:r>
            <a:endParaRPr lang="en-US" altLang="fi-FI" dirty="0">
              <a:ea typeface="ＭＳ Ｐゴシック" pitchFamily="34" charset="-128"/>
            </a:endParaRP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83E9BC8-1BCD-4BED-AE95-FA20AE13C1CD}" type="slidenum">
              <a:rPr lang="fi-FI" altLang="fi-FI">
                <a:latin typeface="Arial" pitchFamily="34" charset="0"/>
              </a:rPr>
              <a:pPr eaLnBrk="1" hangingPunct="1">
                <a:spcBef>
                  <a:spcPct val="0"/>
                </a:spcBef>
              </a:pPr>
              <a:t>17</a:t>
            </a:fld>
            <a:endParaRPr lang="fi-FI" altLang="fi-FI">
              <a:latin typeface="Arial" pitchFamily="34" charset="0"/>
            </a:endParaRPr>
          </a:p>
        </p:txBody>
      </p:sp>
    </p:spTree>
    <p:extLst>
      <p:ext uri="{BB962C8B-B14F-4D97-AF65-F5344CB8AC3E}">
        <p14:creationId xmlns:p14="http://schemas.microsoft.com/office/powerpoint/2010/main" val="3134833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xfrm>
            <a:off x="920750" y="746125"/>
            <a:ext cx="4968875" cy="3727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20000"/>
          </a:bodyPr>
          <a:lstStyle/>
          <a:p>
            <a:pPr marL="0" marR="0" indent="0" algn="l" defTabSz="457200" rtl="0" eaLnBrk="1" fontAlgn="auto" latinLnBrk="0" hangingPunct="1">
              <a:lnSpc>
                <a:spcPct val="100000"/>
              </a:lnSpc>
              <a:spcBef>
                <a:spcPct val="0"/>
              </a:spcBef>
              <a:spcAft>
                <a:spcPts val="0"/>
              </a:spcAft>
              <a:buClrTx/>
              <a:buSzTx/>
              <a:buFontTx/>
              <a:buNone/>
              <a:tabLst/>
              <a:defRPr/>
            </a:pPr>
            <a:r>
              <a:rPr lang="fi-FI" altLang="fi-FI" sz="1200" dirty="0" err="1">
                <a:latin typeface="Arial Bold" charset="0"/>
                <a:ea typeface="ＭＳ Ｐゴシック" pitchFamily="34" charset="-128"/>
              </a:rPr>
              <a:t>Voluntary</a:t>
            </a:r>
            <a:r>
              <a:rPr lang="fi-FI" altLang="fi-FI" sz="1200" dirty="0">
                <a:latin typeface="Arial Bold" charset="0"/>
                <a:ea typeface="ＭＳ Ｐゴシック" pitchFamily="34" charset="-128"/>
              </a:rPr>
              <a:t> </a:t>
            </a:r>
            <a:r>
              <a:rPr lang="fi-FI" altLang="fi-FI" sz="1200" dirty="0" err="1">
                <a:latin typeface="Arial Bold" charset="0"/>
                <a:ea typeface="ＭＳ Ｐゴシック" pitchFamily="34" charset="-128"/>
              </a:rPr>
              <a:t>convergence</a:t>
            </a:r>
            <a:r>
              <a:rPr lang="fi-FI" altLang="fi-FI" sz="1200" dirty="0">
                <a:latin typeface="Arial Bold" charset="0"/>
                <a:ea typeface="ＭＳ Ｐゴシック" pitchFamily="34" charset="-128"/>
              </a:rPr>
              <a:t> </a:t>
            </a:r>
            <a:r>
              <a:rPr lang="fi-FI" altLang="fi-FI" sz="1200" dirty="0" err="1">
                <a:latin typeface="Arial Bold" charset="0"/>
                <a:ea typeface="ＭＳ Ｐゴシック" pitchFamily="34" charset="-128"/>
              </a:rPr>
              <a:t>since</a:t>
            </a:r>
            <a:r>
              <a:rPr lang="fi-FI" altLang="fi-FI" sz="1200" dirty="0">
                <a:latin typeface="Arial Bold" charset="0"/>
                <a:ea typeface="ＭＳ Ｐゴシック" pitchFamily="34" charset="-128"/>
              </a:rPr>
              <a:t> </a:t>
            </a:r>
            <a:r>
              <a:rPr lang="fi-FI" altLang="fi-FI" sz="1200" dirty="0" err="1">
                <a:latin typeface="Arial Bold" charset="0"/>
                <a:ea typeface="ＭＳ Ｐゴシック" pitchFamily="34" charset="-128"/>
              </a:rPr>
              <a:t>the</a:t>
            </a:r>
            <a:r>
              <a:rPr lang="fi-FI" altLang="fi-FI" sz="1200" dirty="0">
                <a:latin typeface="Arial Bold" charset="0"/>
                <a:ea typeface="ＭＳ Ｐゴシック" pitchFamily="34" charset="-128"/>
              </a:rPr>
              <a:t> 90s</a:t>
            </a:r>
          </a:p>
          <a:p>
            <a:pPr marL="0" marR="0" indent="0" algn="l" defTabSz="457200" rtl="0" eaLnBrk="1" fontAlgn="auto" latinLnBrk="0" hangingPunct="1">
              <a:lnSpc>
                <a:spcPct val="100000"/>
              </a:lnSpc>
              <a:spcBef>
                <a:spcPct val="0"/>
              </a:spcBef>
              <a:spcAft>
                <a:spcPts val="0"/>
              </a:spcAft>
              <a:buClrTx/>
              <a:buSzTx/>
              <a:buFontTx/>
              <a:buNone/>
              <a:tabLst/>
              <a:defRPr/>
            </a:pPr>
            <a:r>
              <a:rPr lang="fi-FI" altLang="fi-FI" sz="1200" dirty="0">
                <a:latin typeface="Arial Bold" charset="0"/>
                <a:ea typeface="ＭＳ Ｐゴシック" pitchFamily="34" charset="-128"/>
              </a:rPr>
              <a:t>Bologna action </a:t>
            </a:r>
            <a:r>
              <a:rPr lang="fi-FI" altLang="fi-FI" sz="1200" dirty="0" err="1">
                <a:latin typeface="Arial Bold" charset="0"/>
                <a:ea typeface="ＭＳ Ｐゴシック" pitchFamily="34" charset="-128"/>
              </a:rPr>
              <a:t>lines</a:t>
            </a:r>
            <a:r>
              <a:rPr lang="fi-FI" altLang="fi-FI" sz="1200" dirty="0">
                <a:latin typeface="Arial Bold" charset="0"/>
                <a:ea typeface="ＭＳ Ｐゴシック" pitchFamily="34" charset="-128"/>
              </a:rPr>
              <a:t>; 3</a:t>
            </a:r>
            <a:r>
              <a:rPr lang="fi-FI" altLang="fi-FI" sz="1200" baseline="0" dirty="0">
                <a:latin typeface="Arial Bold" charset="0"/>
                <a:ea typeface="ＭＳ Ｐゴシック" pitchFamily="34" charset="-128"/>
              </a:rPr>
              <a:t> </a:t>
            </a:r>
            <a:r>
              <a:rPr lang="fi-FI" altLang="fi-FI" sz="1200" baseline="0" dirty="0" err="1">
                <a:latin typeface="Arial Bold" charset="0"/>
                <a:ea typeface="ＭＳ Ｐゴシック" pitchFamily="34" charset="-128"/>
              </a:rPr>
              <a:t>cycles</a:t>
            </a:r>
            <a:r>
              <a:rPr lang="fi-FI" altLang="fi-FI" sz="1200" baseline="0" dirty="0">
                <a:latin typeface="Arial Bold" charset="0"/>
                <a:ea typeface="ＭＳ Ｐゴシック" pitchFamily="34" charset="-128"/>
              </a:rPr>
              <a:t>, QA, </a:t>
            </a:r>
            <a:r>
              <a:rPr lang="fi-FI" altLang="fi-FI" sz="1200" baseline="0" dirty="0" err="1">
                <a:latin typeface="Arial Bold" charset="0"/>
                <a:ea typeface="ＭＳ Ｐゴシック" pitchFamily="34" charset="-128"/>
              </a:rPr>
              <a:t>mobility</a:t>
            </a:r>
            <a:r>
              <a:rPr lang="fi-FI" altLang="fi-FI" sz="1200" baseline="0" dirty="0">
                <a:latin typeface="Arial Bold" charset="0"/>
                <a:ea typeface="ＭＳ Ｐゴシック" pitchFamily="34" charset="-128"/>
              </a:rPr>
              <a:t>, </a:t>
            </a:r>
            <a:r>
              <a:rPr lang="fi-FI" altLang="fi-FI" sz="1200" baseline="0" dirty="0" err="1">
                <a:latin typeface="Arial Bold" charset="0"/>
                <a:ea typeface="ＭＳ Ｐゴシック" pitchFamily="34" charset="-128"/>
              </a:rPr>
              <a:t>recognition</a:t>
            </a:r>
            <a:endParaRPr lang="fi-FI" altLang="fi-FI" sz="1200" dirty="0">
              <a:latin typeface="Arial Bold" charset="0"/>
              <a:ea typeface="ＭＳ Ｐゴシック" pitchFamily="34" charset="-128"/>
            </a:endParaRPr>
          </a:p>
          <a:p>
            <a:pPr marL="0" marR="0" indent="0" algn="l" defTabSz="457200" rtl="0" eaLnBrk="1" fontAlgn="auto" latinLnBrk="0" hangingPunct="1">
              <a:lnSpc>
                <a:spcPct val="100000"/>
              </a:lnSpc>
              <a:spcBef>
                <a:spcPct val="0"/>
              </a:spcBef>
              <a:spcAft>
                <a:spcPts val="0"/>
              </a:spcAft>
              <a:buClrTx/>
              <a:buSzTx/>
              <a:buFontTx/>
              <a:buNone/>
              <a:tabLst/>
              <a:defRPr/>
            </a:pPr>
            <a:r>
              <a:rPr lang="fi-FI" altLang="fi-FI" sz="1200" dirty="0" err="1">
                <a:latin typeface="Arial Bold" charset="0"/>
                <a:ea typeface="ＭＳ Ｐゴシック" pitchFamily="34" charset="-128"/>
              </a:rPr>
              <a:t>Ministerial</a:t>
            </a:r>
            <a:r>
              <a:rPr lang="fi-FI" altLang="fi-FI" sz="1200" dirty="0">
                <a:latin typeface="Arial Bold" charset="0"/>
                <a:ea typeface="ＭＳ Ｐゴシック" pitchFamily="34" charset="-128"/>
              </a:rPr>
              <a:t> </a:t>
            </a:r>
            <a:r>
              <a:rPr lang="fi-FI" altLang="fi-FI" sz="1200" dirty="0" err="1">
                <a:latin typeface="Arial Bold" charset="0"/>
                <a:ea typeface="ＭＳ Ｐゴシック" pitchFamily="34" charset="-128"/>
              </a:rPr>
              <a:t>conferences</a:t>
            </a:r>
            <a:r>
              <a:rPr lang="fi-FI" altLang="fi-FI" sz="1200" dirty="0">
                <a:latin typeface="Arial Bold" charset="0"/>
                <a:ea typeface="ＭＳ Ｐゴシック" pitchFamily="34" charset="-128"/>
              </a:rPr>
              <a:t> </a:t>
            </a:r>
            <a:r>
              <a:rPr lang="fi-FI" altLang="fi-FI" sz="1200" dirty="0" err="1">
                <a:latin typeface="Arial Bold" charset="0"/>
                <a:ea typeface="ＭＳ Ｐゴシック" pitchFamily="34" charset="-128"/>
              </a:rPr>
              <a:t>every</a:t>
            </a:r>
            <a:r>
              <a:rPr lang="fi-FI" altLang="fi-FI" sz="1200" dirty="0">
                <a:latin typeface="Arial Bold" charset="0"/>
                <a:ea typeface="ＭＳ Ｐゴシック" pitchFamily="34" charset="-128"/>
              </a:rPr>
              <a:t> </a:t>
            </a:r>
            <a:r>
              <a:rPr lang="fi-FI" altLang="fi-FI" sz="1200" dirty="0" err="1">
                <a:latin typeface="Arial Bold" charset="0"/>
                <a:ea typeface="ＭＳ Ｐゴシック" pitchFamily="34" charset="-128"/>
              </a:rPr>
              <a:t>second</a:t>
            </a:r>
            <a:r>
              <a:rPr lang="fi-FI" altLang="fi-FI" sz="1200" dirty="0">
                <a:latin typeface="Arial Bold" charset="0"/>
                <a:ea typeface="ＭＳ Ｐゴシック" pitchFamily="34" charset="-128"/>
              </a:rPr>
              <a:t> </a:t>
            </a:r>
            <a:r>
              <a:rPr lang="fi-FI" altLang="fi-FI" sz="1200" dirty="0" err="1">
                <a:latin typeface="Arial Bold" charset="0"/>
                <a:ea typeface="ＭＳ Ｐゴシック" pitchFamily="34" charset="-128"/>
              </a:rPr>
              <a:t>year</a:t>
            </a:r>
            <a:r>
              <a:rPr lang="fi-FI" altLang="fi-FI" sz="1200" dirty="0">
                <a:latin typeface="Arial Bold" charset="0"/>
                <a:ea typeface="ＭＳ Ｐゴシック" pitchFamily="34" charset="-128"/>
              </a:rPr>
              <a:t>, </a:t>
            </a:r>
            <a:r>
              <a:rPr lang="fi-FI" altLang="fi-FI" sz="1200" dirty="0" err="1">
                <a:latin typeface="Arial Bold" charset="0"/>
                <a:ea typeface="ＭＳ Ｐゴシック" pitchFamily="34" charset="-128"/>
              </a:rPr>
              <a:t>Yerevan</a:t>
            </a:r>
            <a:r>
              <a:rPr lang="fi-FI" altLang="fi-FI" sz="1200" baseline="0" dirty="0">
                <a:latin typeface="Arial Bold" charset="0"/>
                <a:ea typeface="ＭＳ Ｐゴシック" pitchFamily="34" charset="-128"/>
              </a:rPr>
              <a:t> 2015, Paris 2017</a:t>
            </a:r>
            <a:endParaRPr lang="fi-FI" altLang="fi-FI" sz="1200" dirty="0">
              <a:latin typeface="Arial Bold" charset="0"/>
              <a:ea typeface="ＭＳ Ｐゴシック" pitchFamily="34" charset="-128"/>
            </a:endParaRPr>
          </a:p>
          <a:p>
            <a:pPr marL="0" marR="0" indent="0" algn="l" defTabSz="457200" rtl="0" eaLnBrk="1" fontAlgn="auto" latinLnBrk="0" hangingPunct="1">
              <a:lnSpc>
                <a:spcPct val="100000"/>
              </a:lnSpc>
              <a:spcBef>
                <a:spcPct val="0"/>
              </a:spcBef>
              <a:spcAft>
                <a:spcPts val="0"/>
              </a:spcAft>
              <a:buClrTx/>
              <a:buSzTx/>
              <a:buFontTx/>
              <a:buNone/>
              <a:tabLst/>
              <a:defRPr/>
            </a:pPr>
            <a:r>
              <a:rPr lang="fi-FI" altLang="fi-FI" sz="1200" dirty="0">
                <a:latin typeface="Arial Bold" charset="0"/>
                <a:ea typeface="ＭＳ Ｐゴシック" pitchFamily="34" charset="-128"/>
              </a:rPr>
              <a:t>Erasmus 1987</a:t>
            </a:r>
          </a:p>
          <a:p>
            <a:pPr marL="0" marR="0" indent="0" algn="l" defTabSz="457200" rtl="0" eaLnBrk="1" fontAlgn="auto" latinLnBrk="0" hangingPunct="1">
              <a:lnSpc>
                <a:spcPct val="100000"/>
              </a:lnSpc>
              <a:spcBef>
                <a:spcPct val="0"/>
              </a:spcBef>
              <a:spcAft>
                <a:spcPts val="0"/>
              </a:spcAft>
              <a:buClrTx/>
              <a:buSzTx/>
              <a:buFontTx/>
              <a:buNone/>
              <a:tabLst/>
              <a:defRPr/>
            </a:pPr>
            <a:r>
              <a:rPr lang="fi-FI" altLang="fi-FI" sz="1200" dirty="0">
                <a:latin typeface="Arial Bold" charset="0"/>
                <a:ea typeface="ＭＳ Ｐゴシック" pitchFamily="34" charset="-128"/>
              </a:rPr>
              <a:t>D</a:t>
            </a:r>
            <a:r>
              <a:rPr lang="pl-PL" altLang="fi-FI" sz="1200" dirty="0" err="1">
                <a:latin typeface="Arial Bold" charset="0"/>
                <a:ea typeface="ＭＳ Ｐゴシック" pitchFamily="34" charset="-128"/>
              </a:rPr>
              <a:t>irect</a:t>
            </a:r>
            <a:r>
              <a:rPr lang="pl-PL" altLang="fi-FI" sz="1200" dirty="0">
                <a:latin typeface="Arial Bold" charset="0"/>
                <a:ea typeface="ＭＳ Ｐゴシック" pitchFamily="34" charset="-128"/>
              </a:rPr>
              <a:t> link to </a:t>
            </a:r>
            <a:r>
              <a:rPr lang="pl-PL" altLang="fi-FI" sz="1200" dirty="0" err="1">
                <a:latin typeface="Arial Bold" charset="0"/>
                <a:ea typeface="ＭＳ Ｐゴシック" pitchFamily="34" charset="-128"/>
              </a:rPr>
              <a:t>Bologna</a:t>
            </a:r>
            <a:r>
              <a:rPr lang="pl-PL" altLang="fi-FI" sz="1200" dirty="0">
                <a:latin typeface="Arial Bold" charset="0"/>
                <a:ea typeface="ＭＳ Ｐゴシック" pitchFamily="34" charset="-128"/>
              </a:rPr>
              <a:t> </a:t>
            </a:r>
            <a:r>
              <a:rPr lang="pl-PL" altLang="fi-FI" sz="1200" dirty="0" err="1">
                <a:latin typeface="Arial Bold" charset="0"/>
                <a:ea typeface="ＭＳ Ｐゴシック" pitchFamily="34" charset="-128"/>
              </a:rPr>
              <a:t>action</a:t>
            </a:r>
            <a:r>
              <a:rPr lang="pl-PL" altLang="fi-FI" sz="1200" dirty="0">
                <a:latin typeface="Arial Bold" charset="0"/>
                <a:ea typeface="ＭＳ Ｐゴシック" pitchFamily="34" charset="-128"/>
              </a:rPr>
              <a:t> lines of </a:t>
            </a:r>
            <a:r>
              <a:rPr lang="pl-PL" altLang="fi-FI" sz="1200" dirty="0" err="1">
                <a:latin typeface="Arial Bold" charset="0"/>
                <a:ea typeface="ＭＳ Ｐゴシック" pitchFamily="34" charset="-128"/>
              </a:rPr>
              <a:t>mobility</a:t>
            </a:r>
            <a:r>
              <a:rPr lang="pl-PL" altLang="fi-FI" sz="1200" dirty="0">
                <a:latin typeface="Arial Bold" charset="0"/>
                <a:ea typeface="ＭＳ Ｐゴシック" pitchFamily="34" charset="-128"/>
              </a:rPr>
              <a:t>, joint curriculum development,</a:t>
            </a:r>
            <a:r>
              <a:rPr lang="pl-PL" altLang="fi-FI" sz="1200" baseline="0" dirty="0">
                <a:latin typeface="Arial Bold" charset="0"/>
                <a:ea typeface="ＭＳ Ｐゴシック" pitchFamily="34" charset="-128"/>
              </a:rPr>
              <a:t> </a:t>
            </a:r>
            <a:r>
              <a:rPr lang="pl-PL" altLang="fi-FI" sz="1200" dirty="0" err="1">
                <a:latin typeface="Arial Bold" charset="0"/>
                <a:ea typeface="ＭＳ Ｐゴシック" pitchFamily="34" charset="-128"/>
              </a:rPr>
              <a:t>quality</a:t>
            </a:r>
            <a:r>
              <a:rPr lang="pl-PL" altLang="fi-FI" sz="1200" dirty="0">
                <a:latin typeface="Arial Bold" charset="0"/>
                <a:ea typeface="ＭＳ Ｐゴシック" pitchFamily="34" charset="-128"/>
              </a:rPr>
              <a:t> </a:t>
            </a:r>
            <a:r>
              <a:rPr lang="pl-PL" altLang="fi-FI" sz="1200" dirty="0" err="1">
                <a:latin typeface="Arial Bold" charset="0"/>
                <a:ea typeface="ＭＳ Ｐゴシック" pitchFamily="34" charset="-128"/>
              </a:rPr>
              <a:t>assurance</a:t>
            </a:r>
            <a:r>
              <a:rPr lang="pl-PL" altLang="fi-FI" sz="1200" dirty="0">
                <a:latin typeface="Arial Bold" charset="0"/>
                <a:ea typeface="ＭＳ Ｐゴシック" pitchFamily="34" charset="-128"/>
              </a:rPr>
              <a:t> and </a:t>
            </a:r>
            <a:r>
              <a:rPr lang="pl-PL" altLang="fi-FI" sz="1200" dirty="0" err="1">
                <a:latin typeface="Arial Bold" charset="0"/>
                <a:ea typeface="ＭＳ Ｐゴシック" pitchFamily="34" charset="-128"/>
              </a:rPr>
              <a:t>recognition</a:t>
            </a:r>
            <a:r>
              <a:rPr lang="pl-PL" altLang="fi-FI" sz="1200" dirty="0">
                <a:latin typeface="Arial Bold" charset="0"/>
                <a:ea typeface="ＭＳ Ｐゴシック" pitchFamily="34" charset="-128"/>
              </a:rPr>
              <a:t>.</a:t>
            </a:r>
            <a:endParaRPr lang="fi-FI" altLang="fi-FI" sz="1200" dirty="0">
              <a:latin typeface="Arial Bold" charset="0"/>
              <a:ea typeface="ＭＳ Ｐゴシック" pitchFamily="34" charset="-128"/>
            </a:endParaRPr>
          </a:p>
          <a:p>
            <a:pPr eaLnBrk="1" hangingPunct="1">
              <a:spcBef>
                <a:spcPct val="0"/>
              </a:spcBef>
            </a:pPr>
            <a:endParaRPr lang="fi-FI" altLang="fi-FI" dirty="0">
              <a:ea typeface="ＭＳ Ｐゴシック" pitchFamily="34" charset="-128"/>
            </a:endParaRPr>
          </a:p>
          <a:p>
            <a:pPr eaLnBrk="1" hangingPunct="1">
              <a:spcBef>
                <a:spcPct val="0"/>
              </a:spcBef>
            </a:pPr>
            <a:r>
              <a:rPr lang="fi-FI" altLang="fi-FI" dirty="0">
                <a:ea typeface="ＭＳ Ｐゴシック" pitchFamily="34" charset="-128"/>
              </a:rPr>
              <a:t>The Bologna </a:t>
            </a:r>
            <a:r>
              <a:rPr lang="fi-FI" altLang="fi-FI" dirty="0" err="1">
                <a:ea typeface="ＭＳ Ｐゴシック" pitchFamily="34" charset="-128"/>
              </a:rPr>
              <a:t>political</a:t>
            </a:r>
            <a:r>
              <a:rPr lang="fi-FI" altLang="fi-FI" dirty="0">
                <a:ea typeface="ＭＳ Ｐゴシック" pitchFamily="34" charset="-128"/>
              </a:rPr>
              <a:t> </a:t>
            </a:r>
            <a:r>
              <a:rPr lang="fi-FI" altLang="fi-FI" dirty="0" err="1">
                <a:ea typeface="ＭＳ Ｐゴシック" pitchFamily="34" charset="-128"/>
              </a:rPr>
              <a:t>process</a:t>
            </a:r>
            <a:r>
              <a:rPr lang="fi-FI" altLang="fi-FI" dirty="0">
                <a:ea typeface="ＭＳ Ｐゴシック" pitchFamily="34" charset="-128"/>
              </a:rPr>
              <a:t> </a:t>
            </a:r>
            <a:r>
              <a:rPr lang="fi-FI" altLang="fi-FI" dirty="0" err="1">
                <a:ea typeface="ＭＳ Ｐゴシック" pitchFamily="34" charset="-128"/>
              </a:rPr>
              <a:t>correlating</a:t>
            </a:r>
            <a:r>
              <a:rPr lang="fi-FI" altLang="fi-FI" dirty="0">
                <a:ea typeface="ＭＳ Ｐゴシック" pitchFamily="34" charset="-128"/>
              </a:rPr>
              <a:t> with EU </a:t>
            </a:r>
            <a:r>
              <a:rPr lang="fi-FI" altLang="fi-FI" dirty="0" err="1">
                <a:ea typeface="ＭＳ Ｐゴシック" pitchFamily="34" charset="-128"/>
              </a:rPr>
              <a:t>funding</a:t>
            </a:r>
            <a:r>
              <a:rPr lang="fi-FI" altLang="fi-FI" dirty="0">
                <a:ea typeface="ＭＳ Ｐゴシック" pitchFamily="34" charset="-128"/>
              </a:rPr>
              <a:t> </a:t>
            </a:r>
            <a:r>
              <a:rPr lang="fi-FI" altLang="fi-FI" dirty="0" err="1">
                <a:ea typeface="ＭＳ Ｐゴシック" pitchFamily="34" charset="-128"/>
              </a:rPr>
              <a:t>schemes</a:t>
            </a:r>
            <a:r>
              <a:rPr lang="fi-FI" altLang="fi-FI" dirty="0">
                <a:ea typeface="ＭＳ Ｐゴシック" pitchFamily="34" charset="-128"/>
              </a:rPr>
              <a:t>, </a:t>
            </a:r>
            <a:r>
              <a:rPr lang="fi-FI" altLang="fi-FI" dirty="0" err="1">
                <a:ea typeface="ＭＳ Ｐゴシック" pitchFamily="34" charset="-128"/>
              </a:rPr>
              <a:t>strategies</a:t>
            </a:r>
            <a:r>
              <a:rPr lang="fi-FI" altLang="fi-FI" dirty="0">
                <a:ea typeface="ＭＳ Ｐゴシック" pitchFamily="34" charset="-128"/>
              </a:rPr>
              <a:t> on </a:t>
            </a:r>
            <a:r>
              <a:rPr lang="fi-FI" altLang="fi-FI" dirty="0" err="1">
                <a:ea typeface="ＭＳ Ｐゴシック" pitchFamily="34" charset="-128"/>
              </a:rPr>
              <a:t>mobility</a:t>
            </a:r>
            <a:r>
              <a:rPr lang="fi-FI" altLang="fi-FI" dirty="0">
                <a:ea typeface="ＭＳ Ｐゴシック" pitchFamily="34" charset="-128"/>
              </a:rPr>
              <a:t> and </a:t>
            </a:r>
            <a:r>
              <a:rPr lang="fi-FI" altLang="fi-FI" dirty="0" err="1">
                <a:ea typeface="ＭＳ Ｐゴシック" pitchFamily="34" charset="-128"/>
              </a:rPr>
              <a:t>increasing</a:t>
            </a:r>
            <a:r>
              <a:rPr lang="fi-FI" altLang="fi-FI" dirty="0">
                <a:ea typeface="ＭＳ Ｐゴシック" pitchFamily="34" charset="-128"/>
              </a:rPr>
              <a:t> </a:t>
            </a:r>
            <a:r>
              <a:rPr lang="fi-FI" altLang="fi-FI" dirty="0" err="1">
                <a:ea typeface="ＭＳ Ｐゴシック" pitchFamily="34" charset="-128"/>
              </a:rPr>
              <a:t>attractiveness</a:t>
            </a:r>
            <a:endParaRPr lang="fi-FI" altLang="fi-FI" dirty="0">
              <a:ea typeface="ＭＳ Ｐゴシック" pitchFamily="34" charset="-128"/>
            </a:endParaRPr>
          </a:p>
          <a:p>
            <a:pPr eaLnBrk="1" hangingPunct="1">
              <a:spcBef>
                <a:spcPct val="0"/>
              </a:spcBef>
            </a:pPr>
            <a:endParaRPr lang="fi-FI" altLang="fi-FI" dirty="0">
              <a:ea typeface="ＭＳ Ｐゴシック" pitchFamily="34" charset="-128"/>
            </a:endParaRPr>
          </a:p>
          <a:p>
            <a:pPr eaLnBrk="1" hangingPunct="1">
              <a:spcBef>
                <a:spcPct val="0"/>
              </a:spcBef>
            </a:pPr>
            <a:r>
              <a:rPr lang="fi-FI" altLang="fi-FI" dirty="0" err="1">
                <a:ea typeface="ＭＳ Ｐゴシック" pitchFamily="34" charset="-128"/>
              </a:rPr>
              <a:t>Bucherast</a:t>
            </a:r>
            <a:r>
              <a:rPr lang="fi-FI" altLang="fi-FI" dirty="0">
                <a:ea typeface="ＭＳ Ｐゴシック" pitchFamily="34" charset="-128"/>
              </a:rPr>
              <a:t> 2012:</a:t>
            </a:r>
          </a:p>
          <a:p>
            <a:pPr eaLnBrk="1" hangingPunct="1">
              <a:spcBef>
                <a:spcPct val="0"/>
              </a:spcBef>
            </a:pPr>
            <a:r>
              <a:rPr lang="fi-FI" altLang="en-US" i="1" dirty="0">
                <a:solidFill>
                  <a:srgbClr val="953735"/>
                </a:solidFill>
                <a:latin typeface="Arial Bold" charset="0"/>
                <a:ea typeface="ＭＳ Ｐゴシック" pitchFamily="34" charset="-128"/>
              </a:rPr>
              <a:t>”</a:t>
            </a:r>
            <a:r>
              <a:rPr lang="fi-FI" altLang="ja-JP" i="1" dirty="0" err="1">
                <a:solidFill>
                  <a:srgbClr val="953735"/>
                </a:solidFill>
                <a:latin typeface="Arial Bold" charset="0"/>
                <a:ea typeface="ＭＳ Ｐゴシック" pitchFamily="34" charset="-128"/>
              </a:rPr>
              <a:t>We</a:t>
            </a:r>
            <a:r>
              <a:rPr lang="fi-FI" altLang="ja-JP" i="1" dirty="0">
                <a:solidFill>
                  <a:srgbClr val="953735"/>
                </a:solidFill>
                <a:latin typeface="Arial Bold" charset="0"/>
                <a:ea typeface="ＭＳ Ｐゴシック" pitchFamily="34" charset="-128"/>
              </a:rPr>
              <a:t> </a:t>
            </a:r>
            <a:r>
              <a:rPr lang="fi-FI" altLang="ja-JP" i="1" dirty="0" err="1">
                <a:solidFill>
                  <a:srgbClr val="953735"/>
                </a:solidFill>
                <a:latin typeface="Arial Bold" charset="0"/>
                <a:ea typeface="ＭＳ Ｐゴシック" pitchFamily="34" charset="-128"/>
              </a:rPr>
              <a:t>encourage</a:t>
            </a:r>
            <a:r>
              <a:rPr lang="fi-FI" altLang="ja-JP" i="1" dirty="0">
                <a:solidFill>
                  <a:srgbClr val="953735"/>
                </a:solidFill>
                <a:latin typeface="Arial Bold" charset="0"/>
                <a:ea typeface="ＭＳ Ｐゴシック" pitchFamily="34" charset="-128"/>
              </a:rPr>
              <a:t> </a:t>
            </a:r>
            <a:r>
              <a:rPr lang="fi-FI" altLang="ja-JP" i="1" dirty="0" err="1">
                <a:solidFill>
                  <a:srgbClr val="953735"/>
                </a:solidFill>
                <a:latin typeface="Arial Bold" charset="0"/>
                <a:ea typeface="ＭＳ Ｐゴシック" pitchFamily="34" charset="-128"/>
              </a:rPr>
              <a:t>HEIs</a:t>
            </a:r>
            <a:r>
              <a:rPr lang="fi-FI" altLang="ja-JP" i="1" dirty="0">
                <a:solidFill>
                  <a:srgbClr val="953735"/>
                </a:solidFill>
                <a:latin typeface="Arial Bold" charset="0"/>
                <a:ea typeface="ＭＳ Ｐゴシック" pitchFamily="34" charset="-128"/>
              </a:rPr>
              <a:t> to </a:t>
            </a:r>
            <a:r>
              <a:rPr lang="fi-FI" altLang="ja-JP" i="1" dirty="0" err="1">
                <a:solidFill>
                  <a:srgbClr val="953735"/>
                </a:solidFill>
                <a:latin typeface="Arial Bold" charset="0"/>
                <a:ea typeface="ＭＳ Ｐゴシック" pitchFamily="34" charset="-128"/>
              </a:rPr>
              <a:t>further</a:t>
            </a:r>
            <a:r>
              <a:rPr lang="fi-FI" altLang="ja-JP" i="1" dirty="0">
                <a:solidFill>
                  <a:srgbClr val="953735"/>
                </a:solidFill>
                <a:latin typeface="Arial Bold" charset="0"/>
                <a:ea typeface="ＭＳ Ｐゴシック" pitchFamily="34" charset="-128"/>
              </a:rPr>
              <a:t> </a:t>
            </a:r>
            <a:r>
              <a:rPr lang="fi-FI" altLang="ja-JP" i="1" dirty="0" err="1">
                <a:solidFill>
                  <a:srgbClr val="953735"/>
                </a:solidFill>
                <a:latin typeface="Arial Bold" charset="0"/>
                <a:ea typeface="ＭＳ Ｐゴシック" pitchFamily="34" charset="-128"/>
              </a:rPr>
              <a:t>develop</a:t>
            </a:r>
            <a:r>
              <a:rPr lang="fi-FI" altLang="ja-JP" i="1" dirty="0">
                <a:solidFill>
                  <a:srgbClr val="953735"/>
                </a:solidFill>
                <a:latin typeface="Arial Bold" charset="0"/>
                <a:ea typeface="ＭＳ Ｐゴシック" pitchFamily="34" charset="-128"/>
              </a:rPr>
              <a:t> </a:t>
            </a:r>
            <a:r>
              <a:rPr lang="fi-FI" altLang="ja-JP" i="1" dirty="0" err="1">
                <a:solidFill>
                  <a:srgbClr val="953735"/>
                </a:solidFill>
                <a:latin typeface="Arial Bold" charset="0"/>
                <a:ea typeface="ＭＳ Ｐゴシック" pitchFamily="34" charset="-128"/>
              </a:rPr>
              <a:t>joint</a:t>
            </a:r>
            <a:r>
              <a:rPr lang="fi-FI" altLang="ja-JP" i="1" dirty="0">
                <a:solidFill>
                  <a:srgbClr val="953735"/>
                </a:solidFill>
                <a:latin typeface="Arial Bold" charset="0"/>
                <a:ea typeface="ＭＳ Ｐゴシック" pitchFamily="34" charset="-128"/>
              </a:rPr>
              <a:t> </a:t>
            </a:r>
            <a:r>
              <a:rPr lang="fi-FI" altLang="ja-JP" i="1" dirty="0" err="1">
                <a:solidFill>
                  <a:srgbClr val="953735"/>
                </a:solidFill>
                <a:latin typeface="Arial Bold" charset="0"/>
                <a:ea typeface="ＭＳ Ｐゴシック" pitchFamily="34" charset="-128"/>
              </a:rPr>
              <a:t>programmes</a:t>
            </a:r>
            <a:r>
              <a:rPr lang="fi-FI" altLang="ja-JP" i="1" dirty="0">
                <a:solidFill>
                  <a:srgbClr val="953735"/>
                </a:solidFill>
                <a:latin typeface="Arial Bold" charset="0"/>
                <a:ea typeface="ＭＳ Ｐゴシック" pitchFamily="34" charset="-128"/>
              </a:rPr>
              <a:t> and </a:t>
            </a:r>
            <a:r>
              <a:rPr lang="fi-FI" altLang="ja-JP" i="1" dirty="0" err="1">
                <a:solidFill>
                  <a:srgbClr val="953735"/>
                </a:solidFill>
                <a:latin typeface="Arial Bold" charset="0"/>
                <a:ea typeface="ＭＳ Ｐゴシック" pitchFamily="34" charset="-128"/>
              </a:rPr>
              <a:t>degrees</a:t>
            </a:r>
            <a:r>
              <a:rPr lang="fi-FI" altLang="ja-JP" i="1" dirty="0">
                <a:solidFill>
                  <a:srgbClr val="953735"/>
                </a:solidFill>
                <a:latin typeface="Arial Bold" charset="0"/>
                <a:ea typeface="ＭＳ Ｐゴシック" pitchFamily="34" charset="-128"/>
              </a:rPr>
              <a:t>, </a:t>
            </a:r>
            <a:r>
              <a:rPr lang="fi-FI" altLang="ja-JP" i="1" dirty="0" err="1">
                <a:solidFill>
                  <a:srgbClr val="953735"/>
                </a:solidFill>
                <a:latin typeface="Arial Bold" charset="0"/>
                <a:ea typeface="ＭＳ Ｐゴシック" pitchFamily="34" charset="-128"/>
              </a:rPr>
              <a:t>we</a:t>
            </a:r>
            <a:r>
              <a:rPr lang="fi-FI" altLang="ja-JP" i="1" dirty="0">
                <a:solidFill>
                  <a:srgbClr val="953735"/>
                </a:solidFill>
                <a:latin typeface="Arial Bold" charset="0"/>
                <a:ea typeface="ＭＳ Ｐゴシック" pitchFamily="34" charset="-128"/>
              </a:rPr>
              <a:t> </a:t>
            </a:r>
            <a:r>
              <a:rPr lang="fi-FI" altLang="ja-JP" i="1" dirty="0" err="1">
                <a:solidFill>
                  <a:srgbClr val="953735"/>
                </a:solidFill>
                <a:latin typeface="Arial Bold" charset="0"/>
                <a:ea typeface="ＭＳ Ｐゴシック" pitchFamily="34" charset="-128"/>
              </a:rPr>
              <a:t>will</a:t>
            </a:r>
            <a:r>
              <a:rPr lang="fi-FI" altLang="ja-JP" i="1" dirty="0">
                <a:solidFill>
                  <a:srgbClr val="953735"/>
                </a:solidFill>
                <a:latin typeface="Arial Bold" charset="0"/>
                <a:ea typeface="ＭＳ Ｐゴシック" pitchFamily="34" charset="-128"/>
              </a:rPr>
              <a:t> </a:t>
            </a:r>
            <a:r>
              <a:rPr lang="fi-FI" altLang="ja-JP" i="1" dirty="0" err="1">
                <a:solidFill>
                  <a:srgbClr val="953735"/>
                </a:solidFill>
                <a:latin typeface="Arial Bold" charset="0"/>
                <a:ea typeface="ＭＳ Ｐゴシック" pitchFamily="34" charset="-128"/>
              </a:rPr>
              <a:t>examine</a:t>
            </a:r>
            <a:r>
              <a:rPr lang="fi-FI" altLang="ja-JP" i="1" dirty="0">
                <a:solidFill>
                  <a:srgbClr val="953735"/>
                </a:solidFill>
                <a:latin typeface="Arial Bold" charset="0"/>
                <a:ea typeface="ＭＳ Ｐゴシック" pitchFamily="34" charset="-128"/>
              </a:rPr>
              <a:t> national </a:t>
            </a:r>
            <a:r>
              <a:rPr lang="fi-FI" altLang="ja-JP" i="1" dirty="0" err="1">
                <a:solidFill>
                  <a:srgbClr val="953735"/>
                </a:solidFill>
                <a:latin typeface="Arial Bold" charset="0"/>
                <a:ea typeface="ＭＳ Ｐゴシック" pitchFamily="34" charset="-128"/>
              </a:rPr>
              <a:t>rules</a:t>
            </a:r>
            <a:r>
              <a:rPr lang="fi-FI" altLang="ja-JP" i="1" dirty="0">
                <a:solidFill>
                  <a:srgbClr val="953735"/>
                </a:solidFill>
                <a:latin typeface="Arial Bold" charset="0"/>
                <a:ea typeface="ＭＳ Ｐゴシック" pitchFamily="34" charset="-128"/>
              </a:rPr>
              <a:t> and </a:t>
            </a:r>
            <a:r>
              <a:rPr lang="fi-FI" altLang="ja-JP" i="1" dirty="0" err="1">
                <a:solidFill>
                  <a:srgbClr val="953735"/>
                </a:solidFill>
                <a:latin typeface="Arial Bold" charset="0"/>
                <a:ea typeface="ＭＳ Ｐゴシック" pitchFamily="34" charset="-128"/>
              </a:rPr>
              <a:t>practices</a:t>
            </a:r>
            <a:r>
              <a:rPr lang="fi-FI" altLang="ja-JP" i="1" dirty="0">
                <a:solidFill>
                  <a:srgbClr val="953735"/>
                </a:solidFill>
                <a:latin typeface="Arial Bold" charset="0"/>
                <a:ea typeface="ＭＳ Ｐゴシック" pitchFamily="34" charset="-128"/>
              </a:rPr>
              <a:t> as a </a:t>
            </a:r>
            <a:r>
              <a:rPr lang="fi-FI" altLang="ja-JP" i="1" dirty="0" err="1">
                <a:solidFill>
                  <a:srgbClr val="953735"/>
                </a:solidFill>
                <a:latin typeface="Arial Bold" charset="0"/>
                <a:ea typeface="ＭＳ Ｐゴシック" pitchFamily="34" charset="-128"/>
              </a:rPr>
              <a:t>way</a:t>
            </a:r>
            <a:r>
              <a:rPr lang="fi-FI" altLang="ja-JP" i="1" dirty="0">
                <a:solidFill>
                  <a:srgbClr val="953735"/>
                </a:solidFill>
                <a:latin typeface="Arial Bold" charset="0"/>
                <a:ea typeface="ＭＳ Ｐゴシック" pitchFamily="34" charset="-128"/>
              </a:rPr>
              <a:t> to </a:t>
            </a:r>
            <a:r>
              <a:rPr lang="fi-FI" altLang="ja-JP" i="1" dirty="0" err="1">
                <a:solidFill>
                  <a:srgbClr val="953735"/>
                </a:solidFill>
                <a:latin typeface="Arial Bold" charset="0"/>
                <a:ea typeface="ＭＳ Ｐゴシック" pitchFamily="34" charset="-128"/>
              </a:rPr>
              <a:t>dismantle</a:t>
            </a:r>
            <a:r>
              <a:rPr lang="fi-FI" altLang="ja-JP" i="1" dirty="0">
                <a:solidFill>
                  <a:srgbClr val="953735"/>
                </a:solidFill>
                <a:latin typeface="Arial Bold" charset="0"/>
                <a:ea typeface="ＭＳ Ｐゴシック" pitchFamily="34" charset="-128"/>
              </a:rPr>
              <a:t> </a:t>
            </a:r>
            <a:r>
              <a:rPr lang="fi-FI" altLang="ja-JP" i="1" dirty="0" err="1">
                <a:solidFill>
                  <a:srgbClr val="953735"/>
                </a:solidFill>
                <a:latin typeface="Arial Bold" charset="0"/>
                <a:ea typeface="ＭＳ Ｐゴシック" pitchFamily="34" charset="-128"/>
              </a:rPr>
              <a:t>obstacles</a:t>
            </a:r>
            <a:r>
              <a:rPr lang="fi-FI" altLang="ja-JP" i="1" dirty="0">
                <a:solidFill>
                  <a:srgbClr val="953735"/>
                </a:solidFill>
                <a:latin typeface="Arial Bold" charset="0"/>
                <a:ea typeface="ＭＳ Ｐゴシック" pitchFamily="34" charset="-128"/>
              </a:rPr>
              <a:t> to </a:t>
            </a:r>
            <a:r>
              <a:rPr lang="fi-FI" altLang="ja-JP" i="1" dirty="0" err="1">
                <a:solidFill>
                  <a:srgbClr val="953735"/>
                </a:solidFill>
                <a:latin typeface="Arial Bold" charset="0"/>
                <a:ea typeface="ＭＳ Ｐゴシック" pitchFamily="34" charset="-128"/>
              </a:rPr>
              <a:t>cooperation</a:t>
            </a:r>
            <a:r>
              <a:rPr lang="fi-FI" altLang="ja-JP" i="1" dirty="0">
                <a:solidFill>
                  <a:srgbClr val="953735"/>
                </a:solidFill>
                <a:latin typeface="Arial Bold" charset="0"/>
                <a:ea typeface="ＭＳ Ｐゴシック" pitchFamily="34" charset="-128"/>
              </a:rPr>
              <a:t> and </a:t>
            </a:r>
            <a:r>
              <a:rPr lang="fi-FI" altLang="ja-JP" i="1" dirty="0" err="1">
                <a:solidFill>
                  <a:srgbClr val="953735"/>
                </a:solidFill>
                <a:latin typeface="Arial Bold" charset="0"/>
                <a:ea typeface="ＭＳ Ｐゴシック" pitchFamily="34" charset="-128"/>
              </a:rPr>
              <a:t>mobility</a:t>
            </a:r>
            <a:r>
              <a:rPr lang="fi-FI" altLang="ja-JP" i="1" dirty="0">
                <a:solidFill>
                  <a:srgbClr val="953735"/>
                </a:solidFill>
                <a:latin typeface="Arial Bold" charset="0"/>
                <a:ea typeface="ＭＳ Ｐゴシック" pitchFamily="34" charset="-128"/>
              </a:rPr>
              <a:t>.</a:t>
            </a:r>
            <a:r>
              <a:rPr lang="fi-FI" altLang="en-US" i="1" dirty="0">
                <a:solidFill>
                  <a:srgbClr val="953735"/>
                </a:solidFill>
                <a:latin typeface="Arial Bold" charset="0"/>
                <a:ea typeface="ＭＳ Ｐゴシック" pitchFamily="34" charset="-128"/>
              </a:rPr>
              <a:t>”</a:t>
            </a:r>
            <a:endParaRPr lang="fi-FI" altLang="ja-JP" i="1" dirty="0">
              <a:solidFill>
                <a:srgbClr val="953735"/>
              </a:solidFill>
              <a:latin typeface="Arial Bold" charset="0"/>
              <a:ea typeface="ＭＳ Ｐゴシック" pitchFamily="34" charset="-128"/>
            </a:endParaRPr>
          </a:p>
          <a:p>
            <a:pPr eaLnBrk="1" hangingPunct="1">
              <a:spcBef>
                <a:spcPct val="0"/>
              </a:spcBef>
            </a:pPr>
            <a:endParaRPr lang="fi-FI" altLang="fi-FI" i="1" dirty="0">
              <a:solidFill>
                <a:srgbClr val="953735"/>
              </a:solidFill>
              <a:latin typeface="Arial Bold" charset="0"/>
              <a:ea typeface="ＭＳ Ｐゴシック" pitchFamily="34" charset="-128"/>
            </a:endParaRPr>
          </a:p>
          <a:p>
            <a:pPr marL="0" marR="0" indent="0" algn="l" defTabSz="457200" rtl="0" eaLnBrk="1" fontAlgn="auto" latinLnBrk="0" hangingPunct="1">
              <a:lnSpc>
                <a:spcPct val="100000"/>
              </a:lnSpc>
              <a:spcBef>
                <a:spcPts val="0"/>
              </a:spcBef>
              <a:spcAft>
                <a:spcPts val="0"/>
              </a:spcAft>
              <a:buClrTx/>
              <a:buSzTx/>
              <a:buFontTx/>
              <a:buNone/>
              <a:tabLst/>
              <a:defRPr/>
            </a:pPr>
            <a:r>
              <a:rPr lang="fi-FI" altLang="fi-FI" sz="1200" b="1" dirty="0" err="1">
                <a:latin typeface="Arial Bold" charset="0"/>
                <a:ea typeface="ＭＳ Ｐゴシック" pitchFamily="34" charset="-128"/>
              </a:rPr>
              <a:t>Joint</a:t>
            </a:r>
            <a:r>
              <a:rPr lang="fi-FI" altLang="fi-FI" sz="1200" b="1" dirty="0">
                <a:latin typeface="Arial Bold" charset="0"/>
                <a:ea typeface="ＭＳ Ｐゴシック" pitchFamily="34" charset="-128"/>
              </a:rPr>
              <a:t> </a:t>
            </a:r>
            <a:r>
              <a:rPr lang="fi-FI" altLang="fi-FI" sz="1200" b="1" dirty="0" err="1">
                <a:latin typeface="Arial Bold" charset="0"/>
                <a:ea typeface="ＭＳ Ｐゴシック" pitchFamily="34" charset="-128"/>
              </a:rPr>
              <a:t>study</a:t>
            </a:r>
            <a:r>
              <a:rPr lang="fi-FI" altLang="fi-FI" sz="1200" b="1" dirty="0">
                <a:latin typeface="Arial Bold" charset="0"/>
                <a:ea typeface="ＭＳ Ｐゴシック" pitchFamily="34" charset="-128"/>
              </a:rPr>
              <a:t> </a:t>
            </a:r>
            <a:r>
              <a:rPr lang="fi-FI" altLang="fi-FI" sz="1200" b="1" dirty="0" err="1">
                <a:latin typeface="Arial Bold" charset="0"/>
                <a:ea typeface="ＭＳ Ｐゴシック" pitchFamily="34" charset="-128"/>
              </a:rPr>
              <a:t>programmes</a:t>
            </a:r>
            <a:r>
              <a:rPr lang="fi-FI" altLang="fi-FI" sz="1200" b="1" dirty="0">
                <a:latin typeface="Arial Bold" charset="0"/>
                <a:ea typeface="ＭＳ Ｐゴシック" pitchFamily="34" charset="-128"/>
              </a:rPr>
              <a:t> </a:t>
            </a:r>
            <a:r>
              <a:rPr lang="pl-PL" altLang="fi-FI" sz="1200" dirty="0" err="1">
                <a:latin typeface="Arial Bold" charset="0"/>
                <a:ea typeface="ＭＳ Ｐゴシック" pitchFamily="34" charset="-128"/>
              </a:rPr>
              <a:t>integrated</a:t>
            </a:r>
            <a:r>
              <a:rPr lang="pl-PL" altLang="fi-FI" sz="1200" dirty="0">
                <a:latin typeface="Arial Bold" charset="0"/>
                <a:ea typeface="ＭＳ Ｐゴシック" pitchFamily="34" charset="-128"/>
              </a:rPr>
              <a:t> in BFUG W</a:t>
            </a:r>
            <a:r>
              <a:rPr lang="fi-FI" altLang="fi-FI" sz="1200" dirty="0" err="1">
                <a:latin typeface="Arial Bold" charset="0"/>
                <a:ea typeface="ＭＳ Ｐゴシック" pitchFamily="34" charset="-128"/>
              </a:rPr>
              <a:t>ork</a:t>
            </a:r>
            <a:r>
              <a:rPr lang="fi-FI" altLang="fi-FI" sz="1200" dirty="0">
                <a:latin typeface="Arial Bold" charset="0"/>
                <a:ea typeface="ＭＳ Ｐゴシック" pitchFamily="34" charset="-128"/>
              </a:rPr>
              <a:t> </a:t>
            </a:r>
            <a:r>
              <a:rPr lang="pl-PL" altLang="fi-FI" sz="1200" dirty="0">
                <a:latin typeface="Arial Bold" charset="0"/>
                <a:ea typeface="ＭＳ Ｐゴシック" pitchFamily="34" charset="-128"/>
              </a:rPr>
              <a:t>P</a:t>
            </a:r>
            <a:r>
              <a:rPr lang="fi-FI" altLang="fi-FI" sz="1200" dirty="0" err="1">
                <a:latin typeface="Arial Bold" charset="0"/>
                <a:ea typeface="ＭＳ Ｐゴシック" pitchFamily="34" charset="-128"/>
              </a:rPr>
              <a:t>rogramme</a:t>
            </a:r>
            <a:r>
              <a:rPr lang="pl-PL" altLang="fi-FI" sz="1200" dirty="0">
                <a:latin typeface="Arial Bold" charset="0"/>
                <a:ea typeface="ＭＳ Ｐゴシック" pitchFamily="34" charset="-128"/>
              </a:rPr>
              <a:t> 2012-2015 for </a:t>
            </a:r>
            <a:r>
              <a:rPr lang="pl-PL" altLang="fi-FI" sz="1200" dirty="0" err="1">
                <a:latin typeface="Arial Bold" charset="0"/>
                <a:ea typeface="ＭＳ Ｐゴシック" pitchFamily="34" charset="-128"/>
              </a:rPr>
              <a:t>Yerevan</a:t>
            </a:r>
            <a:r>
              <a:rPr lang="pl-PL" altLang="fi-FI" sz="1200" dirty="0">
                <a:latin typeface="Arial Bold" charset="0"/>
                <a:ea typeface="ＭＳ Ｐゴシック" pitchFamily="34" charset="-128"/>
              </a:rPr>
              <a:t> 2015</a:t>
            </a:r>
            <a:r>
              <a:rPr lang="fi-FI" altLang="fi-FI" sz="1200" dirty="0">
                <a:latin typeface="Arial Bold" charset="0"/>
                <a:ea typeface="ＭＳ Ｐゴシック" pitchFamily="34" charset="-128"/>
              </a:rPr>
              <a:t>, </a:t>
            </a:r>
            <a:r>
              <a:rPr lang="fi-FI" altLang="fi-FI" sz="1200" dirty="0" err="1">
                <a:latin typeface="Arial Bold" charset="0"/>
                <a:ea typeface="ＭＳ Ｐゴシック" pitchFamily="34" charset="-128"/>
              </a:rPr>
              <a:t>under</a:t>
            </a:r>
            <a:r>
              <a:rPr lang="fi-FI" altLang="fi-FI" sz="1200" dirty="0">
                <a:latin typeface="Arial Bold" charset="0"/>
                <a:ea typeface="ＭＳ Ｐゴシック" pitchFamily="34" charset="-128"/>
              </a:rPr>
              <a:t> </a:t>
            </a:r>
            <a:r>
              <a:rPr lang="fi-FI" altLang="fi-FI" sz="1200" b="1" dirty="0">
                <a:latin typeface="Arial Bold" charset="0"/>
                <a:ea typeface="ＭＳ Ｐゴシック" pitchFamily="34" charset="-128"/>
              </a:rPr>
              <a:t>WG on </a:t>
            </a:r>
            <a:r>
              <a:rPr lang="fi-FI" altLang="fi-FI" sz="1200" b="1" dirty="0" err="1">
                <a:latin typeface="Arial Bold" charset="0"/>
                <a:ea typeface="ＭＳ Ｐゴシック" pitchFamily="34" charset="-128"/>
              </a:rPr>
              <a:t>Mobility</a:t>
            </a:r>
            <a:r>
              <a:rPr lang="fi-FI" altLang="fi-FI" sz="1200" b="1" dirty="0">
                <a:latin typeface="Arial Bold" charset="0"/>
                <a:ea typeface="ＭＳ Ｐゴシック" pitchFamily="34" charset="-128"/>
              </a:rPr>
              <a:t> and </a:t>
            </a:r>
            <a:r>
              <a:rPr lang="fi-FI" altLang="fi-FI" sz="1200" b="1" dirty="0" err="1">
                <a:latin typeface="Arial Bold" charset="0"/>
                <a:ea typeface="ＭＳ Ｐゴシック" pitchFamily="34" charset="-128"/>
              </a:rPr>
              <a:t>Internationalization</a:t>
            </a:r>
            <a:r>
              <a:rPr lang="pl-PL" altLang="fi-FI" sz="1200" b="1" dirty="0">
                <a:latin typeface="Arial Bold" charset="0"/>
                <a:ea typeface="ＭＳ Ｐゴシック" pitchFamily="34" charset="-128"/>
              </a:rPr>
              <a:t>.</a:t>
            </a:r>
            <a:r>
              <a:rPr lang="fi-FI" altLang="fi-FI" sz="1200" b="1" dirty="0">
                <a:latin typeface="Arial Bold" charset="0"/>
                <a:ea typeface="ＭＳ Ｐゴシック" pitchFamily="34" charset="-128"/>
              </a:rPr>
              <a:t> </a:t>
            </a:r>
            <a:r>
              <a:rPr lang="fi-FI" altLang="fi-FI" sz="1200" b="1" dirty="0" err="1">
                <a:latin typeface="Arial Bold" charset="0"/>
                <a:ea typeface="ＭＳ Ｐゴシック" pitchFamily="34" charset="-128"/>
              </a:rPr>
              <a:t>Joint</a:t>
            </a:r>
            <a:r>
              <a:rPr lang="fi-FI" altLang="fi-FI" sz="1200" b="1" dirty="0">
                <a:latin typeface="Arial Bold" charset="0"/>
                <a:ea typeface="ＭＳ Ｐゴシック" pitchFamily="34" charset="-128"/>
              </a:rPr>
              <a:t> </a:t>
            </a:r>
            <a:r>
              <a:rPr lang="fi-FI" altLang="fi-FI" sz="1200" b="1" dirty="0" err="1">
                <a:latin typeface="Arial Bold" charset="0"/>
                <a:ea typeface="ＭＳ Ｐゴシック" pitchFamily="34" charset="-128"/>
              </a:rPr>
              <a:t>programme</a:t>
            </a:r>
            <a:r>
              <a:rPr lang="fi-FI" altLang="fi-FI" sz="1200" b="1" dirty="0">
                <a:latin typeface="Arial Bold" charset="0"/>
                <a:ea typeface="ＭＳ Ｐゴシック" pitchFamily="34" charset="-128"/>
              </a:rPr>
              <a:t> </a:t>
            </a:r>
            <a:r>
              <a:rPr lang="fi-FI" altLang="fi-FI" sz="1200" b="1" dirty="0" err="1">
                <a:latin typeface="Arial Bold" charset="0"/>
                <a:ea typeface="ＭＳ Ｐゴシック" pitchFamily="34" charset="-128"/>
              </a:rPr>
              <a:t>legislation</a:t>
            </a:r>
            <a:r>
              <a:rPr lang="fi-FI" altLang="fi-FI" sz="1200" b="1" dirty="0">
                <a:latin typeface="Arial Bold" charset="0"/>
                <a:ea typeface="ＭＳ Ｐゴシック" pitchFamily="34" charset="-128"/>
              </a:rPr>
              <a:t>.</a:t>
            </a:r>
          </a:p>
          <a:p>
            <a:endParaRPr lang="fi-FI" altLang="fi-FI" dirty="0">
              <a:ea typeface="ＭＳ Ｐゴシック" pitchFamily="34" charset="-128"/>
            </a:endParaRPr>
          </a:p>
          <a:p>
            <a:r>
              <a:rPr lang="fi-FI" altLang="fi-FI" dirty="0" err="1">
                <a:ea typeface="ＭＳ Ｐゴシック" pitchFamily="34" charset="-128"/>
              </a:rPr>
              <a:t>According</a:t>
            </a:r>
            <a:r>
              <a:rPr lang="fi-FI" altLang="fi-FI" dirty="0">
                <a:ea typeface="ＭＳ Ｐゴシック" pitchFamily="34" charset="-128"/>
              </a:rPr>
              <a:t> to </a:t>
            </a:r>
            <a:r>
              <a:rPr lang="fi-FI" altLang="fi-FI" u="sng" dirty="0">
                <a:ea typeface="ＭＳ Ｐゴシック" pitchFamily="34" charset="-128"/>
                <a:hlinkClick r:id="rId3"/>
              </a:rPr>
              <a:t>The Convention on the Recognition of Qualifications concerning Higher Education in the European Region (The Lisbon Convention)</a:t>
            </a:r>
            <a:r>
              <a:rPr lang="fi-FI" altLang="fi-FI" dirty="0">
                <a:ea typeface="ＭＳ Ｐゴシック" pitchFamily="34" charset="-128"/>
              </a:rPr>
              <a:t>, </a:t>
            </a:r>
            <a:r>
              <a:rPr lang="fi-FI" altLang="fi-FI" dirty="0" err="1">
                <a:ea typeface="ＭＳ Ｐゴシック" pitchFamily="34" charset="-128"/>
              </a:rPr>
              <a:t>adopted</a:t>
            </a:r>
            <a:r>
              <a:rPr lang="fi-FI" altLang="fi-FI" dirty="0">
                <a:ea typeface="ＭＳ Ｐゴシック" pitchFamily="34" charset="-128"/>
              </a:rPr>
              <a:t> in 1997, </a:t>
            </a:r>
            <a:r>
              <a:rPr lang="fi-FI" altLang="fi-FI" dirty="0" err="1">
                <a:ea typeface="ＭＳ Ｐゴシック" pitchFamily="34" charset="-128"/>
              </a:rPr>
              <a:t>recognition</a:t>
            </a:r>
            <a:r>
              <a:rPr lang="fi-FI" altLang="fi-FI" dirty="0">
                <a:ea typeface="ＭＳ Ｐゴシック" pitchFamily="34" charset="-128"/>
              </a:rPr>
              <a:t> is </a:t>
            </a:r>
            <a:r>
              <a:rPr lang="fi-FI" altLang="en-US" dirty="0">
                <a:ea typeface="ＭＳ Ｐゴシック" pitchFamily="34" charset="-128"/>
              </a:rPr>
              <a:t>“</a:t>
            </a:r>
            <a:r>
              <a:rPr lang="fi-FI" altLang="fi-FI" dirty="0">
                <a:ea typeface="ＭＳ Ｐゴシック" pitchFamily="34" charset="-128"/>
              </a:rPr>
              <a:t>A </a:t>
            </a:r>
            <a:r>
              <a:rPr lang="fi-FI" altLang="fi-FI" dirty="0" err="1">
                <a:ea typeface="ＭＳ Ｐゴシック" pitchFamily="34" charset="-128"/>
              </a:rPr>
              <a:t>formal</a:t>
            </a:r>
            <a:r>
              <a:rPr lang="fi-FI" altLang="fi-FI" dirty="0">
                <a:ea typeface="ＭＳ Ｐゴシック" pitchFamily="34" charset="-128"/>
              </a:rPr>
              <a:t> </a:t>
            </a:r>
            <a:r>
              <a:rPr lang="fi-FI" altLang="fi-FI" dirty="0" err="1">
                <a:ea typeface="ＭＳ Ｐゴシック" pitchFamily="34" charset="-128"/>
              </a:rPr>
              <a:t>acknowledgement</a:t>
            </a:r>
            <a:r>
              <a:rPr lang="fi-FI" altLang="fi-FI" dirty="0">
                <a:ea typeface="ＭＳ Ｐゴシック" pitchFamily="34" charset="-128"/>
              </a:rPr>
              <a:t> </a:t>
            </a:r>
            <a:r>
              <a:rPr lang="fi-FI" altLang="fi-FI" dirty="0" err="1">
                <a:ea typeface="ＭＳ Ｐゴシック" pitchFamily="34" charset="-128"/>
              </a:rPr>
              <a:t>by</a:t>
            </a:r>
            <a:r>
              <a:rPr lang="fi-FI" altLang="fi-FI" dirty="0">
                <a:ea typeface="ＭＳ Ｐゴシック" pitchFamily="34" charset="-128"/>
              </a:rPr>
              <a:t> a </a:t>
            </a:r>
            <a:r>
              <a:rPr lang="fi-FI" altLang="fi-FI" dirty="0" err="1">
                <a:ea typeface="ＭＳ Ｐゴシック" pitchFamily="34" charset="-128"/>
              </a:rPr>
              <a:t>competent</a:t>
            </a:r>
            <a:r>
              <a:rPr lang="fi-FI" altLang="fi-FI" dirty="0">
                <a:ea typeface="ＭＳ Ｐゴシック" pitchFamily="34" charset="-128"/>
              </a:rPr>
              <a:t> </a:t>
            </a:r>
            <a:r>
              <a:rPr lang="fi-FI" altLang="fi-FI" dirty="0" err="1">
                <a:ea typeface="ＭＳ Ｐゴシック" pitchFamily="34" charset="-128"/>
              </a:rPr>
              <a:t>authority</a:t>
            </a:r>
            <a:r>
              <a:rPr lang="fi-FI" altLang="fi-FI" dirty="0">
                <a:ea typeface="ＭＳ Ｐゴシック" pitchFamily="34" charset="-128"/>
              </a:rPr>
              <a:t> of the </a:t>
            </a:r>
            <a:r>
              <a:rPr lang="fi-FI" altLang="fi-FI" dirty="0" err="1">
                <a:ea typeface="ＭＳ Ｐゴシック" pitchFamily="34" charset="-128"/>
              </a:rPr>
              <a:t>value</a:t>
            </a:r>
            <a:r>
              <a:rPr lang="fi-FI" altLang="fi-FI" dirty="0">
                <a:ea typeface="ＭＳ Ｐゴシック" pitchFamily="34" charset="-128"/>
              </a:rPr>
              <a:t> of a </a:t>
            </a:r>
            <a:r>
              <a:rPr lang="fi-FI" altLang="fi-FI" dirty="0" err="1">
                <a:ea typeface="ＭＳ Ｐゴシック" pitchFamily="34" charset="-128"/>
              </a:rPr>
              <a:t>foreign</a:t>
            </a:r>
            <a:r>
              <a:rPr lang="fi-FI" altLang="fi-FI" dirty="0">
                <a:ea typeface="ＭＳ Ｐゴシック" pitchFamily="34" charset="-128"/>
              </a:rPr>
              <a:t> </a:t>
            </a:r>
            <a:r>
              <a:rPr lang="fi-FI" altLang="fi-FI" dirty="0" err="1">
                <a:ea typeface="ＭＳ Ｐゴシック" pitchFamily="34" charset="-128"/>
              </a:rPr>
              <a:t>educational</a:t>
            </a:r>
            <a:r>
              <a:rPr lang="fi-FI" altLang="fi-FI" dirty="0">
                <a:ea typeface="ＭＳ Ｐゴシック" pitchFamily="34" charset="-128"/>
              </a:rPr>
              <a:t> </a:t>
            </a:r>
            <a:r>
              <a:rPr lang="fi-FI" altLang="fi-FI" dirty="0" err="1">
                <a:ea typeface="ＭＳ Ｐゴシック" pitchFamily="34" charset="-128"/>
              </a:rPr>
              <a:t>qualification</a:t>
            </a:r>
            <a:r>
              <a:rPr lang="fi-FI" altLang="fi-FI" dirty="0">
                <a:ea typeface="ＭＳ Ｐゴシック" pitchFamily="34" charset="-128"/>
              </a:rPr>
              <a:t> with a </a:t>
            </a:r>
            <a:r>
              <a:rPr lang="fi-FI" altLang="fi-FI" dirty="0" err="1">
                <a:ea typeface="ＭＳ Ｐゴシック" pitchFamily="34" charset="-128"/>
              </a:rPr>
              <a:t>view</a:t>
            </a:r>
            <a:r>
              <a:rPr lang="fi-FI" altLang="fi-FI" dirty="0">
                <a:ea typeface="ＭＳ Ｐゴシック" pitchFamily="34" charset="-128"/>
              </a:rPr>
              <a:t> to </a:t>
            </a:r>
            <a:r>
              <a:rPr lang="fi-FI" altLang="fi-FI" dirty="0" err="1">
                <a:ea typeface="ＭＳ Ｐゴシック" pitchFamily="34" charset="-128"/>
              </a:rPr>
              <a:t>access</a:t>
            </a:r>
            <a:r>
              <a:rPr lang="fi-FI" altLang="fi-FI" dirty="0">
                <a:ea typeface="ＭＳ Ｐゴシック" pitchFamily="34" charset="-128"/>
              </a:rPr>
              <a:t> to </a:t>
            </a:r>
            <a:r>
              <a:rPr lang="fi-FI" altLang="fi-FI" dirty="0" err="1">
                <a:ea typeface="ＭＳ Ｐゴシック" pitchFamily="34" charset="-128"/>
              </a:rPr>
              <a:t>educational</a:t>
            </a:r>
            <a:r>
              <a:rPr lang="fi-FI" altLang="fi-FI" dirty="0">
                <a:ea typeface="ＭＳ Ｐゴシック" pitchFamily="34" charset="-128"/>
              </a:rPr>
              <a:t> </a:t>
            </a:r>
            <a:r>
              <a:rPr lang="fi-FI" altLang="fi-FI" dirty="0" err="1">
                <a:ea typeface="ＭＳ Ｐゴシック" pitchFamily="34" charset="-128"/>
              </a:rPr>
              <a:t>and/or</a:t>
            </a:r>
            <a:r>
              <a:rPr lang="fi-FI" altLang="fi-FI" dirty="0">
                <a:ea typeface="ＭＳ Ｐゴシック" pitchFamily="34" charset="-128"/>
              </a:rPr>
              <a:t> </a:t>
            </a:r>
            <a:r>
              <a:rPr lang="fi-FI" altLang="fi-FI" dirty="0" err="1">
                <a:ea typeface="ＭＳ Ｐゴシック" pitchFamily="34" charset="-128"/>
              </a:rPr>
              <a:t>employment</a:t>
            </a:r>
            <a:r>
              <a:rPr lang="fi-FI" altLang="fi-FI" dirty="0">
                <a:ea typeface="ＭＳ Ｐゴシック" pitchFamily="34" charset="-128"/>
              </a:rPr>
              <a:t> </a:t>
            </a:r>
            <a:r>
              <a:rPr lang="fi-FI" altLang="fi-FI" dirty="0" err="1">
                <a:ea typeface="ＭＳ Ｐゴシック" pitchFamily="34" charset="-128"/>
              </a:rPr>
              <a:t>activities</a:t>
            </a:r>
            <a:r>
              <a:rPr lang="fi-FI" altLang="fi-FI" dirty="0">
                <a:ea typeface="ＭＳ Ｐゴシック" pitchFamily="34" charset="-128"/>
              </a:rPr>
              <a:t>.</a:t>
            </a:r>
            <a:r>
              <a:rPr lang="fi-FI" altLang="en-US" dirty="0">
                <a:ea typeface="ＭＳ Ｐゴシック" pitchFamily="34" charset="-128"/>
              </a:rPr>
              <a:t>”</a:t>
            </a:r>
            <a:r>
              <a:rPr lang="fi-FI" altLang="fi-FI" dirty="0">
                <a:ea typeface="ＭＳ Ｐゴシック" pitchFamily="34" charset="-128"/>
              </a:rPr>
              <a:t> </a:t>
            </a:r>
            <a:r>
              <a:rPr lang="fi-FI" altLang="fi-FI" dirty="0" err="1">
                <a:ea typeface="ＭＳ Ｐゴシック" pitchFamily="34" charset="-128"/>
              </a:rPr>
              <a:t>Already</a:t>
            </a:r>
            <a:r>
              <a:rPr lang="fi-FI" altLang="fi-FI" dirty="0">
                <a:ea typeface="ＭＳ Ｐゴシック" pitchFamily="34" charset="-128"/>
              </a:rPr>
              <a:t> </a:t>
            </a:r>
            <a:r>
              <a:rPr lang="fi-FI" altLang="fi-FI" dirty="0" err="1">
                <a:ea typeface="ＭＳ Ｐゴシック" pitchFamily="34" charset="-128"/>
              </a:rPr>
              <a:t>over</a:t>
            </a:r>
            <a:r>
              <a:rPr lang="fi-FI" altLang="fi-FI" dirty="0">
                <a:ea typeface="ＭＳ Ｐゴシック" pitchFamily="34" charset="-128"/>
              </a:rPr>
              <a:t> 50 </a:t>
            </a:r>
            <a:r>
              <a:rPr lang="fi-FI" altLang="fi-FI" dirty="0" err="1">
                <a:ea typeface="ＭＳ Ｐゴシック" pitchFamily="34" charset="-128"/>
              </a:rPr>
              <a:t>countries</a:t>
            </a:r>
            <a:r>
              <a:rPr lang="fi-FI" altLang="fi-FI" dirty="0">
                <a:ea typeface="ＭＳ Ｐゴシック" pitchFamily="34" charset="-128"/>
              </a:rPr>
              <a:t> </a:t>
            </a:r>
            <a:r>
              <a:rPr lang="fi-FI" altLang="fi-FI" dirty="0" err="1">
                <a:ea typeface="ＭＳ Ｐゴシック" pitchFamily="34" charset="-128"/>
              </a:rPr>
              <a:t>have</a:t>
            </a:r>
            <a:r>
              <a:rPr lang="fi-FI" altLang="fi-FI" dirty="0">
                <a:ea typeface="ＭＳ Ｐゴシック" pitchFamily="34" charset="-128"/>
              </a:rPr>
              <a:t> </a:t>
            </a:r>
            <a:r>
              <a:rPr lang="fi-FI" altLang="fi-FI" dirty="0" err="1">
                <a:ea typeface="ＭＳ Ｐゴシック" pitchFamily="34" charset="-128"/>
              </a:rPr>
              <a:t>ratified</a:t>
            </a:r>
            <a:r>
              <a:rPr lang="fi-FI" altLang="fi-FI" dirty="0">
                <a:ea typeface="ＭＳ Ｐゴシック" pitchFamily="34" charset="-128"/>
              </a:rPr>
              <a:t> the </a:t>
            </a:r>
            <a:r>
              <a:rPr lang="fi-FI" altLang="fi-FI" dirty="0" err="1">
                <a:ea typeface="ＭＳ Ｐゴシック" pitchFamily="34" charset="-128"/>
              </a:rPr>
              <a:t>Convention</a:t>
            </a:r>
            <a:r>
              <a:rPr lang="fi-FI" altLang="fi-FI" dirty="0">
                <a:ea typeface="ＭＳ Ｐゴシック" pitchFamily="34" charset="-128"/>
              </a:rPr>
              <a:t>. In </a:t>
            </a:r>
            <a:r>
              <a:rPr lang="fi-FI" altLang="fi-FI" dirty="0" err="1">
                <a:ea typeface="ＭＳ Ｐゴシック" pitchFamily="34" charset="-128"/>
              </a:rPr>
              <a:t>addition</a:t>
            </a:r>
            <a:r>
              <a:rPr lang="fi-FI" altLang="fi-FI" dirty="0">
                <a:ea typeface="ＭＳ Ｐゴシック" pitchFamily="34" charset="-128"/>
              </a:rPr>
              <a:t> to </a:t>
            </a:r>
            <a:r>
              <a:rPr lang="fi-FI" altLang="fi-FI" dirty="0" err="1">
                <a:ea typeface="ＭＳ Ｐゴシック" pitchFamily="34" charset="-128"/>
              </a:rPr>
              <a:t>European</a:t>
            </a:r>
            <a:r>
              <a:rPr lang="fi-FI" altLang="fi-FI" dirty="0">
                <a:ea typeface="ＭＳ Ｐゴシック" pitchFamily="34" charset="-128"/>
              </a:rPr>
              <a:t> </a:t>
            </a:r>
            <a:r>
              <a:rPr lang="fi-FI" altLang="fi-FI" dirty="0" err="1">
                <a:ea typeface="ＭＳ Ｐゴシック" pitchFamily="34" charset="-128"/>
              </a:rPr>
              <a:t>countries</a:t>
            </a:r>
            <a:r>
              <a:rPr lang="fi-FI" altLang="fi-FI" dirty="0">
                <a:ea typeface="ＭＳ Ｐゴシック" pitchFamily="34" charset="-128"/>
              </a:rPr>
              <a:t>, </a:t>
            </a:r>
            <a:r>
              <a:rPr lang="fi-FI" altLang="fi-FI" dirty="0" err="1">
                <a:ea typeface="ＭＳ Ｐゴシック" pitchFamily="34" charset="-128"/>
              </a:rPr>
              <a:t>it</a:t>
            </a:r>
            <a:r>
              <a:rPr lang="fi-FI" altLang="fi-FI" dirty="0">
                <a:ea typeface="ＭＳ Ｐゴシック" pitchFamily="34" charset="-128"/>
              </a:rPr>
              <a:t> </a:t>
            </a:r>
            <a:r>
              <a:rPr lang="fi-FI" altLang="fi-FI" dirty="0" err="1">
                <a:ea typeface="ＭＳ Ｐゴシック" pitchFamily="34" charset="-128"/>
              </a:rPr>
              <a:t>has</a:t>
            </a:r>
            <a:r>
              <a:rPr lang="fi-FI" altLang="fi-FI" dirty="0">
                <a:ea typeface="ＭＳ Ｐゴシック" pitchFamily="34" charset="-128"/>
              </a:rPr>
              <a:t> </a:t>
            </a:r>
            <a:r>
              <a:rPr lang="fi-FI" altLang="fi-FI" dirty="0" err="1">
                <a:ea typeface="ＭＳ Ｐゴシック" pitchFamily="34" charset="-128"/>
              </a:rPr>
              <a:t>been</a:t>
            </a:r>
            <a:r>
              <a:rPr lang="fi-FI" altLang="fi-FI" dirty="0">
                <a:ea typeface="ＭＳ Ｐゴシック" pitchFamily="34" charset="-128"/>
              </a:rPr>
              <a:t> </a:t>
            </a:r>
            <a:r>
              <a:rPr lang="fi-FI" altLang="fi-FI" dirty="0" err="1">
                <a:ea typeface="ＭＳ Ｐゴシック" pitchFamily="34" charset="-128"/>
              </a:rPr>
              <a:t>signed</a:t>
            </a:r>
            <a:r>
              <a:rPr lang="fi-FI" altLang="fi-FI" dirty="0">
                <a:ea typeface="ＭＳ Ｐゴシック" pitchFamily="34" charset="-128"/>
              </a:rPr>
              <a:t> </a:t>
            </a:r>
            <a:r>
              <a:rPr lang="fi-FI" altLang="fi-FI" dirty="0" err="1">
                <a:ea typeface="ＭＳ Ｐゴシック" pitchFamily="34" charset="-128"/>
              </a:rPr>
              <a:t>by</a:t>
            </a:r>
            <a:r>
              <a:rPr lang="fi-FI" altLang="fi-FI" dirty="0">
                <a:ea typeface="ＭＳ Ｐゴシック" pitchFamily="34" charset="-128"/>
              </a:rPr>
              <a:t> </a:t>
            </a:r>
            <a:r>
              <a:rPr lang="fi-FI" altLang="fi-FI" dirty="0" err="1">
                <a:ea typeface="ＭＳ Ｐゴシック" pitchFamily="34" charset="-128"/>
              </a:rPr>
              <a:t>e.g</a:t>
            </a:r>
            <a:r>
              <a:rPr lang="fi-FI" altLang="fi-FI" dirty="0">
                <a:ea typeface="ＭＳ Ｐゴシック" pitchFamily="34" charset="-128"/>
              </a:rPr>
              <a:t>. Canada, Australia, New </a:t>
            </a:r>
            <a:r>
              <a:rPr lang="fi-FI" altLang="fi-FI" dirty="0" err="1">
                <a:ea typeface="ＭＳ Ｐゴシック" pitchFamily="34" charset="-128"/>
              </a:rPr>
              <a:t>Zealand</a:t>
            </a:r>
            <a:r>
              <a:rPr lang="fi-FI" altLang="fi-FI" dirty="0">
                <a:ea typeface="ＭＳ Ｐゴシック" pitchFamily="34" charset="-128"/>
              </a:rPr>
              <a:t> and the USA. The </a:t>
            </a:r>
            <a:r>
              <a:rPr lang="fi-FI" altLang="fi-FI" dirty="0" err="1">
                <a:ea typeface="ＭＳ Ｐゴシック" pitchFamily="34" charset="-128"/>
              </a:rPr>
              <a:t>Convention</a:t>
            </a:r>
            <a:r>
              <a:rPr lang="fi-FI" altLang="fi-FI" dirty="0">
                <a:ea typeface="ＭＳ Ｐゴシック" pitchFamily="34" charset="-128"/>
              </a:rPr>
              <a:t> </a:t>
            </a:r>
            <a:r>
              <a:rPr lang="fi-FI" altLang="fi-FI" dirty="0" err="1">
                <a:ea typeface="ＭＳ Ｐゴシック" pitchFamily="34" charset="-128"/>
              </a:rPr>
              <a:t>covers</a:t>
            </a:r>
            <a:r>
              <a:rPr lang="fi-FI" altLang="fi-FI" dirty="0">
                <a:ea typeface="ＭＳ Ｐゴシック" pitchFamily="34" charset="-128"/>
              </a:rPr>
              <a:t> </a:t>
            </a:r>
            <a:r>
              <a:rPr lang="fi-FI" altLang="fi-FI" dirty="0" err="1">
                <a:ea typeface="ＭＳ Ｐゴシック" pitchFamily="34" charset="-128"/>
              </a:rPr>
              <a:t>academic</a:t>
            </a:r>
            <a:r>
              <a:rPr lang="fi-FI" altLang="fi-FI" dirty="0">
                <a:ea typeface="ＭＳ Ｐゴシック" pitchFamily="34" charset="-128"/>
              </a:rPr>
              <a:t> </a:t>
            </a:r>
            <a:r>
              <a:rPr lang="fi-FI" altLang="fi-FI" dirty="0" err="1">
                <a:ea typeface="ＭＳ Ｐゴシック" pitchFamily="34" charset="-128"/>
              </a:rPr>
              <a:t>recognition</a:t>
            </a:r>
            <a:r>
              <a:rPr lang="fi-FI" altLang="fi-FI" dirty="0">
                <a:ea typeface="ＭＳ Ｐゴシック" pitchFamily="34" charset="-128"/>
              </a:rPr>
              <a:t> and </a:t>
            </a:r>
            <a:r>
              <a:rPr lang="fi-FI" altLang="fi-FI" dirty="0" err="1">
                <a:ea typeface="ＭＳ Ｐゴシック" pitchFamily="34" charset="-128"/>
              </a:rPr>
              <a:t>promotes</a:t>
            </a:r>
            <a:r>
              <a:rPr lang="fi-FI" altLang="fi-FI" dirty="0">
                <a:ea typeface="ＭＳ Ｐゴシック" pitchFamily="34" charset="-128"/>
              </a:rPr>
              <a:t> </a:t>
            </a:r>
            <a:r>
              <a:rPr lang="fi-FI" altLang="fi-FI" dirty="0" err="1">
                <a:ea typeface="ＭＳ Ｐゴシック" pitchFamily="34" charset="-128"/>
              </a:rPr>
              <a:t>academic</a:t>
            </a:r>
            <a:r>
              <a:rPr lang="fi-FI" altLang="fi-FI" dirty="0">
                <a:ea typeface="ＭＳ Ｐゴシック" pitchFamily="34" charset="-128"/>
              </a:rPr>
              <a:t> </a:t>
            </a:r>
            <a:r>
              <a:rPr lang="fi-FI" altLang="fi-FI" dirty="0" err="1">
                <a:ea typeface="ＭＳ Ｐゴシック" pitchFamily="34" charset="-128"/>
              </a:rPr>
              <a:t>mobility</a:t>
            </a:r>
            <a:r>
              <a:rPr lang="fi-FI" altLang="fi-FI" dirty="0">
                <a:ea typeface="ＭＳ Ｐゴシック" pitchFamily="34" charset="-128"/>
              </a:rPr>
              <a:t> </a:t>
            </a:r>
            <a:r>
              <a:rPr lang="fi-FI" altLang="fi-FI" dirty="0" err="1">
                <a:ea typeface="ＭＳ Ｐゴシック" pitchFamily="34" charset="-128"/>
              </a:rPr>
              <a:t>by</a:t>
            </a:r>
            <a:r>
              <a:rPr lang="fi-FI" altLang="fi-FI" dirty="0">
                <a:ea typeface="ＭＳ Ｐゴシック" pitchFamily="34" charset="-128"/>
              </a:rPr>
              <a:t> </a:t>
            </a:r>
            <a:r>
              <a:rPr lang="fi-FI" altLang="fi-FI" dirty="0" err="1">
                <a:ea typeface="ＭＳ Ｐゴシック" pitchFamily="34" charset="-128"/>
              </a:rPr>
              <a:t>facilitating</a:t>
            </a:r>
            <a:r>
              <a:rPr lang="fi-FI" altLang="fi-FI" dirty="0">
                <a:ea typeface="ＭＳ Ｐゴシック" pitchFamily="34" charset="-128"/>
              </a:rPr>
              <a:t> the </a:t>
            </a:r>
            <a:r>
              <a:rPr lang="fi-FI" altLang="fi-FI" dirty="0" err="1">
                <a:ea typeface="ＭＳ Ｐゴシック" pitchFamily="34" charset="-128"/>
              </a:rPr>
              <a:t>recognition</a:t>
            </a:r>
            <a:r>
              <a:rPr lang="fi-FI" altLang="fi-FI" dirty="0">
                <a:ea typeface="ＭＳ Ｐゴシック" pitchFamily="34" charset="-128"/>
              </a:rPr>
              <a:t> of </a:t>
            </a:r>
            <a:r>
              <a:rPr lang="fi-FI" altLang="fi-FI" dirty="0" err="1">
                <a:ea typeface="ＭＳ Ｐゴシック" pitchFamily="34" charset="-128"/>
              </a:rPr>
              <a:t>qualifications</a:t>
            </a:r>
            <a:r>
              <a:rPr lang="fi-FI" altLang="fi-FI" dirty="0">
                <a:ea typeface="ＭＳ Ｐゴシック" pitchFamily="34" charset="-128"/>
              </a:rPr>
              <a:t>: </a:t>
            </a:r>
            <a:r>
              <a:rPr lang="fi-FI" altLang="fi-FI" dirty="0" err="1">
                <a:ea typeface="ＭＳ Ｐゴシック" pitchFamily="34" charset="-128"/>
              </a:rPr>
              <a:t>students</a:t>
            </a:r>
            <a:r>
              <a:rPr lang="fi-FI" altLang="en-US" dirty="0">
                <a:ea typeface="ＭＳ Ｐゴシック" pitchFamily="34" charset="-128"/>
              </a:rPr>
              <a:t>’</a:t>
            </a:r>
            <a:r>
              <a:rPr lang="fi-FI" altLang="fi-FI" dirty="0">
                <a:ea typeface="ＭＳ Ｐゴシック" pitchFamily="34" charset="-128"/>
              </a:rPr>
              <a:t> </a:t>
            </a:r>
            <a:r>
              <a:rPr lang="fi-FI" altLang="fi-FI" dirty="0" err="1">
                <a:ea typeface="ＭＳ Ｐゴシック" pitchFamily="34" charset="-128"/>
              </a:rPr>
              <a:t>access</a:t>
            </a:r>
            <a:r>
              <a:rPr lang="fi-FI" altLang="fi-FI" dirty="0">
                <a:ea typeface="ＭＳ Ｐゴシック" pitchFamily="34" charset="-128"/>
              </a:rPr>
              <a:t> to </a:t>
            </a:r>
            <a:r>
              <a:rPr lang="fi-FI" altLang="fi-FI" dirty="0" err="1">
                <a:ea typeface="ＭＳ Ｐゴシック" pitchFamily="34" charset="-128"/>
              </a:rPr>
              <a:t>further</a:t>
            </a:r>
            <a:r>
              <a:rPr lang="fi-FI" altLang="fi-FI" dirty="0">
                <a:ea typeface="ＭＳ Ｐゴシック" pitchFamily="34" charset="-128"/>
              </a:rPr>
              <a:t> </a:t>
            </a:r>
            <a:r>
              <a:rPr lang="fi-FI" altLang="fi-FI" dirty="0" err="1">
                <a:ea typeface="ＭＳ Ｐゴシック" pitchFamily="34" charset="-128"/>
              </a:rPr>
              <a:t>studies</a:t>
            </a:r>
            <a:r>
              <a:rPr lang="fi-FI" altLang="fi-FI" dirty="0">
                <a:ea typeface="ＭＳ Ｐゴシック" pitchFamily="34" charset="-128"/>
              </a:rPr>
              <a:t> and </a:t>
            </a:r>
            <a:r>
              <a:rPr lang="fi-FI" altLang="fi-FI" dirty="0" err="1">
                <a:ea typeface="ＭＳ Ｐゴシック" pitchFamily="34" charset="-128"/>
              </a:rPr>
              <a:t>credit</a:t>
            </a:r>
            <a:r>
              <a:rPr lang="fi-FI" altLang="fi-FI" dirty="0">
                <a:ea typeface="ＭＳ Ｐゴシック" pitchFamily="34" charset="-128"/>
              </a:rPr>
              <a:t> </a:t>
            </a:r>
            <a:r>
              <a:rPr lang="fi-FI" altLang="fi-FI" dirty="0" err="1">
                <a:ea typeface="ＭＳ Ｐゴシック" pitchFamily="34" charset="-128"/>
              </a:rPr>
              <a:t>transfers</a:t>
            </a:r>
            <a:r>
              <a:rPr lang="fi-FI" altLang="fi-FI" dirty="0">
                <a:ea typeface="ＭＳ Ｐゴシック" pitchFamily="34" charset="-128"/>
              </a:rPr>
              <a:t> </a:t>
            </a:r>
            <a:r>
              <a:rPr lang="fi-FI" altLang="fi-FI" dirty="0" err="1">
                <a:ea typeface="ＭＳ Ｐゴシック" pitchFamily="34" charset="-128"/>
              </a:rPr>
              <a:t>between</a:t>
            </a:r>
            <a:r>
              <a:rPr lang="fi-FI" altLang="fi-FI" dirty="0">
                <a:ea typeface="ＭＳ Ｐゴシック" pitchFamily="34" charset="-128"/>
              </a:rPr>
              <a:t> </a:t>
            </a:r>
            <a:r>
              <a:rPr lang="fi-FI" altLang="fi-FI" dirty="0" err="1">
                <a:ea typeface="ＭＳ Ｐゴシック" pitchFamily="34" charset="-128"/>
              </a:rPr>
              <a:t>higher</a:t>
            </a:r>
            <a:r>
              <a:rPr lang="fi-FI" altLang="fi-FI" dirty="0">
                <a:ea typeface="ＭＳ Ｐゴシック" pitchFamily="34" charset="-128"/>
              </a:rPr>
              <a:t> </a:t>
            </a:r>
            <a:r>
              <a:rPr lang="fi-FI" altLang="fi-FI" dirty="0" err="1">
                <a:ea typeface="ＭＳ Ｐゴシック" pitchFamily="34" charset="-128"/>
              </a:rPr>
              <a:t>education</a:t>
            </a:r>
            <a:r>
              <a:rPr lang="fi-FI" altLang="fi-FI" dirty="0">
                <a:ea typeface="ＭＳ Ｐゴシック" pitchFamily="34" charset="-128"/>
              </a:rPr>
              <a:t> </a:t>
            </a:r>
            <a:r>
              <a:rPr lang="fi-FI" altLang="fi-FI" dirty="0" err="1">
                <a:ea typeface="ＭＳ Ｐゴシック" pitchFamily="34" charset="-128"/>
              </a:rPr>
              <a:t>institutions</a:t>
            </a:r>
            <a:r>
              <a:rPr lang="fi-FI" altLang="fi-FI" dirty="0">
                <a:ea typeface="ＭＳ Ｐゴシック" pitchFamily="34" charset="-128"/>
              </a:rPr>
              <a:t>. The </a:t>
            </a:r>
            <a:r>
              <a:rPr lang="fi-FI" altLang="fi-FI" dirty="0" err="1">
                <a:ea typeface="ＭＳ Ｐゴシック" pitchFamily="34" charset="-128"/>
              </a:rPr>
              <a:t>Convention</a:t>
            </a:r>
            <a:r>
              <a:rPr lang="fi-FI" altLang="fi-FI" dirty="0">
                <a:ea typeface="ＭＳ Ｐゴシック" pitchFamily="34" charset="-128"/>
              </a:rPr>
              <a:t> </a:t>
            </a:r>
            <a:r>
              <a:rPr lang="fi-FI" altLang="fi-FI" dirty="0" err="1">
                <a:ea typeface="ＭＳ Ｐゴシック" pitchFamily="34" charset="-128"/>
              </a:rPr>
              <a:t>stipulates</a:t>
            </a:r>
            <a:r>
              <a:rPr lang="fi-FI" altLang="fi-FI" dirty="0">
                <a:ea typeface="ＭＳ Ｐゴシック" pitchFamily="34" charset="-128"/>
              </a:rPr>
              <a:t> </a:t>
            </a:r>
            <a:r>
              <a:rPr lang="fi-FI" altLang="fi-FI" dirty="0" err="1">
                <a:ea typeface="ＭＳ Ｐゴシック" pitchFamily="34" charset="-128"/>
              </a:rPr>
              <a:t>that</a:t>
            </a:r>
            <a:r>
              <a:rPr lang="fi-FI" altLang="fi-FI" dirty="0">
                <a:ea typeface="ＭＳ Ｐゴシック" pitchFamily="34" charset="-128"/>
              </a:rPr>
              <a:t> </a:t>
            </a:r>
            <a:r>
              <a:rPr lang="fi-FI" altLang="fi-FI" dirty="0" err="1">
                <a:ea typeface="ＭＳ Ｐゴシック" pitchFamily="34" charset="-128"/>
              </a:rPr>
              <a:t>qualifications</a:t>
            </a:r>
            <a:r>
              <a:rPr lang="fi-FI" altLang="fi-FI" dirty="0">
                <a:ea typeface="ＭＳ Ｐゴシック" pitchFamily="34" charset="-128"/>
              </a:rPr>
              <a:t> </a:t>
            </a:r>
            <a:r>
              <a:rPr lang="fi-FI" altLang="fi-FI" dirty="0" err="1">
                <a:ea typeface="ＭＳ Ｐゴシック" pitchFamily="34" charset="-128"/>
              </a:rPr>
              <a:t>must</a:t>
            </a:r>
            <a:r>
              <a:rPr lang="fi-FI" altLang="fi-FI" dirty="0">
                <a:ea typeface="ＭＳ Ｐゴシック" pitchFamily="34" charset="-128"/>
              </a:rPr>
              <a:t> </a:t>
            </a:r>
            <a:r>
              <a:rPr lang="fi-FI" altLang="fi-FI" dirty="0" err="1">
                <a:ea typeface="ＭＳ Ｐゴシック" pitchFamily="34" charset="-128"/>
              </a:rPr>
              <a:t>be</a:t>
            </a:r>
            <a:r>
              <a:rPr lang="fi-FI" altLang="fi-FI" dirty="0">
                <a:ea typeface="ＭＳ Ｐゴシック" pitchFamily="34" charset="-128"/>
              </a:rPr>
              <a:t> </a:t>
            </a:r>
            <a:r>
              <a:rPr lang="fi-FI" altLang="fi-FI" dirty="0" err="1">
                <a:ea typeface="ＭＳ Ｐゴシック" pitchFamily="34" charset="-128"/>
              </a:rPr>
              <a:t>recognised</a:t>
            </a:r>
            <a:r>
              <a:rPr lang="fi-FI" altLang="fi-FI" dirty="0">
                <a:ea typeface="ＭＳ Ｐゴシック" pitchFamily="34" charset="-128"/>
              </a:rPr>
              <a:t> </a:t>
            </a:r>
            <a:r>
              <a:rPr lang="fi-FI" altLang="fi-FI" dirty="0" err="1">
                <a:ea typeface="ＭＳ Ｐゴシック" pitchFamily="34" charset="-128"/>
              </a:rPr>
              <a:t>unless</a:t>
            </a:r>
            <a:r>
              <a:rPr lang="fi-FI" altLang="fi-FI" dirty="0">
                <a:ea typeface="ＭＳ Ｐゴシック" pitchFamily="34" charset="-128"/>
              </a:rPr>
              <a:t> </a:t>
            </a:r>
            <a:r>
              <a:rPr lang="fi-FI" altLang="fi-FI" dirty="0" err="1">
                <a:ea typeface="ＭＳ Ｐゴシック" pitchFamily="34" charset="-128"/>
              </a:rPr>
              <a:t>substantial</a:t>
            </a:r>
            <a:r>
              <a:rPr lang="fi-FI" altLang="fi-FI" dirty="0">
                <a:ea typeface="ＭＳ Ｐゴシック" pitchFamily="34" charset="-128"/>
              </a:rPr>
              <a:t> </a:t>
            </a:r>
            <a:r>
              <a:rPr lang="fi-FI" altLang="fi-FI" dirty="0" err="1">
                <a:ea typeface="ＭＳ Ｐゴシック" pitchFamily="34" charset="-128"/>
              </a:rPr>
              <a:t>differences</a:t>
            </a:r>
            <a:r>
              <a:rPr lang="fi-FI" altLang="fi-FI" dirty="0">
                <a:ea typeface="ＭＳ Ｐゴシック" pitchFamily="34" charset="-128"/>
              </a:rPr>
              <a:t> </a:t>
            </a:r>
            <a:r>
              <a:rPr lang="fi-FI" altLang="fi-FI" dirty="0" err="1">
                <a:ea typeface="ＭＳ Ｐゴシック" pitchFamily="34" charset="-128"/>
              </a:rPr>
              <a:t>can</a:t>
            </a:r>
            <a:r>
              <a:rPr lang="fi-FI" altLang="fi-FI" dirty="0">
                <a:ea typeface="ＭＳ Ｐゴシック" pitchFamily="34" charset="-128"/>
              </a:rPr>
              <a:t> </a:t>
            </a:r>
            <a:r>
              <a:rPr lang="fi-FI" altLang="fi-FI" dirty="0" err="1">
                <a:ea typeface="ＭＳ Ｐゴシック" pitchFamily="34" charset="-128"/>
              </a:rPr>
              <a:t>be</a:t>
            </a:r>
            <a:r>
              <a:rPr lang="fi-FI" altLang="fi-FI" dirty="0">
                <a:ea typeface="ＭＳ Ｐゴシック" pitchFamily="34" charset="-128"/>
              </a:rPr>
              <a:t> </a:t>
            </a:r>
            <a:r>
              <a:rPr lang="fi-FI" altLang="fi-FI" dirty="0" err="1">
                <a:ea typeface="ＭＳ Ｐゴシック" pitchFamily="34" charset="-128"/>
              </a:rPr>
              <a:t>proved</a:t>
            </a:r>
            <a:r>
              <a:rPr lang="fi-FI" altLang="fi-FI" dirty="0">
                <a:ea typeface="ＭＳ Ｐゴシック" pitchFamily="34" charset="-128"/>
              </a:rPr>
              <a:t>. </a:t>
            </a:r>
            <a:r>
              <a:rPr lang="fi-FI" altLang="fi-FI" dirty="0" err="1">
                <a:ea typeface="ＭＳ Ｐゴシック" pitchFamily="34" charset="-128"/>
              </a:rPr>
              <a:t>There</a:t>
            </a:r>
            <a:r>
              <a:rPr lang="fi-FI" altLang="fi-FI" dirty="0">
                <a:ea typeface="ＭＳ Ｐゴシック" pitchFamily="34" charset="-128"/>
              </a:rPr>
              <a:t> is a </a:t>
            </a:r>
            <a:r>
              <a:rPr lang="fi-FI" altLang="fi-FI" dirty="0" err="1">
                <a:ea typeface="ＭＳ Ｐゴシック" pitchFamily="34" charset="-128"/>
              </a:rPr>
              <a:t>Committee</a:t>
            </a:r>
            <a:r>
              <a:rPr lang="fi-FI" altLang="fi-FI" dirty="0">
                <a:ea typeface="ＭＳ Ｐゴシック" pitchFamily="34" charset="-128"/>
              </a:rPr>
              <a:t> to </a:t>
            </a:r>
            <a:r>
              <a:rPr lang="fi-FI" altLang="fi-FI" dirty="0" err="1">
                <a:ea typeface="ＭＳ Ｐゴシック" pitchFamily="34" charset="-128"/>
              </a:rPr>
              <a:t>oversee</a:t>
            </a:r>
            <a:r>
              <a:rPr lang="fi-FI" altLang="fi-FI" dirty="0">
                <a:ea typeface="ＭＳ Ｐゴシック" pitchFamily="34" charset="-128"/>
              </a:rPr>
              <a:t> the </a:t>
            </a:r>
            <a:r>
              <a:rPr lang="fi-FI" altLang="fi-FI" dirty="0" err="1">
                <a:ea typeface="ＭＳ Ｐゴシック" pitchFamily="34" charset="-128"/>
              </a:rPr>
              <a:t>implementation</a:t>
            </a:r>
            <a:r>
              <a:rPr lang="fi-FI" altLang="fi-FI" dirty="0">
                <a:ea typeface="ＭＳ Ｐゴシック" pitchFamily="34" charset="-128"/>
              </a:rPr>
              <a:t> of the </a:t>
            </a:r>
            <a:r>
              <a:rPr lang="fi-FI" altLang="fi-FI" dirty="0" err="1">
                <a:ea typeface="ＭＳ Ｐゴシック" pitchFamily="34" charset="-128"/>
              </a:rPr>
              <a:t>Convention</a:t>
            </a:r>
            <a:r>
              <a:rPr lang="fi-FI" altLang="fi-FI" dirty="0">
                <a:ea typeface="ＭＳ Ｐゴシック" pitchFamily="34" charset="-128"/>
              </a:rPr>
              <a:t>, </a:t>
            </a:r>
            <a:r>
              <a:rPr lang="fi-FI" altLang="fi-FI" dirty="0" err="1">
                <a:ea typeface="ＭＳ Ｐゴシック" pitchFamily="34" charset="-128"/>
              </a:rPr>
              <a:t>among</a:t>
            </a:r>
            <a:r>
              <a:rPr lang="fi-FI" altLang="fi-FI" dirty="0">
                <a:ea typeface="ＭＳ Ｐゴシック" pitchFamily="34" charset="-128"/>
              </a:rPr>
              <a:t> </a:t>
            </a:r>
            <a:r>
              <a:rPr lang="fi-FI" altLang="fi-FI" dirty="0" err="1">
                <a:ea typeface="ＭＳ Ｐゴシック" pitchFamily="34" charset="-128"/>
              </a:rPr>
              <a:t>others</a:t>
            </a:r>
            <a:r>
              <a:rPr lang="fi-FI" altLang="fi-FI" dirty="0">
                <a:ea typeface="ＭＳ Ｐゴシック" pitchFamily="34" charset="-128"/>
              </a:rPr>
              <a:t> </a:t>
            </a:r>
            <a:r>
              <a:rPr lang="fi-FI" altLang="fi-FI" dirty="0" err="1">
                <a:ea typeface="ＭＳ Ｐゴシック" pitchFamily="34" charset="-128"/>
              </a:rPr>
              <a:t>this</a:t>
            </a:r>
            <a:r>
              <a:rPr lang="fi-FI" altLang="fi-FI" dirty="0">
                <a:ea typeface="ＭＳ Ｐゴシック" pitchFamily="34" charset="-128"/>
              </a:rPr>
              <a:t> </a:t>
            </a:r>
            <a:r>
              <a:rPr lang="fi-FI" altLang="fi-FI" dirty="0" err="1">
                <a:ea typeface="ＭＳ Ｐゴシック" pitchFamily="34" charset="-128"/>
              </a:rPr>
              <a:t>Committee</a:t>
            </a:r>
            <a:r>
              <a:rPr lang="fi-FI" altLang="fi-FI" dirty="0">
                <a:ea typeface="ＭＳ Ｐゴシック" pitchFamily="34" charset="-128"/>
              </a:rPr>
              <a:t> </a:t>
            </a:r>
            <a:r>
              <a:rPr lang="fi-FI" altLang="fi-FI" dirty="0" err="1">
                <a:ea typeface="ＭＳ Ｐゴシック" pitchFamily="34" charset="-128"/>
              </a:rPr>
              <a:t>has</a:t>
            </a:r>
            <a:r>
              <a:rPr lang="fi-FI" altLang="fi-FI" dirty="0">
                <a:ea typeface="ＭＳ Ｐゴシック" pitchFamily="34" charset="-128"/>
              </a:rPr>
              <a:t> </a:t>
            </a:r>
            <a:r>
              <a:rPr lang="fi-FI" altLang="fi-FI" dirty="0" err="1">
                <a:ea typeface="ＭＳ Ｐゴシック" pitchFamily="34" charset="-128"/>
              </a:rPr>
              <a:t>adopted</a:t>
            </a:r>
            <a:r>
              <a:rPr lang="fi-FI" altLang="fi-FI" dirty="0">
                <a:ea typeface="ＭＳ Ｐゴシック" pitchFamily="34" charset="-128"/>
              </a:rPr>
              <a:t> a </a:t>
            </a:r>
            <a:r>
              <a:rPr lang="fi-FI" altLang="fi-FI" u="sng" dirty="0">
                <a:ea typeface="ＭＳ Ｐゴシック" pitchFamily="34" charset="-128"/>
                <a:hlinkClick r:id="rId4"/>
              </a:rPr>
              <a:t>Recommendation on the Recognition of Joint Degrees</a:t>
            </a:r>
            <a:r>
              <a:rPr lang="fi-FI" altLang="fi-FI" dirty="0">
                <a:ea typeface="ＭＳ Ｐゴシック" pitchFamily="34" charset="-128"/>
              </a:rPr>
              <a:t> in 2004. </a:t>
            </a:r>
          </a:p>
          <a:p>
            <a:endParaRPr lang="fi-FI" altLang="fi-FI" i="1" dirty="0">
              <a:solidFill>
                <a:srgbClr val="953735"/>
              </a:solidFill>
              <a:latin typeface="Arial" pitchFamily="34" charset="0"/>
              <a:ea typeface="ＭＳ Ｐゴシック" pitchFamily="34" charset="-128"/>
            </a:endParaRPr>
          </a:p>
          <a:p>
            <a:r>
              <a:rPr lang="fi-FI" altLang="fi-FI" i="1" dirty="0" err="1">
                <a:solidFill>
                  <a:srgbClr val="953735"/>
                </a:solidFill>
                <a:latin typeface="Arial" pitchFamily="34" charset="0"/>
                <a:ea typeface="ＭＳ Ｐゴシック" pitchFamily="34" charset="-128"/>
              </a:rPr>
              <a:t>European</a:t>
            </a:r>
            <a:r>
              <a:rPr lang="fi-FI" altLang="fi-FI" i="1" dirty="0">
                <a:solidFill>
                  <a:srgbClr val="953735"/>
                </a:solidFill>
                <a:latin typeface="Arial" pitchFamily="34" charset="0"/>
                <a:ea typeface="ＭＳ Ｐゴシック" pitchFamily="34" charset="-128"/>
              </a:rPr>
              <a:t> </a:t>
            </a:r>
            <a:r>
              <a:rPr lang="fi-FI" altLang="fi-FI" i="1" dirty="0" err="1">
                <a:solidFill>
                  <a:srgbClr val="953735"/>
                </a:solidFill>
                <a:latin typeface="Arial" pitchFamily="34" charset="0"/>
                <a:ea typeface="ＭＳ Ｐゴシック" pitchFamily="34" charset="-128"/>
              </a:rPr>
              <a:t>Approach</a:t>
            </a:r>
            <a:r>
              <a:rPr lang="fi-FI" altLang="fi-FI" i="1" dirty="0">
                <a:solidFill>
                  <a:srgbClr val="953735"/>
                </a:solidFill>
                <a:latin typeface="Arial" pitchFamily="34" charset="0"/>
                <a:ea typeface="ＭＳ Ｐゴシック" pitchFamily="34" charset="-128"/>
              </a:rPr>
              <a:t> on </a:t>
            </a:r>
            <a:r>
              <a:rPr lang="fi-FI" altLang="fi-FI" i="1" dirty="0" err="1">
                <a:solidFill>
                  <a:srgbClr val="953735"/>
                </a:solidFill>
                <a:latin typeface="Arial" pitchFamily="34" charset="0"/>
                <a:ea typeface="ＭＳ Ｐゴシック" pitchFamily="34" charset="-128"/>
              </a:rPr>
              <a:t>external</a:t>
            </a:r>
            <a:r>
              <a:rPr lang="fi-FI" altLang="fi-FI" i="1" dirty="0">
                <a:solidFill>
                  <a:srgbClr val="953735"/>
                </a:solidFill>
                <a:latin typeface="Arial" pitchFamily="34" charset="0"/>
                <a:ea typeface="ＭＳ Ｐゴシック" pitchFamily="34" charset="-128"/>
              </a:rPr>
              <a:t> QA </a:t>
            </a:r>
            <a:r>
              <a:rPr lang="fi-FI" altLang="fi-FI" i="1" dirty="0">
                <a:solidFill>
                  <a:srgbClr val="953735"/>
                </a:solidFill>
                <a:latin typeface="Arial" pitchFamily="34" charset="0"/>
                <a:ea typeface="ＭＳ Ｐゴシック" pitchFamily="34" charset="-128"/>
                <a:sym typeface="Wingdings" pitchFamily="2" charset="2"/>
              </a:rPr>
              <a:t> </a:t>
            </a:r>
            <a:r>
              <a:rPr lang="fi-FI" altLang="fi-FI" i="1" dirty="0" err="1">
                <a:solidFill>
                  <a:srgbClr val="953735"/>
                </a:solidFill>
                <a:latin typeface="Arial" pitchFamily="34" charset="0"/>
                <a:ea typeface="ＭＳ Ｐゴシック" pitchFamily="34" charset="-128"/>
                <a:sym typeface="Wingdings" pitchFamily="2" charset="2"/>
              </a:rPr>
              <a:t>more</a:t>
            </a:r>
            <a:r>
              <a:rPr lang="fi-FI" altLang="fi-FI" i="1" dirty="0">
                <a:solidFill>
                  <a:srgbClr val="953735"/>
                </a:solidFill>
                <a:latin typeface="Arial" pitchFamily="34" charset="0"/>
                <a:ea typeface="ＭＳ Ｐゴシック" pitchFamily="34" charset="-128"/>
                <a:sym typeface="Wingdings" pitchFamily="2" charset="2"/>
              </a:rPr>
              <a:t> </a:t>
            </a:r>
            <a:r>
              <a:rPr lang="fi-FI" altLang="fi-FI" i="1" dirty="0" err="1">
                <a:solidFill>
                  <a:srgbClr val="953735"/>
                </a:solidFill>
                <a:latin typeface="Arial" pitchFamily="34" charset="0"/>
                <a:ea typeface="ＭＳ Ｐゴシック" pitchFamily="34" charset="-128"/>
                <a:sym typeface="Wingdings" pitchFamily="2" charset="2"/>
              </a:rPr>
              <a:t>under</a:t>
            </a:r>
            <a:r>
              <a:rPr lang="fi-FI" altLang="fi-FI" i="1" dirty="0">
                <a:solidFill>
                  <a:srgbClr val="953735"/>
                </a:solidFill>
                <a:latin typeface="Arial" pitchFamily="34" charset="0"/>
                <a:ea typeface="ＭＳ Ｐゴシック" pitchFamily="34" charset="-128"/>
                <a:sym typeface="Wingdings" pitchFamily="2" charset="2"/>
              </a:rPr>
              <a:t> QA ON FRIDAY</a:t>
            </a:r>
            <a:endParaRPr lang="fi-FI" altLang="fi-FI" dirty="0">
              <a:ea typeface="ＭＳ Ｐゴシック" pitchFamily="34" charset="-128"/>
            </a:endParaRP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C8456C-41E1-4894-9A98-76E4F791E6E4}" type="slidenum">
              <a:rPr lang="en-US" altLang="fi-FI">
                <a:latin typeface="Arial" pitchFamily="34" charset="0"/>
              </a:rPr>
              <a:pPr eaLnBrk="1" hangingPunct="1">
                <a:spcBef>
                  <a:spcPct val="0"/>
                </a:spcBef>
              </a:pPr>
              <a:t>20</a:t>
            </a:fld>
            <a:endParaRPr lang="en-US" altLang="fi-FI">
              <a:latin typeface="Arial" pitchFamily="34" charset="0"/>
            </a:endParaRPr>
          </a:p>
        </p:txBody>
      </p:sp>
    </p:spTree>
    <p:extLst>
      <p:ext uri="{BB962C8B-B14F-4D97-AF65-F5344CB8AC3E}">
        <p14:creationId xmlns:p14="http://schemas.microsoft.com/office/powerpoint/2010/main" val="26942586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920750" y="746125"/>
            <a:ext cx="4968875" cy="3727450"/>
          </a:xfrm>
        </p:spPr>
      </p:sp>
      <p:sp>
        <p:nvSpPr>
          <p:cNvPr id="3" name="Huomautusten paikkamerkki 2"/>
          <p:cNvSpPr>
            <a:spLocks noGrp="1"/>
          </p:cNvSpPr>
          <p:nvPr>
            <p:ph type="body" idx="1"/>
          </p:nvPr>
        </p:nvSpPr>
        <p:spPr/>
        <p:txBody>
          <a:bodyPr/>
          <a:lstStyle/>
          <a:p>
            <a:r>
              <a:rPr lang="en-US" dirty="0">
                <a:effectLst/>
              </a:rPr>
              <a:t>In most European countries, higher education institutions or study </a:t>
            </a:r>
            <a:r>
              <a:rPr lang="en-US" dirty="0" err="1">
                <a:effectLst/>
              </a:rPr>
              <a:t>programmes</a:t>
            </a:r>
            <a:r>
              <a:rPr lang="en-US" dirty="0">
                <a:effectLst/>
              </a:rPr>
              <a:t> are subject to regular external review by a quality assurance agency. The </a:t>
            </a:r>
            <a:r>
              <a:rPr lang="en-US" b="1" dirty="0">
                <a:effectLst/>
              </a:rPr>
              <a:t>European Quality Assurance Register for Higher Education </a:t>
            </a:r>
            <a:r>
              <a:rPr lang="en-US" dirty="0">
                <a:effectLst/>
              </a:rPr>
              <a:t>(EQAR) is a </a:t>
            </a:r>
            <a:r>
              <a:rPr lang="en-US" dirty="0">
                <a:effectLst/>
                <a:hlinkClick r:id="rId3" tooltip="Opens internal link in current window"/>
              </a:rPr>
              <a:t>register</a:t>
            </a:r>
            <a:r>
              <a:rPr lang="en-US" dirty="0">
                <a:effectLst/>
              </a:rPr>
              <a:t> of such agencies, listing those that substantially comply with a common set of principles for quality assurance in Europe.</a:t>
            </a:r>
            <a:endParaRPr lang="fi-FI" dirty="0"/>
          </a:p>
        </p:txBody>
      </p:sp>
      <p:sp>
        <p:nvSpPr>
          <p:cNvPr id="4" name="Dian numeron paikkamerkki 3"/>
          <p:cNvSpPr>
            <a:spLocks noGrp="1"/>
          </p:cNvSpPr>
          <p:nvPr>
            <p:ph type="sldNum" sz="quarter" idx="10"/>
          </p:nvPr>
        </p:nvSpPr>
        <p:spPr/>
        <p:txBody>
          <a:bodyPr/>
          <a:lstStyle/>
          <a:p>
            <a:fld id="{2C3D5B29-DDC0-4CF6-B09B-77FFD0E54826}" type="slidenum">
              <a:rPr lang="fi-FI" smtClean="0"/>
              <a:t>22</a:t>
            </a:fld>
            <a:endParaRPr lang="fi-FI"/>
          </a:p>
        </p:txBody>
      </p:sp>
    </p:spTree>
    <p:extLst>
      <p:ext uri="{BB962C8B-B14F-4D97-AF65-F5344CB8AC3E}">
        <p14:creationId xmlns:p14="http://schemas.microsoft.com/office/powerpoint/2010/main" val="1225252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BDB99F0-0A14-47E1-ACC2-CE26ACE6C84D}" type="slidenum">
              <a:rPr lang="fr-FR" altLang="sv-SE" sz="1200" smtClean="0"/>
              <a:pPr/>
              <a:t>3</a:t>
            </a:fld>
            <a:endParaRPr lang="fr-FR" altLang="sv-SE" sz="120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sv-SE" smtClean="0"/>
          </a:p>
        </p:txBody>
      </p:sp>
    </p:spTree>
    <p:extLst>
      <p:ext uri="{BB962C8B-B14F-4D97-AF65-F5344CB8AC3E}">
        <p14:creationId xmlns:p14="http://schemas.microsoft.com/office/powerpoint/2010/main" val="3197181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BDB99F0-0A14-47E1-ACC2-CE26ACE6C84D}" type="slidenum">
              <a:rPr lang="fr-FR" altLang="sv-SE" sz="1200" smtClean="0"/>
              <a:pPr/>
              <a:t>4</a:t>
            </a:fld>
            <a:endParaRPr lang="fr-FR" altLang="sv-SE" sz="120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sv-SE" smtClean="0"/>
          </a:p>
        </p:txBody>
      </p:sp>
    </p:spTree>
    <p:extLst>
      <p:ext uri="{BB962C8B-B14F-4D97-AF65-F5344CB8AC3E}">
        <p14:creationId xmlns:p14="http://schemas.microsoft.com/office/powerpoint/2010/main" val="3915697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B638220-8CA6-4C21-88A5-881ECE3BA9D4}" type="slidenum">
              <a:rPr lang="fr-FR" altLang="sv-SE" sz="1200" smtClean="0"/>
              <a:pPr/>
              <a:t>5</a:t>
            </a:fld>
            <a:endParaRPr lang="fr-FR" altLang="sv-SE" sz="120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sv-S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55B05FAC-CA63-40EC-AECF-1EA89351F1FF}" type="slidenum">
              <a:rPr lang="fr-FR" altLang="sv-SE" sz="1200" smtClean="0"/>
              <a:pPr/>
              <a:t>6</a:t>
            </a:fld>
            <a:endParaRPr lang="fr-FR" altLang="sv-SE" sz="1200"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sv-S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5DA75E60-D68E-474B-A831-E396866EB234}" type="slidenum">
              <a:rPr lang="fr-FR" altLang="sv-SE" sz="1200" smtClean="0"/>
              <a:pPr/>
              <a:t>7</a:t>
            </a:fld>
            <a:endParaRPr lang="fr-FR" altLang="sv-SE" sz="120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sv-S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36C4D47-A28B-470F-8D3D-1F71879205A2}" type="slidenum">
              <a:rPr lang="fr-FR" altLang="sv-SE" sz="1200" smtClean="0"/>
              <a:pPr/>
              <a:t>8</a:t>
            </a:fld>
            <a:endParaRPr lang="fr-FR" altLang="sv-SE" sz="120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sv-S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6C3C37A-3FE6-4321-9ACF-D3E439A51A72}" type="slidenum">
              <a:rPr lang="fr-FR" altLang="sv-SE" sz="1200" smtClean="0"/>
              <a:pPr/>
              <a:t>9</a:t>
            </a:fld>
            <a:endParaRPr lang="fr-FR" altLang="sv-SE" sz="1200"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sv-S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pPr>
              <a:defRPr/>
            </a:pPr>
            <a:fld id="{C8DEE65A-86D2-408A-8B0B-59528282B441}" type="slidenum">
              <a:rPr lang="en-US" smtClean="0"/>
              <a:pPr>
                <a:defRPr/>
              </a:pPr>
              <a:t>15</a:t>
            </a:fld>
            <a:endParaRPr lang="en-US"/>
          </a:p>
        </p:txBody>
      </p:sp>
    </p:spTree>
    <p:extLst>
      <p:ext uri="{BB962C8B-B14F-4D97-AF65-F5344CB8AC3E}">
        <p14:creationId xmlns:p14="http://schemas.microsoft.com/office/powerpoint/2010/main" val="1483953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oleObject" Target="../embeddings/oleObject1.bin"/></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oleObject" Target="../embeddings/oleObject2.bin"/></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11481A1-74C6-48E4-B1BB-67D188AC3FD2}" type="datetimeFigureOut">
              <a:rPr lang="en-US"/>
              <a:pPr>
                <a:defRPr/>
              </a:pPr>
              <a:t>9/17/2018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D70CFD-F715-4506-8D2B-B8A2975F1F9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1A0428E-04C7-45B3-AF02-1ED6BEC7ABDE}" type="datetimeFigureOut">
              <a:rPr lang="en-US"/>
              <a:pPr>
                <a:defRPr/>
              </a:pPr>
              <a:t>9/17/2018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4227FB-03F1-47BB-AE7C-B0B15AB0567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281F38-BA1D-4C28-8426-2B504B2966F5}" type="datetimeFigureOut">
              <a:rPr lang="en-US"/>
              <a:pPr>
                <a:defRPr/>
              </a:pPr>
              <a:t>9/17/2018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5911ED-E1B3-4672-87A8-D9E454C51CC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_eng">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2"/>
            </p:custDataLst>
            <p:extLst>
              <p:ext uri="{D42A27DB-BD31-4B8C-83A1-F6EECF244321}">
                <p14:modId xmlns:p14="http://schemas.microsoft.com/office/powerpoint/2010/main" val="356452588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8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4" name="Rektangel 13"/>
          <p:cNvSpPr/>
          <p:nvPr userDrawn="1"/>
        </p:nvSpPr>
        <p:spPr bwMode="gray">
          <a:xfrm>
            <a:off x="0" y="3613150"/>
            <a:ext cx="9144000" cy="3244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a:solidFill>
                <a:prstClr val="white"/>
              </a:solidFill>
            </a:endParaRPr>
          </a:p>
        </p:txBody>
      </p:sp>
      <p:sp>
        <p:nvSpPr>
          <p:cNvPr id="2" name="Rubrik 1"/>
          <p:cNvSpPr>
            <a:spLocks noGrp="1"/>
          </p:cNvSpPr>
          <p:nvPr>
            <p:ph type="ctrTitle"/>
          </p:nvPr>
        </p:nvSpPr>
        <p:spPr bwMode="gray">
          <a:xfrm>
            <a:off x="1568185" y="1161181"/>
            <a:ext cx="6984337" cy="1043684"/>
          </a:xfrm>
        </p:spPr>
        <p:txBody>
          <a:bodyPr>
            <a:normAutofit/>
          </a:bodyPr>
          <a:lstStyle>
            <a:lvl1pPr algn="l">
              <a:lnSpc>
                <a:spcPts val="3800"/>
              </a:lnSpc>
              <a:defRPr sz="3600" b="1"/>
            </a:lvl1pPr>
          </a:lstStyle>
          <a:p>
            <a:r>
              <a:rPr lang="sv-SE" smtClean="0"/>
              <a:t>Klicka här för att ändra format</a:t>
            </a:r>
            <a:endParaRPr lang="en-GB" dirty="0"/>
          </a:p>
        </p:txBody>
      </p:sp>
      <p:sp>
        <p:nvSpPr>
          <p:cNvPr id="3" name="Underrubrik 2"/>
          <p:cNvSpPr>
            <a:spLocks noGrp="1"/>
          </p:cNvSpPr>
          <p:nvPr>
            <p:ph type="subTitle" idx="1"/>
          </p:nvPr>
        </p:nvSpPr>
        <p:spPr bwMode="gray">
          <a:xfrm>
            <a:off x="1567963" y="2276872"/>
            <a:ext cx="6987075" cy="936104"/>
          </a:xfrm>
        </p:spPr>
        <p:txBody>
          <a:bodyPr>
            <a:normAutofit/>
          </a:bodyPr>
          <a:lstStyle>
            <a:lvl1pPr marL="0" indent="0" algn="l">
              <a:lnSpc>
                <a:spcPts val="2800"/>
              </a:lnSpc>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en-GB" dirty="0"/>
          </a:p>
        </p:txBody>
      </p:sp>
      <p:pic>
        <p:nvPicPr>
          <p:cNvPr id="1026" name="Picture 2" descr="http://intra.kth.se/polopoly_fs/1.383275!/image/KTH_pngs.pn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r="36469" b="7207"/>
          <a:stretch/>
        </p:blipFill>
        <p:spPr bwMode="gray">
          <a:xfrm>
            <a:off x="347663" y="344488"/>
            <a:ext cx="803938" cy="803275"/>
          </a:xfrm>
          <a:prstGeom prst="rect">
            <a:avLst/>
          </a:prstGeom>
          <a:noFill/>
          <a:extLst>
            <a:ext uri="{909E8E84-426E-40DD-AFC4-6F175D3DCCD1}">
              <a14:hiddenFill xmlns:a14="http://schemas.microsoft.com/office/drawing/2010/main">
                <a:solidFill>
                  <a:srgbClr val="FFFFFF"/>
                </a:solidFill>
              </a14:hiddenFill>
            </a:ext>
          </a:extLst>
        </p:spPr>
      </p:pic>
      <p:sp>
        <p:nvSpPr>
          <p:cNvPr id="8" name="Line 6"/>
          <p:cNvSpPr>
            <a:spLocks noChangeShapeType="1"/>
          </p:cNvSpPr>
          <p:nvPr userDrawn="1"/>
        </p:nvSpPr>
        <p:spPr bwMode="gray">
          <a:xfrm>
            <a:off x="-1375645" y="5596697"/>
            <a:ext cx="0" cy="0"/>
          </a:xfrm>
          <a:prstGeom prst="line">
            <a:avLst/>
          </a:prstGeom>
          <a:noFill/>
          <a:ln w="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9" name="Freeform 7"/>
          <p:cNvSpPr>
            <a:spLocks/>
          </p:cNvSpPr>
          <p:nvPr userDrawn="1"/>
        </p:nvSpPr>
        <p:spPr bwMode="gray">
          <a:xfrm>
            <a:off x="-3236" y="4049403"/>
            <a:ext cx="9150869" cy="1215998"/>
          </a:xfrm>
          <a:custGeom>
            <a:avLst/>
            <a:gdLst>
              <a:gd name="T0" fmla="*/ 0 w 8479"/>
              <a:gd name="T1" fmla="*/ 356 h 535"/>
              <a:gd name="T2" fmla="*/ 597 w 8479"/>
              <a:gd name="T3" fmla="*/ 356 h 535"/>
              <a:gd name="T4" fmla="*/ 625 w 8479"/>
              <a:gd name="T5" fmla="*/ 328 h 535"/>
              <a:gd name="T6" fmla="*/ 625 w 8479"/>
              <a:gd name="T7" fmla="*/ 28 h 535"/>
              <a:gd name="T8" fmla="*/ 653 w 8479"/>
              <a:gd name="T9" fmla="*/ 0 h 535"/>
              <a:gd name="T10" fmla="*/ 954 w 8479"/>
              <a:gd name="T11" fmla="*/ 0 h 535"/>
              <a:gd name="T12" fmla="*/ 982 w 8479"/>
              <a:gd name="T13" fmla="*/ 28 h 535"/>
              <a:gd name="T14" fmla="*/ 982 w 8479"/>
              <a:gd name="T15" fmla="*/ 507 h 535"/>
              <a:gd name="T16" fmla="*/ 1010 w 8479"/>
              <a:gd name="T17" fmla="*/ 535 h 535"/>
              <a:gd name="T18" fmla="*/ 1545 w 8479"/>
              <a:gd name="T19" fmla="*/ 535 h 535"/>
              <a:gd name="T20" fmla="*/ 1573 w 8479"/>
              <a:gd name="T21" fmla="*/ 507 h 535"/>
              <a:gd name="T22" fmla="*/ 1573 w 8479"/>
              <a:gd name="T23" fmla="*/ 328 h 535"/>
              <a:gd name="T24" fmla="*/ 1601 w 8479"/>
              <a:gd name="T25" fmla="*/ 300 h 535"/>
              <a:gd name="T26" fmla="*/ 2497 w 8479"/>
              <a:gd name="T27" fmla="*/ 300 h 535"/>
              <a:gd name="T28" fmla="*/ 2524 w 8479"/>
              <a:gd name="T29" fmla="*/ 328 h 535"/>
              <a:gd name="T30" fmla="*/ 2524 w 8479"/>
              <a:gd name="T31" fmla="*/ 507 h 535"/>
              <a:gd name="T32" fmla="*/ 2552 w 8479"/>
              <a:gd name="T33" fmla="*/ 535 h 535"/>
              <a:gd name="T34" fmla="*/ 2797 w 8479"/>
              <a:gd name="T35" fmla="*/ 535 h 535"/>
              <a:gd name="T36" fmla="*/ 2825 w 8479"/>
              <a:gd name="T37" fmla="*/ 507 h 535"/>
              <a:gd name="T38" fmla="*/ 2825 w 8479"/>
              <a:gd name="T39" fmla="*/ 384 h 535"/>
              <a:gd name="T40" fmla="*/ 2852 w 8479"/>
              <a:gd name="T41" fmla="*/ 356 h 535"/>
              <a:gd name="T42" fmla="*/ 3153 w 8479"/>
              <a:gd name="T43" fmla="*/ 356 h 535"/>
              <a:gd name="T44" fmla="*/ 3181 w 8479"/>
              <a:gd name="T45" fmla="*/ 384 h 535"/>
              <a:gd name="T46" fmla="*/ 3181 w 8479"/>
              <a:gd name="T47" fmla="*/ 450 h 535"/>
              <a:gd name="T48" fmla="*/ 3209 w 8479"/>
              <a:gd name="T49" fmla="*/ 478 h 535"/>
              <a:gd name="T50" fmla="*/ 5290 w 8479"/>
              <a:gd name="T51" fmla="*/ 478 h 535"/>
              <a:gd name="T52" fmla="*/ 5317 w 8479"/>
              <a:gd name="T53" fmla="*/ 450 h 535"/>
              <a:gd name="T54" fmla="*/ 5317 w 8479"/>
              <a:gd name="T55" fmla="*/ 28 h 535"/>
              <a:gd name="T56" fmla="*/ 5345 w 8479"/>
              <a:gd name="T57" fmla="*/ 0 h 535"/>
              <a:gd name="T58" fmla="*/ 6031 w 8479"/>
              <a:gd name="T59" fmla="*/ 0 h 535"/>
              <a:gd name="T60" fmla="*/ 6059 w 8479"/>
              <a:gd name="T61" fmla="*/ 28 h 535"/>
              <a:gd name="T62" fmla="*/ 6059 w 8479"/>
              <a:gd name="T63" fmla="*/ 383 h 535"/>
              <a:gd name="T64" fmla="*/ 6087 w 8479"/>
              <a:gd name="T65" fmla="*/ 411 h 535"/>
              <a:gd name="T66" fmla="*/ 7130 w 8479"/>
              <a:gd name="T67" fmla="*/ 411 h 535"/>
              <a:gd name="T68" fmla="*/ 7158 w 8479"/>
              <a:gd name="T69" fmla="*/ 383 h 535"/>
              <a:gd name="T70" fmla="*/ 7158 w 8479"/>
              <a:gd name="T71" fmla="*/ 111 h 535"/>
              <a:gd name="T72" fmla="*/ 7186 w 8479"/>
              <a:gd name="T73" fmla="*/ 83 h 535"/>
              <a:gd name="T74" fmla="*/ 8479 w 8479"/>
              <a:gd name="T75" fmla="*/ 83 h 535"/>
              <a:gd name="connsiteX0" fmla="*/ 0 w 9296"/>
              <a:gd name="connsiteY0" fmla="*/ 6654 h 10000"/>
              <a:gd name="connsiteX1" fmla="*/ 33 w 9296"/>
              <a:gd name="connsiteY1" fmla="*/ 6131 h 10000"/>
              <a:gd name="connsiteX2" fmla="*/ 33 w 9296"/>
              <a:gd name="connsiteY2" fmla="*/ 523 h 10000"/>
              <a:gd name="connsiteX3" fmla="*/ 66 w 9296"/>
              <a:gd name="connsiteY3" fmla="*/ 0 h 10000"/>
              <a:gd name="connsiteX4" fmla="*/ 421 w 9296"/>
              <a:gd name="connsiteY4" fmla="*/ 0 h 10000"/>
              <a:gd name="connsiteX5" fmla="*/ 454 w 9296"/>
              <a:gd name="connsiteY5" fmla="*/ 523 h 10000"/>
              <a:gd name="connsiteX6" fmla="*/ 454 w 9296"/>
              <a:gd name="connsiteY6" fmla="*/ 9477 h 10000"/>
              <a:gd name="connsiteX7" fmla="*/ 487 w 9296"/>
              <a:gd name="connsiteY7" fmla="*/ 10000 h 10000"/>
              <a:gd name="connsiteX8" fmla="*/ 1118 w 9296"/>
              <a:gd name="connsiteY8" fmla="*/ 10000 h 10000"/>
              <a:gd name="connsiteX9" fmla="*/ 1151 w 9296"/>
              <a:gd name="connsiteY9" fmla="*/ 9477 h 10000"/>
              <a:gd name="connsiteX10" fmla="*/ 1151 w 9296"/>
              <a:gd name="connsiteY10" fmla="*/ 6131 h 10000"/>
              <a:gd name="connsiteX11" fmla="*/ 1184 w 9296"/>
              <a:gd name="connsiteY11" fmla="*/ 5607 h 10000"/>
              <a:gd name="connsiteX12" fmla="*/ 2241 w 9296"/>
              <a:gd name="connsiteY12" fmla="*/ 5607 h 10000"/>
              <a:gd name="connsiteX13" fmla="*/ 2273 w 9296"/>
              <a:gd name="connsiteY13" fmla="*/ 6131 h 10000"/>
              <a:gd name="connsiteX14" fmla="*/ 2273 w 9296"/>
              <a:gd name="connsiteY14" fmla="*/ 9477 h 10000"/>
              <a:gd name="connsiteX15" fmla="*/ 2306 w 9296"/>
              <a:gd name="connsiteY15" fmla="*/ 10000 h 10000"/>
              <a:gd name="connsiteX16" fmla="*/ 2595 w 9296"/>
              <a:gd name="connsiteY16" fmla="*/ 10000 h 10000"/>
              <a:gd name="connsiteX17" fmla="*/ 2628 w 9296"/>
              <a:gd name="connsiteY17" fmla="*/ 9477 h 10000"/>
              <a:gd name="connsiteX18" fmla="*/ 2628 w 9296"/>
              <a:gd name="connsiteY18" fmla="*/ 7178 h 10000"/>
              <a:gd name="connsiteX19" fmla="*/ 2660 w 9296"/>
              <a:gd name="connsiteY19" fmla="*/ 6654 h 10000"/>
              <a:gd name="connsiteX20" fmla="*/ 3015 w 9296"/>
              <a:gd name="connsiteY20" fmla="*/ 6654 h 10000"/>
              <a:gd name="connsiteX21" fmla="*/ 3048 w 9296"/>
              <a:gd name="connsiteY21" fmla="*/ 7178 h 10000"/>
              <a:gd name="connsiteX22" fmla="*/ 3048 w 9296"/>
              <a:gd name="connsiteY22" fmla="*/ 8411 h 10000"/>
              <a:gd name="connsiteX23" fmla="*/ 3081 w 9296"/>
              <a:gd name="connsiteY23" fmla="*/ 8935 h 10000"/>
              <a:gd name="connsiteX24" fmla="*/ 5535 w 9296"/>
              <a:gd name="connsiteY24" fmla="*/ 8935 h 10000"/>
              <a:gd name="connsiteX25" fmla="*/ 5567 w 9296"/>
              <a:gd name="connsiteY25" fmla="*/ 8411 h 10000"/>
              <a:gd name="connsiteX26" fmla="*/ 5567 w 9296"/>
              <a:gd name="connsiteY26" fmla="*/ 523 h 10000"/>
              <a:gd name="connsiteX27" fmla="*/ 5600 w 9296"/>
              <a:gd name="connsiteY27" fmla="*/ 0 h 10000"/>
              <a:gd name="connsiteX28" fmla="*/ 6409 w 9296"/>
              <a:gd name="connsiteY28" fmla="*/ 0 h 10000"/>
              <a:gd name="connsiteX29" fmla="*/ 6442 w 9296"/>
              <a:gd name="connsiteY29" fmla="*/ 523 h 10000"/>
              <a:gd name="connsiteX30" fmla="*/ 6442 w 9296"/>
              <a:gd name="connsiteY30" fmla="*/ 7159 h 10000"/>
              <a:gd name="connsiteX31" fmla="*/ 6475 w 9296"/>
              <a:gd name="connsiteY31" fmla="*/ 7682 h 10000"/>
              <a:gd name="connsiteX32" fmla="*/ 7705 w 9296"/>
              <a:gd name="connsiteY32" fmla="*/ 7682 h 10000"/>
              <a:gd name="connsiteX33" fmla="*/ 7738 w 9296"/>
              <a:gd name="connsiteY33" fmla="*/ 7159 h 10000"/>
              <a:gd name="connsiteX34" fmla="*/ 7738 w 9296"/>
              <a:gd name="connsiteY34" fmla="*/ 2075 h 10000"/>
              <a:gd name="connsiteX35" fmla="*/ 7771 w 9296"/>
              <a:gd name="connsiteY35" fmla="*/ 1551 h 10000"/>
              <a:gd name="connsiteX36" fmla="*/ 9296 w 9296"/>
              <a:gd name="connsiteY36" fmla="*/ 1551 h 10000"/>
              <a:gd name="connsiteX0" fmla="*/ 0 w 9965"/>
              <a:gd name="connsiteY0" fmla="*/ 6131 h 10000"/>
              <a:gd name="connsiteX1" fmla="*/ 0 w 9965"/>
              <a:gd name="connsiteY1" fmla="*/ 523 h 10000"/>
              <a:gd name="connsiteX2" fmla="*/ 36 w 9965"/>
              <a:gd name="connsiteY2" fmla="*/ 0 h 10000"/>
              <a:gd name="connsiteX3" fmla="*/ 418 w 9965"/>
              <a:gd name="connsiteY3" fmla="*/ 0 h 10000"/>
              <a:gd name="connsiteX4" fmla="*/ 453 w 9965"/>
              <a:gd name="connsiteY4" fmla="*/ 523 h 10000"/>
              <a:gd name="connsiteX5" fmla="*/ 453 w 9965"/>
              <a:gd name="connsiteY5" fmla="*/ 9477 h 10000"/>
              <a:gd name="connsiteX6" fmla="*/ 489 w 9965"/>
              <a:gd name="connsiteY6" fmla="*/ 10000 h 10000"/>
              <a:gd name="connsiteX7" fmla="*/ 1168 w 9965"/>
              <a:gd name="connsiteY7" fmla="*/ 10000 h 10000"/>
              <a:gd name="connsiteX8" fmla="*/ 1203 w 9965"/>
              <a:gd name="connsiteY8" fmla="*/ 9477 h 10000"/>
              <a:gd name="connsiteX9" fmla="*/ 1203 w 9965"/>
              <a:gd name="connsiteY9" fmla="*/ 6131 h 10000"/>
              <a:gd name="connsiteX10" fmla="*/ 1239 w 9965"/>
              <a:gd name="connsiteY10" fmla="*/ 5607 h 10000"/>
              <a:gd name="connsiteX11" fmla="*/ 2376 w 9965"/>
              <a:gd name="connsiteY11" fmla="*/ 5607 h 10000"/>
              <a:gd name="connsiteX12" fmla="*/ 2410 w 9965"/>
              <a:gd name="connsiteY12" fmla="*/ 6131 h 10000"/>
              <a:gd name="connsiteX13" fmla="*/ 2410 w 9965"/>
              <a:gd name="connsiteY13" fmla="*/ 9477 h 10000"/>
              <a:gd name="connsiteX14" fmla="*/ 2446 w 9965"/>
              <a:gd name="connsiteY14" fmla="*/ 10000 h 10000"/>
              <a:gd name="connsiteX15" fmla="*/ 2757 w 9965"/>
              <a:gd name="connsiteY15" fmla="*/ 10000 h 10000"/>
              <a:gd name="connsiteX16" fmla="*/ 2792 w 9965"/>
              <a:gd name="connsiteY16" fmla="*/ 9477 h 10000"/>
              <a:gd name="connsiteX17" fmla="*/ 2792 w 9965"/>
              <a:gd name="connsiteY17" fmla="*/ 7178 h 10000"/>
              <a:gd name="connsiteX18" fmla="*/ 2826 w 9965"/>
              <a:gd name="connsiteY18" fmla="*/ 6654 h 10000"/>
              <a:gd name="connsiteX19" fmla="*/ 3208 w 9965"/>
              <a:gd name="connsiteY19" fmla="*/ 6654 h 10000"/>
              <a:gd name="connsiteX20" fmla="*/ 3244 w 9965"/>
              <a:gd name="connsiteY20" fmla="*/ 7178 h 10000"/>
              <a:gd name="connsiteX21" fmla="*/ 3244 w 9965"/>
              <a:gd name="connsiteY21" fmla="*/ 8411 h 10000"/>
              <a:gd name="connsiteX22" fmla="*/ 3279 w 9965"/>
              <a:gd name="connsiteY22" fmla="*/ 8935 h 10000"/>
              <a:gd name="connsiteX23" fmla="*/ 5919 w 9965"/>
              <a:gd name="connsiteY23" fmla="*/ 8935 h 10000"/>
              <a:gd name="connsiteX24" fmla="*/ 5954 w 9965"/>
              <a:gd name="connsiteY24" fmla="*/ 8411 h 10000"/>
              <a:gd name="connsiteX25" fmla="*/ 5954 w 9965"/>
              <a:gd name="connsiteY25" fmla="*/ 523 h 10000"/>
              <a:gd name="connsiteX26" fmla="*/ 5989 w 9965"/>
              <a:gd name="connsiteY26" fmla="*/ 0 h 10000"/>
              <a:gd name="connsiteX27" fmla="*/ 6859 w 9965"/>
              <a:gd name="connsiteY27" fmla="*/ 0 h 10000"/>
              <a:gd name="connsiteX28" fmla="*/ 6895 w 9965"/>
              <a:gd name="connsiteY28" fmla="*/ 523 h 10000"/>
              <a:gd name="connsiteX29" fmla="*/ 6895 w 9965"/>
              <a:gd name="connsiteY29" fmla="*/ 7159 h 10000"/>
              <a:gd name="connsiteX30" fmla="*/ 6930 w 9965"/>
              <a:gd name="connsiteY30" fmla="*/ 7682 h 10000"/>
              <a:gd name="connsiteX31" fmla="*/ 8254 w 9965"/>
              <a:gd name="connsiteY31" fmla="*/ 7682 h 10000"/>
              <a:gd name="connsiteX32" fmla="*/ 8289 w 9965"/>
              <a:gd name="connsiteY32" fmla="*/ 7159 h 10000"/>
              <a:gd name="connsiteX33" fmla="*/ 8289 w 9965"/>
              <a:gd name="connsiteY33" fmla="*/ 2075 h 10000"/>
              <a:gd name="connsiteX34" fmla="*/ 8325 w 9965"/>
              <a:gd name="connsiteY34" fmla="*/ 1551 h 10000"/>
              <a:gd name="connsiteX35" fmla="*/ 9965 w 9965"/>
              <a:gd name="connsiteY35" fmla="*/ 1551 h 10000"/>
              <a:gd name="connsiteX0" fmla="*/ 0 w 10000"/>
              <a:gd name="connsiteY0" fmla="*/ 523 h 10000"/>
              <a:gd name="connsiteX1" fmla="*/ 36 w 10000"/>
              <a:gd name="connsiteY1" fmla="*/ 0 h 10000"/>
              <a:gd name="connsiteX2" fmla="*/ 419 w 10000"/>
              <a:gd name="connsiteY2" fmla="*/ 0 h 10000"/>
              <a:gd name="connsiteX3" fmla="*/ 455 w 10000"/>
              <a:gd name="connsiteY3" fmla="*/ 523 h 10000"/>
              <a:gd name="connsiteX4" fmla="*/ 455 w 10000"/>
              <a:gd name="connsiteY4" fmla="*/ 9477 h 10000"/>
              <a:gd name="connsiteX5" fmla="*/ 491 w 10000"/>
              <a:gd name="connsiteY5" fmla="*/ 10000 h 10000"/>
              <a:gd name="connsiteX6" fmla="*/ 1172 w 10000"/>
              <a:gd name="connsiteY6" fmla="*/ 10000 h 10000"/>
              <a:gd name="connsiteX7" fmla="*/ 1207 w 10000"/>
              <a:gd name="connsiteY7" fmla="*/ 9477 h 10000"/>
              <a:gd name="connsiteX8" fmla="*/ 1207 w 10000"/>
              <a:gd name="connsiteY8" fmla="*/ 6131 h 10000"/>
              <a:gd name="connsiteX9" fmla="*/ 1243 w 10000"/>
              <a:gd name="connsiteY9" fmla="*/ 5607 h 10000"/>
              <a:gd name="connsiteX10" fmla="*/ 2384 w 10000"/>
              <a:gd name="connsiteY10" fmla="*/ 5607 h 10000"/>
              <a:gd name="connsiteX11" fmla="*/ 2418 w 10000"/>
              <a:gd name="connsiteY11" fmla="*/ 6131 h 10000"/>
              <a:gd name="connsiteX12" fmla="*/ 2418 w 10000"/>
              <a:gd name="connsiteY12" fmla="*/ 9477 h 10000"/>
              <a:gd name="connsiteX13" fmla="*/ 2455 w 10000"/>
              <a:gd name="connsiteY13" fmla="*/ 10000 h 10000"/>
              <a:gd name="connsiteX14" fmla="*/ 2767 w 10000"/>
              <a:gd name="connsiteY14" fmla="*/ 10000 h 10000"/>
              <a:gd name="connsiteX15" fmla="*/ 2802 w 10000"/>
              <a:gd name="connsiteY15" fmla="*/ 9477 h 10000"/>
              <a:gd name="connsiteX16" fmla="*/ 2802 w 10000"/>
              <a:gd name="connsiteY16" fmla="*/ 7178 h 10000"/>
              <a:gd name="connsiteX17" fmla="*/ 2836 w 10000"/>
              <a:gd name="connsiteY17" fmla="*/ 6654 h 10000"/>
              <a:gd name="connsiteX18" fmla="*/ 3219 w 10000"/>
              <a:gd name="connsiteY18" fmla="*/ 6654 h 10000"/>
              <a:gd name="connsiteX19" fmla="*/ 3255 w 10000"/>
              <a:gd name="connsiteY19" fmla="*/ 7178 h 10000"/>
              <a:gd name="connsiteX20" fmla="*/ 3255 w 10000"/>
              <a:gd name="connsiteY20" fmla="*/ 8411 h 10000"/>
              <a:gd name="connsiteX21" fmla="*/ 3291 w 10000"/>
              <a:gd name="connsiteY21" fmla="*/ 8935 h 10000"/>
              <a:gd name="connsiteX22" fmla="*/ 5940 w 10000"/>
              <a:gd name="connsiteY22" fmla="*/ 8935 h 10000"/>
              <a:gd name="connsiteX23" fmla="*/ 5975 w 10000"/>
              <a:gd name="connsiteY23" fmla="*/ 8411 h 10000"/>
              <a:gd name="connsiteX24" fmla="*/ 5975 w 10000"/>
              <a:gd name="connsiteY24" fmla="*/ 523 h 10000"/>
              <a:gd name="connsiteX25" fmla="*/ 6010 w 10000"/>
              <a:gd name="connsiteY25" fmla="*/ 0 h 10000"/>
              <a:gd name="connsiteX26" fmla="*/ 6883 w 10000"/>
              <a:gd name="connsiteY26" fmla="*/ 0 h 10000"/>
              <a:gd name="connsiteX27" fmla="*/ 6919 w 10000"/>
              <a:gd name="connsiteY27" fmla="*/ 523 h 10000"/>
              <a:gd name="connsiteX28" fmla="*/ 6919 w 10000"/>
              <a:gd name="connsiteY28" fmla="*/ 7159 h 10000"/>
              <a:gd name="connsiteX29" fmla="*/ 6954 w 10000"/>
              <a:gd name="connsiteY29" fmla="*/ 7682 h 10000"/>
              <a:gd name="connsiteX30" fmla="*/ 8283 w 10000"/>
              <a:gd name="connsiteY30" fmla="*/ 7682 h 10000"/>
              <a:gd name="connsiteX31" fmla="*/ 8318 w 10000"/>
              <a:gd name="connsiteY31" fmla="*/ 7159 h 10000"/>
              <a:gd name="connsiteX32" fmla="*/ 8318 w 10000"/>
              <a:gd name="connsiteY32" fmla="*/ 2075 h 10000"/>
              <a:gd name="connsiteX33" fmla="*/ 8354 w 10000"/>
              <a:gd name="connsiteY33" fmla="*/ 1551 h 10000"/>
              <a:gd name="connsiteX34" fmla="*/ 10000 w 10000"/>
              <a:gd name="connsiteY34" fmla="*/ 1551 h 10000"/>
              <a:gd name="connsiteX0" fmla="*/ 0 w 9964"/>
              <a:gd name="connsiteY0" fmla="*/ 0 h 10000"/>
              <a:gd name="connsiteX1" fmla="*/ 383 w 9964"/>
              <a:gd name="connsiteY1" fmla="*/ 0 h 10000"/>
              <a:gd name="connsiteX2" fmla="*/ 419 w 9964"/>
              <a:gd name="connsiteY2" fmla="*/ 523 h 10000"/>
              <a:gd name="connsiteX3" fmla="*/ 419 w 9964"/>
              <a:gd name="connsiteY3" fmla="*/ 9477 h 10000"/>
              <a:gd name="connsiteX4" fmla="*/ 455 w 9964"/>
              <a:gd name="connsiteY4" fmla="*/ 10000 h 10000"/>
              <a:gd name="connsiteX5" fmla="*/ 1136 w 9964"/>
              <a:gd name="connsiteY5" fmla="*/ 10000 h 10000"/>
              <a:gd name="connsiteX6" fmla="*/ 1171 w 9964"/>
              <a:gd name="connsiteY6" fmla="*/ 9477 h 10000"/>
              <a:gd name="connsiteX7" fmla="*/ 1171 w 9964"/>
              <a:gd name="connsiteY7" fmla="*/ 6131 h 10000"/>
              <a:gd name="connsiteX8" fmla="*/ 1207 w 9964"/>
              <a:gd name="connsiteY8" fmla="*/ 5607 h 10000"/>
              <a:gd name="connsiteX9" fmla="*/ 2348 w 9964"/>
              <a:gd name="connsiteY9" fmla="*/ 5607 h 10000"/>
              <a:gd name="connsiteX10" fmla="*/ 2382 w 9964"/>
              <a:gd name="connsiteY10" fmla="*/ 6131 h 10000"/>
              <a:gd name="connsiteX11" fmla="*/ 2382 w 9964"/>
              <a:gd name="connsiteY11" fmla="*/ 9477 h 10000"/>
              <a:gd name="connsiteX12" fmla="*/ 2419 w 9964"/>
              <a:gd name="connsiteY12" fmla="*/ 10000 h 10000"/>
              <a:gd name="connsiteX13" fmla="*/ 2731 w 9964"/>
              <a:gd name="connsiteY13" fmla="*/ 10000 h 10000"/>
              <a:gd name="connsiteX14" fmla="*/ 2766 w 9964"/>
              <a:gd name="connsiteY14" fmla="*/ 9477 h 10000"/>
              <a:gd name="connsiteX15" fmla="*/ 2766 w 9964"/>
              <a:gd name="connsiteY15" fmla="*/ 7178 h 10000"/>
              <a:gd name="connsiteX16" fmla="*/ 2800 w 9964"/>
              <a:gd name="connsiteY16" fmla="*/ 6654 h 10000"/>
              <a:gd name="connsiteX17" fmla="*/ 3183 w 9964"/>
              <a:gd name="connsiteY17" fmla="*/ 6654 h 10000"/>
              <a:gd name="connsiteX18" fmla="*/ 3219 w 9964"/>
              <a:gd name="connsiteY18" fmla="*/ 7178 h 10000"/>
              <a:gd name="connsiteX19" fmla="*/ 3219 w 9964"/>
              <a:gd name="connsiteY19" fmla="*/ 8411 h 10000"/>
              <a:gd name="connsiteX20" fmla="*/ 3255 w 9964"/>
              <a:gd name="connsiteY20" fmla="*/ 8935 h 10000"/>
              <a:gd name="connsiteX21" fmla="*/ 5904 w 9964"/>
              <a:gd name="connsiteY21" fmla="*/ 8935 h 10000"/>
              <a:gd name="connsiteX22" fmla="*/ 5939 w 9964"/>
              <a:gd name="connsiteY22" fmla="*/ 8411 h 10000"/>
              <a:gd name="connsiteX23" fmla="*/ 5939 w 9964"/>
              <a:gd name="connsiteY23" fmla="*/ 523 h 10000"/>
              <a:gd name="connsiteX24" fmla="*/ 5974 w 9964"/>
              <a:gd name="connsiteY24" fmla="*/ 0 h 10000"/>
              <a:gd name="connsiteX25" fmla="*/ 6847 w 9964"/>
              <a:gd name="connsiteY25" fmla="*/ 0 h 10000"/>
              <a:gd name="connsiteX26" fmla="*/ 6883 w 9964"/>
              <a:gd name="connsiteY26" fmla="*/ 523 h 10000"/>
              <a:gd name="connsiteX27" fmla="*/ 6883 w 9964"/>
              <a:gd name="connsiteY27" fmla="*/ 7159 h 10000"/>
              <a:gd name="connsiteX28" fmla="*/ 6918 w 9964"/>
              <a:gd name="connsiteY28" fmla="*/ 7682 h 10000"/>
              <a:gd name="connsiteX29" fmla="*/ 8247 w 9964"/>
              <a:gd name="connsiteY29" fmla="*/ 7682 h 10000"/>
              <a:gd name="connsiteX30" fmla="*/ 8282 w 9964"/>
              <a:gd name="connsiteY30" fmla="*/ 7159 h 10000"/>
              <a:gd name="connsiteX31" fmla="*/ 8282 w 9964"/>
              <a:gd name="connsiteY31" fmla="*/ 2075 h 10000"/>
              <a:gd name="connsiteX32" fmla="*/ 8318 w 9964"/>
              <a:gd name="connsiteY32" fmla="*/ 1551 h 10000"/>
              <a:gd name="connsiteX33" fmla="*/ 9964 w 9964"/>
              <a:gd name="connsiteY33" fmla="*/ 1551 h 10000"/>
              <a:gd name="connsiteX0" fmla="*/ 0 w 9616"/>
              <a:gd name="connsiteY0" fmla="*/ 0 h 10000"/>
              <a:gd name="connsiteX1" fmla="*/ 37 w 9616"/>
              <a:gd name="connsiteY1" fmla="*/ 523 h 10000"/>
              <a:gd name="connsiteX2" fmla="*/ 37 w 9616"/>
              <a:gd name="connsiteY2" fmla="*/ 9477 h 10000"/>
              <a:gd name="connsiteX3" fmla="*/ 73 w 9616"/>
              <a:gd name="connsiteY3" fmla="*/ 10000 h 10000"/>
              <a:gd name="connsiteX4" fmla="*/ 756 w 9616"/>
              <a:gd name="connsiteY4" fmla="*/ 10000 h 10000"/>
              <a:gd name="connsiteX5" fmla="*/ 791 w 9616"/>
              <a:gd name="connsiteY5" fmla="*/ 9477 h 10000"/>
              <a:gd name="connsiteX6" fmla="*/ 791 w 9616"/>
              <a:gd name="connsiteY6" fmla="*/ 6131 h 10000"/>
              <a:gd name="connsiteX7" fmla="*/ 827 w 9616"/>
              <a:gd name="connsiteY7" fmla="*/ 5607 h 10000"/>
              <a:gd name="connsiteX8" fmla="*/ 1972 w 9616"/>
              <a:gd name="connsiteY8" fmla="*/ 5607 h 10000"/>
              <a:gd name="connsiteX9" fmla="*/ 2007 w 9616"/>
              <a:gd name="connsiteY9" fmla="*/ 6131 h 10000"/>
              <a:gd name="connsiteX10" fmla="*/ 2007 w 9616"/>
              <a:gd name="connsiteY10" fmla="*/ 9477 h 10000"/>
              <a:gd name="connsiteX11" fmla="*/ 2044 w 9616"/>
              <a:gd name="connsiteY11" fmla="*/ 10000 h 10000"/>
              <a:gd name="connsiteX12" fmla="*/ 2357 w 9616"/>
              <a:gd name="connsiteY12" fmla="*/ 10000 h 10000"/>
              <a:gd name="connsiteX13" fmla="*/ 2392 w 9616"/>
              <a:gd name="connsiteY13" fmla="*/ 9477 h 10000"/>
              <a:gd name="connsiteX14" fmla="*/ 2392 w 9616"/>
              <a:gd name="connsiteY14" fmla="*/ 7178 h 10000"/>
              <a:gd name="connsiteX15" fmla="*/ 2426 w 9616"/>
              <a:gd name="connsiteY15" fmla="*/ 6654 h 10000"/>
              <a:gd name="connsiteX16" fmla="*/ 2811 w 9616"/>
              <a:gd name="connsiteY16" fmla="*/ 6654 h 10000"/>
              <a:gd name="connsiteX17" fmla="*/ 2847 w 9616"/>
              <a:gd name="connsiteY17" fmla="*/ 7178 h 10000"/>
              <a:gd name="connsiteX18" fmla="*/ 2847 w 9616"/>
              <a:gd name="connsiteY18" fmla="*/ 8411 h 10000"/>
              <a:gd name="connsiteX19" fmla="*/ 2883 w 9616"/>
              <a:gd name="connsiteY19" fmla="*/ 8935 h 10000"/>
              <a:gd name="connsiteX20" fmla="*/ 5541 w 9616"/>
              <a:gd name="connsiteY20" fmla="*/ 8935 h 10000"/>
              <a:gd name="connsiteX21" fmla="*/ 5576 w 9616"/>
              <a:gd name="connsiteY21" fmla="*/ 8411 h 10000"/>
              <a:gd name="connsiteX22" fmla="*/ 5576 w 9616"/>
              <a:gd name="connsiteY22" fmla="*/ 523 h 10000"/>
              <a:gd name="connsiteX23" fmla="*/ 5612 w 9616"/>
              <a:gd name="connsiteY23" fmla="*/ 0 h 10000"/>
              <a:gd name="connsiteX24" fmla="*/ 6488 w 9616"/>
              <a:gd name="connsiteY24" fmla="*/ 0 h 10000"/>
              <a:gd name="connsiteX25" fmla="*/ 6524 w 9616"/>
              <a:gd name="connsiteY25" fmla="*/ 523 h 10000"/>
              <a:gd name="connsiteX26" fmla="*/ 6524 w 9616"/>
              <a:gd name="connsiteY26" fmla="*/ 7159 h 10000"/>
              <a:gd name="connsiteX27" fmla="*/ 6559 w 9616"/>
              <a:gd name="connsiteY27" fmla="*/ 7682 h 10000"/>
              <a:gd name="connsiteX28" fmla="*/ 7893 w 9616"/>
              <a:gd name="connsiteY28" fmla="*/ 7682 h 10000"/>
              <a:gd name="connsiteX29" fmla="*/ 7928 w 9616"/>
              <a:gd name="connsiteY29" fmla="*/ 7159 h 10000"/>
              <a:gd name="connsiteX30" fmla="*/ 7928 w 9616"/>
              <a:gd name="connsiteY30" fmla="*/ 2075 h 10000"/>
              <a:gd name="connsiteX31" fmla="*/ 7964 w 9616"/>
              <a:gd name="connsiteY31" fmla="*/ 1551 h 10000"/>
              <a:gd name="connsiteX32" fmla="*/ 9616 w 9616"/>
              <a:gd name="connsiteY32" fmla="*/ 1551 h 10000"/>
              <a:gd name="connsiteX0" fmla="*/ 0 w 9962"/>
              <a:gd name="connsiteY0" fmla="*/ 523 h 10000"/>
              <a:gd name="connsiteX1" fmla="*/ 0 w 9962"/>
              <a:gd name="connsiteY1" fmla="*/ 9477 h 10000"/>
              <a:gd name="connsiteX2" fmla="*/ 38 w 9962"/>
              <a:gd name="connsiteY2" fmla="*/ 10000 h 10000"/>
              <a:gd name="connsiteX3" fmla="*/ 748 w 9962"/>
              <a:gd name="connsiteY3" fmla="*/ 10000 h 10000"/>
              <a:gd name="connsiteX4" fmla="*/ 785 w 9962"/>
              <a:gd name="connsiteY4" fmla="*/ 9477 h 10000"/>
              <a:gd name="connsiteX5" fmla="*/ 785 w 9962"/>
              <a:gd name="connsiteY5" fmla="*/ 6131 h 10000"/>
              <a:gd name="connsiteX6" fmla="*/ 822 w 9962"/>
              <a:gd name="connsiteY6" fmla="*/ 5607 h 10000"/>
              <a:gd name="connsiteX7" fmla="*/ 2013 w 9962"/>
              <a:gd name="connsiteY7" fmla="*/ 5607 h 10000"/>
              <a:gd name="connsiteX8" fmla="*/ 2049 w 9962"/>
              <a:gd name="connsiteY8" fmla="*/ 6131 h 10000"/>
              <a:gd name="connsiteX9" fmla="*/ 2049 w 9962"/>
              <a:gd name="connsiteY9" fmla="*/ 9477 h 10000"/>
              <a:gd name="connsiteX10" fmla="*/ 2088 w 9962"/>
              <a:gd name="connsiteY10" fmla="*/ 10000 h 10000"/>
              <a:gd name="connsiteX11" fmla="*/ 2413 w 9962"/>
              <a:gd name="connsiteY11" fmla="*/ 10000 h 10000"/>
              <a:gd name="connsiteX12" fmla="*/ 2450 w 9962"/>
              <a:gd name="connsiteY12" fmla="*/ 9477 h 10000"/>
              <a:gd name="connsiteX13" fmla="*/ 2450 w 9962"/>
              <a:gd name="connsiteY13" fmla="*/ 7178 h 10000"/>
              <a:gd name="connsiteX14" fmla="*/ 2485 w 9962"/>
              <a:gd name="connsiteY14" fmla="*/ 6654 h 10000"/>
              <a:gd name="connsiteX15" fmla="*/ 2885 w 9962"/>
              <a:gd name="connsiteY15" fmla="*/ 6654 h 10000"/>
              <a:gd name="connsiteX16" fmla="*/ 2923 w 9962"/>
              <a:gd name="connsiteY16" fmla="*/ 7178 h 10000"/>
              <a:gd name="connsiteX17" fmla="*/ 2923 w 9962"/>
              <a:gd name="connsiteY17" fmla="*/ 8411 h 10000"/>
              <a:gd name="connsiteX18" fmla="*/ 2960 w 9962"/>
              <a:gd name="connsiteY18" fmla="*/ 8935 h 10000"/>
              <a:gd name="connsiteX19" fmla="*/ 5724 w 9962"/>
              <a:gd name="connsiteY19" fmla="*/ 8935 h 10000"/>
              <a:gd name="connsiteX20" fmla="*/ 5761 w 9962"/>
              <a:gd name="connsiteY20" fmla="*/ 8411 h 10000"/>
              <a:gd name="connsiteX21" fmla="*/ 5761 w 9962"/>
              <a:gd name="connsiteY21" fmla="*/ 523 h 10000"/>
              <a:gd name="connsiteX22" fmla="*/ 5798 w 9962"/>
              <a:gd name="connsiteY22" fmla="*/ 0 h 10000"/>
              <a:gd name="connsiteX23" fmla="*/ 6709 w 9962"/>
              <a:gd name="connsiteY23" fmla="*/ 0 h 10000"/>
              <a:gd name="connsiteX24" fmla="*/ 6747 w 9962"/>
              <a:gd name="connsiteY24" fmla="*/ 523 h 10000"/>
              <a:gd name="connsiteX25" fmla="*/ 6747 w 9962"/>
              <a:gd name="connsiteY25" fmla="*/ 7159 h 10000"/>
              <a:gd name="connsiteX26" fmla="*/ 6783 w 9962"/>
              <a:gd name="connsiteY26" fmla="*/ 7682 h 10000"/>
              <a:gd name="connsiteX27" fmla="*/ 8170 w 9962"/>
              <a:gd name="connsiteY27" fmla="*/ 7682 h 10000"/>
              <a:gd name="connsiteX28" fmla="*/ 8207 w 9962"/>
              <a:gd name="connsiteY28" fmla="*/ 7159 h 10000"/>
              <a:gd name="connsiteX29" fmla="*/ 8207 w 9962"/>
              <a:gd name="connsiteY29" fmla="*/ 2075 h 10000"/>
              <a:gd name="connsiteX30" fmla="*/ 8244 w 9962"/>
              <a:gd name="connsiteY30" fmla="*/ 1551 h 10000"/>
              <a:gd name="connsiteX31" fmla="*/ 9962 w 9962"/>
              <a:gd name="connsiteY31" fmla="*/ 1551 h 10000"/>
              <a:gd name="connsiteX0" fmla="*/ 0 w 10000"/>
              <a:gd name="connsiteY0" fmla="*/ 9477 h 10000"/>
              <a:gd name="connsiteX1" fmla="*/ 38 w 10000"/>
              <a:gd name="connsiteY1" fmla="*/ 10000 h 10000"/>
              <a:gd name="connsiteX2" fmla="*/ 751 w 10000"/>
              <a:gd name="connsiteY2" fmla="*/ 10000 h 10000"/>
              <a:gd name="connsiteX3" fmla="*/ 788 w 10000"/>
              <a:gd name="connsiteY3" fmla="*/ 9477 h 10000"/>
              <a:gd name="connsiteX4" fmla="*/ 788 w 10000"/>
              <a:gd name="connsiteY4" fmla="*/ 6131 h 10000"/>
              <a:gd name="connsiteX5" fmla="*/ 825 w 10000"/>
              <a:gd name="connsiteY5" fmla="*/ 5607 h 10000"/>
              <a:gd name="connsiteX6" fmla="*/ 2021 w 10000"/>
              <a:gd name="connsiteY6" fmla="*/ 5607 h 10000"/>
              <a:gd name="connsiteX7" fmla="*/ 2057 w 10000"/>
              <a:gd name="connsiteY7" fmla="*/ 6131 h 10000"/>
              <a:gd name="connsiteX8" fmla="*/ 2057 w 10000"/>
              <a:gd name="connsiteY8" fmla="*/ 9477 h 10000"/>
              <a:gd name="connsiteX9" fmla="*/ 2096 w 10000"/>
              <a:gd name="connsiteY9" fmla="*/ 10000 h 10000"/>
              <a:gd name="connsiteX10" fmla="*/ 2422 w 10000"/>
              <a:gd name="connsiteY10" fmla="*/ 10000 h 10000"/>
              <a:gd name="connsiteX11" fmla="*/ 2459 w 10000"/>
              <a:gd name="connsiteY11" fmla="*/ 9477 h 10000"/>
              <a:gd name="connsiteX12" fmla="*/ 2459 w 10000"/>
              <a:gd name="connsiteY12" fmla="*/ 7178 h 10000"/>
              <a:gd name="connsiteX13" fmla="*/ 2494 w 10000"/>
              <a:gd name="connsiteY13" fmla="*/ 6654 h 10000"/>
              <a:gd name="connsiteX14" fmla="*/ 2896 w 10000"/>
              <a:gd name="connsiteY14" fmla="*/ 6654 h 10000"/>
              <a:gd name="connsiteX15" fmla="*/ 2934 w 10000"/>
              <a:gd name="connsiteY15" fmla="*/ 7178 h 10000"/>
              <a:gd name="connsiteX16" fmla="*/ 2934 w 10000"/>
              <a:gd name="connsiteY16" fmla="*/ 8411 h 10000"/>
              <a:gd name="connsiteX17" fmla="*/ 2971 w 10000"/>
              <a:gd name="connsiteY17" fmla="*/ 8935 h 10000"/>
              <a:gd name="connsiteX18" fmla="*/ 5746 w 10000"/>
              <a:gd name="connsiteY18" fmla="*/ 8935 h 10000"/>
              <a:gd name="connsiteX19" fmla="*/ 5783 w 10000"/>
              <a:gd name="connsiteY19" fmla="*/ 8411 h 10000"/>
              <a:gd name="connsiteX20" fmla="*/ 5783 w 10000"/>
              <a:gd name="connsiteY20" fmla="*/ 523 h 10000"/>
              <a:gd name="connsiteX21" fmla="*/ 5820 w 10000"/>
              <a:gd name="connsiteY21" fmla="*/ 0 h 10000"/>
              <a:gd name="connsiteX22" fmla="*/ 6735 w 10000"/>
              <a:gd name="connsiteY22" fmla="*/ 0 h 10000"/>
              <a:gd name="connsiteX23" fmla="*/ 6773 w 10000"/>
              <a:gd name="connsiteY23" fmla="*/ 523 h 10000"/>
              <a:gd name="connsiteX24" fmla="*/ 6773 w 10000"/>
              <a:gd name="connsiteY24" fmla="*/ 7159 h 10000"/>
              <a:gd name="connsiteX25" fmla="*/ 6809 w 10000"/>
              <a:gd name="connsiteY25" fmla="*/ 7682 h 10000"/>
              <a:gd name="connsiteX26" fmla="*/ 8201 w 10000"/>
              <a:gd name="connsiteY26" fmla="*/ 7682 h 10000"/>
              <a:gd name="connsiteX27" fmla="*/ 8238 w 10000"/>
              <a:gd name="connsiteY27" fmla="*/ 7159 h 10000"/>
              <a:gd name="connsiteX28" fmla="*/ 8238 w 10000"/>
              <a:gd name="connsiteY28" fmla="*/ 2075 h 10000"/>
              <a:gd name="connsiteX29" fmla="*/ 8275 w 10000"/>
              <a:gd name="connsiteY29" fmla="*/ 1551 h 10000"/>
              <a:gd name="connsiteX30" fmla="*/ 10000 w 10000"/>
              <a:gd name="connsiteY30" fmla="*/ 1551 h 10000"/>
              <a:gd name="connsiteX0" fmla="*/ 0 w 9962"/>
              <a:gd name="connsiteY0" fmla="*/ 10000 h 10000"/>
              <a:gd name="connsiteX1" fmla="*/ 713 w 9962"/>
              <a:gd name="connsiteY1" fmla="*/ 10000 h 10000"/>
              <a:gd name="connsiteX2" fmla="*/ 750 w 9962"/>
              <a:gd name="connsiteY2" fmla="*/ 9477 h 10000"/>
              <a:gd name="connsiteX3" fmla="*/ 750 w 9962"/>
              <a:gd name="connsiteY3" fmla="*/ 6131 h 10000"/>
              <a:gd name="connsiteX4" fmla="*/ 787 w 9962"/>
              <a:gd name="connsiteY4" fmla="*/ 5607 h 10000"/>
              <a:gd name="connsiteX5" fmla="*/ 1983 w 9962"/>
              <a:gd name="connsiteY5" fmla="*/ 5607 h 10000"/>
              <a:gd name="connsiteX6" fmla="*/ 2019 w 9962"/>
              <a:gd name="connsiteY6" fmla="*/ 6131 h 10000"/>
              <a:gd name="connsiteX7" fmla="*/ 2019 w 9962"/>
              <a:gd name="connsiteY7" fmla="*/ 9477 h 10000"/>
              <a:gd name="connsiteX8" fmla="*/ 2058 w 9962"/>
              <a:gd name="connsiteY8" fmla="*/ 10000 h 10000"/>
              <a:gd name="connsiteX9" fmla="*/ 2384 w 9962"/>
              <a:gd name="connsiteY9" fmla="*/ 10000 h 10000"/>
              <a:gd name="connsiteX10" fmla="*/ 2421 w 9962"/>
              <a:gd name="connsiteY10" fmla="*/ 9477 h 10000"/>
              <a:gd name="connsiteX11" fmla="*/ 2421 w 9962"/>
              <a:gd name="connsiteY11" fmla="*/ 7178 h 10000"/>
              <a:gd name="connsiteX12" fmla="*/ 2456 w 9962"/>
              <a:gd name="connsiteY12" fmla="*/ 6654 h 10000"/>
              <a:gd name="connsiteX13" fmla="*/ 2858 w 9962"/>
              <a:gd name="connsiteY13" fmla="*/ 6654 h 10000"/>
              <a:gd name="connsiteX14" fmla="*/ 2896 w 9962"/>
              <a:gd name="connsiteY14" fmla="*/ 7178 h 10000"/>
              <a:gd name="connsiteX15" fmla="*/ 2896 w 9962"/>
              <a:gd name="connsiteY15" fmla="*/ 8411 h 10000"/>
              <a:gd name="connsiteX16" fmla="*/ 2933 w 9962"/>
              <a:gd name="connsiteY16" fmla="*/ 8935 h 10000"/>
              <a:gd name="connsiteX17" fmla="*/ 5708 w 9962"/>
              <a:gd name="connsiteY17" fmla="*/ 8935 h 10000"/>
              <a:gd name="connsiteX18" fmla="*/ 5745 w 9962"/>
              <a:gd name="connsiteY18" fmla="*/ 8411 h 10000"/>
              <a:gd name="connsiteX19" fmla="*/ 5745 w 9962"/>
              <a:gd name="connsiteY19" fmla="*/ 523 h 10000"/>
              <a:gd name="connsiteX20" fmla="*/ 5782 w 9962"/>
              <a:gd name="connsiteY20" fmla="*/ 0 h 10000"/>
              <a:gd name="connsiteX21" fmla="*/ 6697 w 9962"/>
              <a:gd name="connsiteY21" fmla="*/ 0 h 10000"/>
              <a:gd name="connsiteX22" fmla="*/ 6735 w 9962"/>
              <a:gd name="connsiteY22" fmla="*/ 523 h 10000"/>
              <a:gd name="connsiteX23" fmla="*/ 6735 w 9962"/>
              <a:gd name="connsiteY23" fmla="*/ 7159 h 10000"/>
              <a:gd name="connsiteX24" fmla="*/ 6771 w 9962"/>
              <a:gd name="connsiteY24" fmla="*/ 7682 h 10000"/>
              <a:gd name="connsiteX25" fmla="*/ 8163 w 9962"/>
              <a:gd name="connsiteY25" fmla="*/ 7682 h 10000"/>
              <a:gd name="connsiteX26" fmla="*/ 8200 w 9962"/>
              <a:gd name="connsiteY26" fmla="*/ 7159 h 10000"/>
              <a:gd name="connsiteX27" fmla="*/ 8200 w 9962"/>
              <a:gd name="connsiteY27" fmla="*/ 2075 h 10000"/>
              <a:gd name="connsiteX28" fmla="*/ 8237 w 9962"/>
              <a:gd name="connsiteY28" fmla="*/ 1551 h 10000"/>
              <a:gd name="connsiteX29" fmla="*/ 9962 w 9962"/>
              <a:gd name="connsiteY29" fmla="*/ 1551 h 10000"/>
              <a:gd name="connsiteX0" fmla="*/ 0 w 9284"/>
              <a:gd name="connsiteY0" fmla="*/ 10000 h 10000"/>
              <a:gd name="connsiteX1" fmla="*/ 37 w 9284"/>
              <a:gd name="connsiteY1" fmla="*/ 9477 h 10000"/>
              <a:gd name="connsiteX2" fmla="*/ 37 w 9284"/>
              <a:gd name="connsiteY2" fmla="*/ 6131 h 10000"/>
              <a:gd name="connsiteX3" fmla="*/ 74 w 9284"/>
              <a:gd name="connsiteY3" fmla="*/ 5607 h 10000"/>
              <a:gd name="connsiteX4" fmla="*/ 1275 w 9284"/>
              <a:gd name="connsiteY4" fmla="*/ 5607 h 10000"/>
              <a:gd name="connsiteX5" fmla="*/ 1311 w 9284"/>
              <a:gd name="connsiteY5" fmla="*/ 6131 h 10000"/>
              <a:gd name="connsiteX6" fmla="*/ 1311 w 9284"/>
              <a:gd name="connsiteY6" fmla="*/ 9477 h 10000"/>
              <a:gd name="connsiteX7" fmla="*/ 1350 w 9284"/>
              <a:gd name="connsiteY7" fmla="*/ 10000 h 10000"/>
              <a:gd name="connsiteX8" fmla="*/ 1677 w 9284"/>
              <a:gd name="connsiteY8" fmla="*/ 10000 h 10000"/>
              <a:gd name="connsiteX9" fmla="*/ 1714 w 9284"/>
              <a:gd name="connsiteY9" fmla="*/ 9477 h 10000"/>
              <a:gd name="connsiteX10" fmla="*/ 1714 w 9284"/>
              <a:gd name="connsiteY10" fmla="*/ 7178 h 10000"/>
              <a:gd name="connsiteX11" fmla="*/ 1749 w 9284"/>
              <a:gd name="connsiteY11" fmla="*/ 6654 h 10000"/>
              <a:gd name="connsiteX12" fmla="*/ 2153 w 9284"/>
              <a:gd name="connsiteY12" fmla="*/ 6654 h 10000"/>
              <a:gd name="connsiteX13" fmla="*/ 2191 w 9284"/>
              <a:gd name="connsiteY13" fmla="*/ 7178 h 10000"/>
              <a:gd name="connsiteX14" fmla="*/ 2191 w 9284"/>
              <a:gd name="connsiteY14" fmla="*/ 8411 h 10000"/>
              <a:gd name="connsiteX15" fmla="*/ 2228 w 9284"/>
              <a:gd name="connsiteY15" fmla="*/ 8935 h 10000"/>
              <a:gd name="connsiteX16" fmla="*/ 5014 w 9284"/>
              <a:gd name="connsiteY16" fmla="*/ 8935 h 10000"/>
              <a:gd name="connsiteX17" fmla="*/ 5051 w 9284"/>
              <a:gd name="connsiteY17" fmla="*/ 8411 h 10000"/>
              <a:gd name="connsiteX18" fmla="*/ 5051 w 9284"/>
              <a:gd name="connsiteY18" fmla="*/ 523 h 10000"/>
              <a:gd name="connsiteX19" fmla="*/ 5088 w 9284"/>
              <a:gd name="connsiteY19" fmla="*/ 0 h 10000"/>
              <a:gd name="connsiteX20" fmla="*/ 6007 w 9284"/>
              <a:gd name="connsiteY20" fmla="*/ 0 h 10000"/>
              <a:gd name="connsiteX21" fmla="*/ 6045 w 9284"/>
              <a:gd name="connsiteY21" fmla="*/ 523 h 10000"/>
              <a:gd name="connsiteX22" fmla="*/ 6045 w 9284"/>
              <a:gd name="connsiteY22" fmla="*/ 7159 h 10000"/>
              <a:gd name="connsiteX23" fmla="*/ 6081 w 9284"/>
              <a:gd name="connsiteY23" fmla="*/ 7682 h 10000"/>
              <a:gd name="connsiteX24" fmla="*/ 7478 w 9284"/>
              <a:gd name="connsiteY24" fmla="*/ 7682 h 10000"/>
              <a:gd name="connsiteX25" fmla="*/ 7515 w 9284"/>
              <a:gd name="connsiteY25" fmla="*/ 7159 h 10000"/>
              <a:gd name="connsiteX26" fmla="*/ 7515 w 9284"/>
              <a:gd name="connsiteY26" fmla="*/ 2075 h 10000"/>
              <a:gd name="connsiteX27" fmla="*/ 7552 w 9284"/>
              <a:gd name="connsiteY27" fmla="*/ 1551 h 10000"/>
              <a:gd name="connsiteX28" fmla="*/ 9284 w 9284"/>
              <a:gd name="connsiteY28" fmla="*/ 1551 h 10000"/>
              <a:gd name="connsiteX0" fmla="*/ 0 w 9960"/>
              <a:gd name="connsiteY0" fmla="*/ 9477 h 10000"/>
              <a:gd name="connsiteX1" fmla="*/ 0 w 9960"/>
              <a:gd name="connsiteY1" fmla="*/ 6131 h 10000"/>
              <a:gd name="connsiteX2" fmla="*/ 40 w 9960"/>
              <a:gd name="connsiteY2" fmla="*/ 5607 h 10000"/>
              <a:gd name="connsiteX3" fmla="*/ 1333 w 9960"/>
              <a:gd name="connsiteY3" fmla="*/ 5607 h 10000"/>
              <a:gd name="connsiteX4" fmla="*/ 1372 w 9960"/>
              <a:gd name="connsiteY4" fmla="*/ 6131 h 10000"/>
              <a:gd name="connsiteX5" fmla="*/ 1372 w 9960"/>
              <a:gd name="connsiteY5" fmla="*/ 9477 h 10000"/>
              <a:gd name="connsiteX6" fmla="*/ 1414 w 9960"/>
              <a:gd name="connsiteY6" fmla="*/ 10000 h 10000"/>
              <a:gd name="connsiteX7" fmla="*/ 1766 w 9960"/>
              <a:gd name="connsiteY7" fmla="*/ 10000 h 10000"/>
              <a:gd name="connsiteX8" fmla="*/ 1806 w 9960"/>
              <a:gd name="connsiteY8" fmla="*/ 9477 h 10000"/>
              <a:gd name="connsiteX9" fmla="*/ 1806 w 9960"/>
              <a:gd name="connsiteY9" fmla="*/ 7178 h 10000"/>
              <a:gd name="connsiteX10" fmla="*/ 1844 w 9960"/>
              <a:gd name="connsiteY10" fmla="*/ 6654 h 10000"/>
              <a:gd name="connsiteX11" fmla="*/ 2279 w 9960"/>
              <a:gd name="connsiteY11" fmla="*/ 6654 h 10000"/>
              <a:gd name="connsiteX12" fmla="*/ 2320 w 9960"/>
              <a:gd name="connsiteY12" fmla="*/ 7178 h 10000"/>
              <a:gd name="connsiteX13" fmla="*/ 2320 w 9960"/>
              <a:gd name="connsiteY13" fmla="*/ 8411 h 10000"/>
              <a:gd name="connsiteX14" fmla="*/ 2360 w 9960"/>
              <a:gd name="connsiteY14" fmla="*/ 8935 h 10000"/>
              <a:gd name="connsiteX15" fmla="*/ 5361 w 9960"/>
              <a:gd name="connsiteY15" fmla="*/ 8935 h 10000"/>
              <a:gd name="connsiteX16" fmla="*/ 5401 w 9960"/>
              <a:gd name="connsiteY16" fmla="*/ 8411 h 10000"/>
              <a:gd name="connsiteX17" fmla="*/ 5401 w 9960"/>
              <a:gd name="connsiteY17" fmla="*/ 523 h 10000"/>
              <a:gd name="connsiteX18" fmla="*/ 5440 w 9960"/>
              <a:gd name="connsiteY18" fmla="*/ 0 h 10000"/>
              <a:gd name="connsiteX19" fmla="*/ 6430 w 9960"/>
              <a:gd name="connsiteY19" fmla="*/ 0 h 10000"/>
              <a:gd name="connsiteX20" fmla="*/ 6471 w 9960"/>
              <a:gd name="connsiteY20" fmla="*/ 523 h 10000"/>
              <a:gd name="connsiteX21" fmla="*/ 6471 w 9960"/>
              <a:gd name="connsiteY21" fmla="*/ 7159 h 10000"/>
              <a:gd name="connsiteX22" fmla="*/ 6510 w 9960"/>
              <a:gd name="connsiteY22" fmla="*/ 7682 h 10000"/>
              <a:gd name="connsiteX23" fmla="*/ 8015 w 9960"/>
              <a:gd name="connsiteY23" fmla="*/ 7682 h 10000"/>
              <a:gd name="connsiteX24" fmla="*/ 8055 w 9960"/>
              <a:gd name="connsiteY24" fmla="*/ 7159 h 10000"/>
              <a:gd name="connsiteX25" fmla="*/ 8055 w 9960"/>
              <a:gd name="connsiteY25" fmla="*/ 2075 h 10000"/>
              <a:gd name="connsiteX26" fmla="*/ 8094 w 9960"/>
              <a:gd name="connsiteY26" fmla="*/ 1551 h 10000"/>
              <a:gd name="connsiteX27" fmla="*/ 9960 w 9960"/>
              <a:gd name="connsiteY27" fmla="*/ 1551 h 10000"/>
              <a:gd name="connsiteX0" fmla="*/ 0 w 10000"/>
              <a:gd name="connsiteY0" fmla="*/ 6131 h 10000"/>
              <a:gd name="connsiteX1" fmla="*/ 40 w 10000"/>
              <a:gd name="connsiteY1" fmla="*/ 5607 h 10000"/>
              <a:gd name="connsiteX2" fmla="*/ 1338 w 10000"/>
              <a:gd name="connsiteY2" fmla="*/ 5607 h 10000"/>
              <a:gd name="connsiteX3" fmla="*/ 1378 w 10000"/>
              <a:gd name="connsiteY3" fmla="*/ 6131 h 10000"/>
              <a:gd name="connsiteX4" fmla="*/ 1378 w 10000"/>
              <a:gd name="connsiteY4" fmla="*/ 9477 h 10000"/>
              <a:gd name="connsiteX5" fmla="*/ 1420 w 10000"/>
              <a:gd name="connsiteY5" fmla="*/ 10000 h 10000"/>
              <a:gd name="connsiteX6" fmla="*/ 1773 w 10000"/>
              <a:gd name="connsiteY6" fmla="*/ 10000 h 10000"/>
              <a:gd name="connsiteX7" fmla="*/ 1813 w 10000"/>
              <a:gd name="connsiteY7" fmla="*/ 9477 h 10000"/>
              <a:gd name="connsiteX8" fmla="*/ 1813 w 10000"/>
              <a:gd name="connsiteY8" fmla="*/ 7178 h 10000"/>
              <a:gd name="connsiteX9" fmla="*/ 1851 w 10000"/>
              <a:gd name="connsiteY9" fmla="*/ 6654 h 10000"/>
              <a:gd name="connsiteX10" fmla="*/ 2288 w 10000"/>
              <a:gd name="connsiteY10" fmla="*/ 6654 h 10000"/>
              <a:gd name="connsiteX11" fmla="*/ 2329 w 10000"/>
              <a:gd name="connsiteY11" fmla="*/ 7178 h 10000"/>
              <a:gd name="connsiteX12" fmla="*/ 2329 w 10000"/>
              <a:gd name="connsiteY12" fmla="*/ 8411 h 10000"/>
              <a:gd name="connsiteX13" fmla="*/ 2369 w 10000"/>
              <a:gd name="connsiteY13" fmla="*/ 8935 h 10000"/>
              <a:gd name="connsiteX14" fmla="*/ 5383 w 10000"/>
              <a:gd name="connsiteY14" fmla="*/ 8935 h 10000"/>
              <a:gd name="connsiteX15" fmla="*/ 5423 w 10000"/>
              <a:gd name="connsiteY15" fmla="*/ 8411 h 10000"/>
              <a:gd name="connsiteX16" fmla="*/ 5423 w 10000"/>
              <a:gd name="connsiteY16" fmla="*/ 523 h 10000"/>
              <a:gd name="connsiteX17" fmla="*/ 5462 w 10000"/>
              <a:gd name="connsiteY17" fmla="*/ 0 h 10000"/>
              <a:gd name="connsiteX18" fmla="*/ 6456 w 10000"/>
              <a:gd name="connsiteY18" fmla="*/ 0 h 10000"/>
              <a:gd name="connsiteX19" fmla="*/ 6497 w 10000"/>
              <a:gd name="connsiteY19" fmla="*/ 523 h 10000"/>
              <a:gd name="connsiteX20" fmla="*/ 6497 w 10000"/>
              <a:gd name="connsiteY20" fmla="*/ 7159 h 10000"/>
              <a:gd name="connsiteX21" fmla="*/ 6536 w 10000"/>
              <a:gd name="connsiteY21" fmla="*/ 7682 h 10000"/>
              <a:gd name="connsiteX22" fmla="*/ 8047 w 10000"/>
              <a:gd name="connsiteY22" fmla="*/ 7682 h 10000"/>
              <a:gd name="connsiteX23" fmla="*/ 8087 w 10000"/>
              <a:gd name="connsiteY23" fmla="*/ 7159 h 10000"/>
              <a:gd name="connsiteX24" fmla="*/ 8087 w 10000"/>
              <a:gd name="connsiteY24" fmla="*/ 2075 h 10000"/>
              <a:gd name="connsiteX25" fmla="*/ 8127 w 10000"/>
              <a:gd name="connsiteY25" fmla="*/ 1551 h 10000"/>
              <a:gd name="connsiteX26" fmla="*/ 10000 w 10000"/>
              <a:gd name="connsiteY26" fmla="*/ 1551 h 10000"/>
              <a:gd name="connsiteX0" fmla="*/ 0 w 8127"/>
              <a:gd name="connsiteY0" fmla="*/ 6131 h 10000"/>
              <a:gd name="connsiteX1" fmla="*/ 40 w 8127"/>
              <a:gd name="connsiteY1" fmla="*/ 5607 h 10000"/>
              <a:gd name="connsiteX2" fmla="*/ 1338 w 8127"/>
              <a:gd name="connsiteY2" fmla="*/ 5607 h 10000"/>
              <a:gd name="connsiteX3" fmla="*/ 1378 w 8127"/>
              <a:gd name="connsiteY3" fmla="*/ 6131 h 10000"/>
              <a:gd name="connsiteX4" fmla="*/ 1378 w 8127"/>
              <a:gd name="connsiteY4" fmla="*/ 9477 h 10000"/>
              <a:gd name="connsiteX5" fmla="*/ 1420 w 8127"/>
              <a:gd name="connsiteY5" fmla="*/ 10000 h 10000"/>
              <a:gd name="connsiteX6" fmla="*/ 1773 w 8127"/>
              <a:gd name="connsiteY6" fmla="*/ 10000 h 10000"/>
              <a:gd name="connsiteX7" fmla="*/ 1813 w 8127"/>
              <a:gd name="connsiteY7" fmla="*/ 9477 h 10000"/>
              <a:gd name="connsiteX8" fmla="*/ 1813 w 8127"/>
              <a:gd name="connsiteY8" fmla="*/ 7178 h 10000"/>
              <a:gd name="connsiteX9" fmla="*/ 1851 w 8127"/>
              <a:gd name="connsiteY9" fmla="*/ 6654 h 10000"/>
              <a:gd name="connsiteX10" fmla="*/ 2288 w 8127"/>
              <a:gd name="connsiteY10" fmla="*/ 6654 h 10000"/>
              <a:gd name="connsiteX11" fmla="*/ 2329 w 8127"/>
              <a:gd name="connsiteY11" fmla="*/ 7178 h 10000"/>
              <a:gd name="connsiteX12" fmla="*/ 2329 w 8127"/>
              <a:gd name="connsiteY12" fmla="*/ 8411 h 10000"/>
              <a:gd name="connsiteX13" fmla="*/ 2369 w 8127"/>
              <a:gd name="connsiteY13" fmla="*/ 8935 h 10000"/>
              <a:gd name="connsiteX14" fmla="*/ 5383 w 8127"/>
              <a:gd name="connsiteY14" fmla="*/ 8935 h 10000"/>
              <a:gd name="connsiteX15" fmla="*/ 5423 w 8127"/>
              <a:gd name="connsiteY15" fmla="*/ 8411 h 10000"/>
              <a:gd name="connsiteX16" fmla="*/ 5423 w 8127"/>
              <a:gd name="connsiteY16" fmla="*/ 523 h 10000"/>
              <a:gd name="connsiteX17" fmla="*/ 5462 w 8127"/>
              <a:gd name="connsiteY17" fmla="*/ 0 h 10000"/>
              <a:gd name="connsiteX18" fmla="*/ 6456 w 8127"/>
              <a:gd name="connsiteY18" fmla="*/ 0 h 10000"/>
              <a:gd name="connsiteX19" fmla="*/ 6497 w 8127"/>
              <a:gd name="connsiteY19" fmla="*/ 523 h 10000"/>
              <a:gd name="connsiteX20" fmla="*/ 6497 w 8127"/>
              <a:gd name="connsiteY20" fmla="*/ 7159 h 10000"/>
              <a:gd name="connsiteX21" fmla="*/ 6536 w 8127"/>
              <a:gd name="connsiteY21" fmla="*/ 7682 h 10000"/>
              <a:gd name="connsiteX22" fmla="*/ 8047 w 8127"/>
              <a:gd name="connsiteY22" fmla="*/ 7682 h 10000"/>
              <a:gd name="connsiteX23" fmla="*/ 8087 w 8127"/>
              <a:gd name="connsiteY23" fmla="*/ 7159 h 10000"/>
              <a:gd name="connsiteX24" fmla="*/ 8087 w 8127"/>
              <a:gd name="connsiteY24" fmla="*/ 2075 h 10000"/>
              <a:gd name="connsiteX25" fmla="*/ 8127 w 8127"/>
              <a:gd name="connsiteY25" fmla="*/ 1551 h 10000"/>
              <a:gd name="connsiteX0" fmla="*/ 0 w 9951"/>
              <a:gd name="connsiteY0" fmla="*/ 6131 h 10000"/>
              <a:gd name="connsiteX1" fmla="*/ 49 w 9951"/>
              <a:gd name="connsiteY1" fmla="*/ 5607 h 10000"/>
              <a:gd name="connsiteX2" fmla="*/ 1646 w 9951"/>
              <a:gd name="connsiteY2" fmla="*/ 5607 h 10000"/>
              <a:gd name="connsiteX3" fmla="*/ 1696 w 9951"/>
              <a:gd name="connsiteY3" fmla="*/ 6131 h 10000"/>
              <a:gd name="connsiteX4" fmla="*/ 1696 w 9951"/>
              <a:gd name="connsiteY4" fmla="*/ 9477 h 10000"/>
              <a:gd name="connsiteX5" fmla="*/ 1747 w 9951"/>
              <a:gd name="connsiteY5" fmla="*/ 10000 h 10000"/>
              <a:gd name="connsiteX6" fmla="*/ 2182 w 9951"/>
              <a:gd name="connsiteY6" fmla="*/ 10000 h 10000"/>
              <a:gd name="connsiteX7" fmla="*/ 2231 w 9951"/>
              <a:gd name="connsiteY7" fmla="*/ 9477 h 10000"/>
              <a:gd name="connsiteX8" fmla="*/ 2231 w 9951"/>
              <a:gd name="connsiteY8" fmla="*/ 7178 h 10000"/>
              <a:gd name="connsiteX9" fmla="*/ 2278 w 9951"/>
              <a:gd name="connsiteY9" fmla="*/ 6654 h 10000"/>
              <a:gd name="connsiteX10" fmla="*/ 2815 w 9951"/>
              <a:gd name="connsiteY10" fmla="*/ 6654 h 10000"/>
              <a:gd name="connsiteX11" fmla="*/ 2866 w 9951"/>
              <a:gd name="connsiteY11" fmla="*/ 7178 h 10000"/>
              <a:gd name="connsiteX12" fmla="*/ 2866 w 9951"/>
              <a:gd name="connsiteY12" fmla="*/ 8411 h 10000"/>
              <a:gd name="connsiteX13" fmla="*/ 2915 w 9951"/>
              <a:gd name="connsiteY13" fmla="*/ 8935 h 10000"/>
              <a:gd name="connsiteX14" fmla="*/ 6624 w 9951"/>
              <a:gd name="connsiteY14" fmla="*/ 8935 h 10000"/>
              <a:gd name="connsiteX15" fmla="*/ 6673 w 9951"/>
              <a:gd name="connsiteY15" fmla="*/ 8411 h 10000"/>
              <a:gd name="connsiteX16" fmla="*/ 6673 w 9951"/>
              <a:gd name="connsiteY16" fmla="*/ 523 h 10000"/>
              <a:gd name="connsiteX17" fmla="*/ 6721 w 9951"/>
              <a:gd name="connsiteY17" fmla="*/ 0 h 10000"/>
              <a:gd name="connsiteX18" fmla="*/ 7944 w 9951"/>
              <a:gd name="connsiteY18" fmla="*/ 0 h 10000"/>
              <a:gd name="connsiteX19" fmla="*/ 7994 w 9951"/>
              <a:gd name="connsiteY19" fmla="*/ 523 h 10000"/>
              <a:gd name="connsiteX20" fmla="*/ 7994 w 9951"/>
              <a:gd name="connsiteY20" fmla="*/ 7159 h 10000"/>
              <a:gd name="connsiteX21" fmla="*/ 8042 w 9951"/>
              <a:gd name="connsiteY21" fmla="*/ 7682 h 10000"/>
              <a:gd name="connsiteX22" fmla="*/ 9902 w 9951"/>
              <a:gd name="connsiteY22" fmla="*/ 7682 h 10000"/>
              <a:gd name="connsiteX23" fmla="*/ 9951 w 9951"/>
              <a:gd name="connsiteY23" fmla="*/ 7159 h 10000"/>
              <a:gd name="connsiteX24" fmla="*/ 9951 w 9951"/>
              <a:gd name="connsiteY24" fmla="*/ 2075 h 10000"/>
              <a:gd name="connsiteX0" fmla="*/ 0 w 10000"/>
              <a:gd name="connsiteY0" fmla="*/ 6131 h 10000"/>
              <a:gd name="connsiteX1" fmla="*/ 49 w 10000"/>
              <a:gd name="connsiteY1" fmla="*/ 5607 h 10000"/>
              <a:gd name="connsiteX2" fmla="*/ 1654 w 10000"/>
              <a:gd name="connsiteY2" fmla="*/ 5607 h 10000"/>
              <a:gd name="connsiteX3" fmla="*/ 1704 w 10000"/>
              <a:gd name="connsiteY3" fmla="*/ 6131 h 10000"/>
              <a:gd name="connsiteX4" fmla="*/ 1704 w 10000"/>
              <a:gd name="connsiteY4" fmla="*/ 9477 h 10000"/>
              <a:gd name="connsiteX5" fmla="*/ 1756 w 10000"/>
              <a:gd name="connsiteY5" fmla="*/ 10000 h 10000"/>
              <a:gd name="connsiteX6" fmla="*/ 2193 w 10000"/>
              <a:gd name="connsiteY6" fmla="*/ 10000 h 10000"/>
              <a:gd name="connsiteX7" fmla="*/ 2242 w 10000"/>
              <a:gd name="connsiteY7" fmla="*/ 9477 h 10000"/>
              <a:gd name="connsiteX8" fmla="*/ 2242 w 10000"/>
              <a:gd name="connsiteY8" fmla="*/ 7178 h 10000"/>
              <a:gd name="connsiteX9" fmla="*/ 2289 w 10000"/>
              <a:gd name="connsiteY9" fmla="*/ 6654 h 10000"/>
              <a:gd name="connsiteX10" fmla="*/ 2829 w 10000"/>
              <a:gd name="connsiteY10" fmla="*/ 6654 h 10000"/>
              <a:gd name="connsiteX11" fmla="*/ 2880 w 10000"/>
              <a:gd name="connsiteY11" fmla="*/ 7178 h 10000"/>
              <a:gd name="connsiteX12" fmla="*/ 2880 w 10000"/>
              <a:gd name="connsiteY12" fmla="*/ 8411 h 10000"/>
              <a:gd name="connsiteX13" fmla="*/ 2929 w 10000"/>
              <a:gd name="connsiteY13" fmla="*/ 8935 h 10000"/>
              <a:gd name="connsiteX14" fmla="*/ 6657 w 10000"/>
              <a:gd name="connsiteY14" fmla="*/ 8935 h 10000"/>
              <a:gd name="connsiteX15" fmla="*/ 6706 w 10000"/>
              <a:gd name="connsiteY15" fmla="*/ 8411 h 10000"/>
              <a:gd name="connsiteX16" fmla="*/ 6706 w 10000"/>
              <a:gd name="connsiteY16" fmla="*/ 523 h 10000"/>
              <a:gd name="connsiteX17" fmla="*/ 6754 w 10000"/>
              <a:gd name="connsiteY17" fmla="*/ 0 h 10000"/>
              <a:gd name="connsiteX18" fmla="*/ 7983 w 10000"/>
              <a:gd name="connsiteY18" fmla="*/ 0 h 10000"/>
              <a:gd name="connsiteX19" fmla="*/ 8033 w 10000"/>
              <a:gd name="connsiteY19" fmla="*/ 523 h 10000"/>
              <a:gd name="connsiteX20" fmla="*/ 8033 w 10000"/>
              <a:gd name="connsiteY20" fmla="*/ 7159 h 10000"/>
              <a:gd name="connsiteX21" fmla="*/ 8082 w 10000"/>
              <a:gd name="connsiteY21" fmla="*/ 7682 h 10000"/>
              <a:gd name="connsiteX22" fmla="*/ 9951 w 10000"/>
              <a:gd name="connsiteY22" fmla="*/ 7682 h 10000"/>
              <a:gd name="connsiteX23" fmla="*/ 10000 w 10000"/>
              <a:gd name="connsiteY23" fmla="*/ 7159 h 10000"/>
              <a:gd name="connsiteX0" fmla="*/ 0 w 9951"/>
              <a:gd name="connsiteY0" fmla="*/ 6131 h 10000"/>
              <a:gd name="connsiteX1" fmla="*/ 49 w 9951"/>
              <a:gd name="connsiteY1" fmla="*/ 5607 h 10000"/>
              <a:gd name="connsiteX2" fmla="*/ 1654 w 9951"/>
              <a:gd name="connsiteY2" fmla="*/ 5607 h 10000"/>
              <a:gd name="connsiteX3" fmla="*/ 1704 w 9951"/>
              <a:gd name="connsiteY3" fmla="*/ 6131 h 10000"/>
              <a:gd name="connsiteX4" fmla="*/ 1704 w 9951"/>
              <a:gd name="connsiteY4" fmla="*/ 9477 h 10000"/>
              <a:gd name="connsiteX5" fmla="*/ 1756 w 9951"/>
              <a:gd name="connsiteY5" fmla="*/ 10000 h 10000"/>
              <a:gd name="connsiteX6" fmla="*/ 2193 w 9951"/>
              <a:gd name="connsiteY6" fmla="*/ 10000 h 10000"/>
              <a:gd name="connsiteX7" fmla="*/ 2242 w 9951"/>
              <a:gd name="connsiteY7" fmla="*/ 9477 h 10000"/>
              <a:gd name="connsiteX8" fmla="*/ 2242 w 9951"/>
              <a:gd name="connsiteY8" fmla="*/ 7178 h 10000"/>
              <a:gd name="connsiteX9" fmla="*/ 2289 w 9951"/>
              <a:gd name="connsiteY9" fmla="*/ 6654 h 10000"/>
              <a:gd name="connsiteX10" fmla="*/ 2829 w 9951"/>
              <a:gd name="connsiteY10" fmla="*/ 6654 h 10000"/>
              <a:gd name="connsiteX11" fmla="*/ 2880 w 9951"/>
              <a:gd name="connsiteY11" fmla="*/ 7178 h 10000"/>
              <a:gd name="connsiteX12" fmla="*/ 2880 w 9951"/>
              <a:gd name="connsiteY12" fmla="*/ 8411 h 10000"/>
              <a:gd name="connsiteX13" fmla="*/ 2929 w 9951"/>
              <a:gd name="connsiteY13" fmla="*/ 8935 h 10000"/>
              <a:gd name="connsiteX14" fmla="*/ 6657 w 9951"/>
              <a:gd name="connsiteY14" fmla="*/ 8935 h 10000"/>
              <a:gd name="connsiteX15" fmla="*/ 6706 w 9951"/>
              <a:gd name="connsiteY15" fmla="*/ 8411 h 10000"/>
              <a:gd name="connsiteX16" fmla="*/ 6706 w 9951"/>
              <a:gd name="connsiteY16" fmla="*/ 523 h 10000"/>
              <a:gd name="connsiteX17" fmla="*/ 6754 w 9951"/>
              <a:gd name="connsiteY17" fmla="*/ 0 h 10000"/>
              <a:gd name="connsiteX18" fmla="*/ 7983 w 9951"/>
              <a:gd name="connsiteY18" fmla="*/ 0 h 10000"/>
              <a:gd name="connsiteX19" fmla="*/ 8033 w 9951"/>
              <a:gd name="connsiteY19" fmla="*/ 523 h 10000"/>
              <a:gd name="connsiteX20" fmla="*/ 8033 w 9951"/>
              <a:gd name="connsiteY20" fmla="*/ 7159 h 10000"/>
              <a:gd name="connsiteX21" fmla="*/ 8082 w 9951"/>
              <a:gd name="connsiteY21" fmla="*/ 7682 h 10000"/>
              <a:gd name="connsiteX22" fmla="*/ 9951 w 9951"/>
              <a:gd name="connsiteY22" fmla="*/ 7682 h 10000"/>
              <a:gd name="connsiteX0" fmla="*/ 0 w 10000"/>
              <a:gd name="connsiteY0" fmla="*/ 6131 h 10000"/>
              <a:gd name="connsiteX1" fmla="*/ 1662 w 10000"/>
              <a:gd name="connsiteY1" fmla="*/ 5607 h 10000"/>
              <a:gd name="connsiteX2" fmla="*/ 1712 w 10000"/>
              <a:gd name="connsiteY2" fmla="*/ 6131 h 10000"/>
              <a:gd name="connsiteX3" fmla="*/ 1712 w 10000"/>
              <a:gd name="connsiteY3" fmla="*/ 9477 h 10000"/>
              <a:gd name="connsiteX4" fmla="*/ 1765 w 10000"/>
              <a:gd name="connsiteY4" fmla="*/ 10000 h 10000"/>
              <a:gd name="connsiteX5" fmla="*/ 2204 w 10000"/>
              <a:gd name="connsiteY5" fmla="*/ 10000 h 10000"/>
              <a:gd name="connsiteX6" fmla="*/ 2253 w 10000"/>
              <a:gd name="connsiteY6" fmla="*/ 9477 h 10000"/>
              <a:gd name="connsiteX7" fmla="*/ 2253 w 10000"/>
              <a:gd name="connsiteY7" fmla="*/ 7178 h 10000"/>
              <a:gd name="connsiteX8" fmla="*/ 2300 w 10000"/>
              <a:gd name="connsiteY8" fmla="*/ 6654 h 10000"/>
              <a:gd name="connsiteX9" fmla="*/ 2843 w 10000"/>
              <a:gd name="connsiteY9" fmla="*/ 6654 h 10000"/>
              <a:gd name="connsiteX10" fmla="*/ 2894 w 10000"/>
              <a:gd name="connsiteY10" fmla="*/ 7178 h 10000"/>
              <a:gd name="connsiteX11" fmla="*/ 2894 w 10000"/>
              <a:gd name="connsiteY11" fmla="*/ 8411 h 10000"/>
              <a:gd name="connsiteX12" fmla="*/ 2943 w 10000"/>
              <a:gd name="connsiteY12" fmla="*/ 8935 h 10000"/>
              <a:gd name="connsiteX13" fmla="*/ 6690 w 10000"/>
              <a:gd name="connsiteY13" fmla="*/ 8935 h 10000"/>
              <a:gd name="connsiteX14" fmla="*/ 6739 w 10000"/>
              <a:gd name="connsiteY14" fmla="*/ 8411 h 10000"/>
              <a:gd name="connsiteX15" fmla="*/ 6739 w 10000"/>
              <a:gd name="connsiteY15" fmla="*/ 523 h 10000"/>
              <a:gd name="connsiteX16" fmla="*/ 6787 w 10000"/>
              <a:gd name="connsiteY16" fmla="*/ 0 h 10000"/>
              <a:gd name="connsiteX17" fmla="*/ 8022 w 10000"/>
              <a:gd name="connsiteY17" fmla="*/ 0 h 10000"/>
              <a:gd name="connsiteX18" fmla="*/ 8073 w 10000"/>
              <a:gd name="connsiteY18" fmla="*/ 523 h 10000"/>
              <a:gd name="connsiteX19" fmla="*/ 8073 w 10000"/>
              <a:gd name="connsiteY19" fmla="*/ 7159 h 10000"/>
              <a:gd name="connsiteX20" fmla="*/ 8122 w 10000"/>
              <a:gd name="connsiteY20" fmla="*/ 7682 h 10000"/>
              <a:gd name="connsiteX21" fmla="*/ 10000 w 10000"/>
              <a:gd name="connsiteY21" fmla="*/ 7682 h 10000"/>
              <a:gd name="connsiteX0" fmla="*/ 0 w 8657"/>
              <a:gd name="connsiteY0" fmla="*/ 5687 h 10000"/>
              <a:gd name="connsiteX1" fmla="*/ 319 w 8657"/>
              <a:gd name="connsiteY1" fmla="*/ 5607 h 10000"/>
              <a:gd name="connsiteX2" fmla="*/ 369 w 8657"/>
              <a:gd name="connsiteY2" fmla="*/ 6131 h 10000"/>
              <a:gd name="connsiteX3" fmla="*/ 369 w 8657"/>
              <a:gd name="connsiteY3" fmla="*/ 9477 h 10000"/>
              <a:gd name="connsiteX4" fmla="*/ 422 w 8657"/>
              <a:gd name="connsiteY4" fmla="*/ 10000 h 10000"/>
              <a:gd name="connsiteX5" fmla="*/ 861 w 8657"/>
              <a:gd name="connsiteY5" fmla="*/ 10000 h 10000"/>
              <a:gd name="connsiteX6" fmla="*/ 910 w 8657"/>
              <a:gd name="connsiteY6" fmla="*/ 9477 h 10000"/>
              <a:gd name="connsiteX7" fmla="*/ 910 w 8657"/>
              <a:gd name="connsiteY7" fmla="*/ 7178 h 10000"/>
              <a:gd name="connsiteX8" fmla="*/ 957 w 8657"/>
              <a:gd name="connsiteY8" fmla="*/ 6654 h 10000"/>
              <a:gd name="connsiteX9" fmla="*/ 1500 w 8657"/>
              <a:gd name="connsiteY9" fmla="*/ 6654 h 10000"/>
              <a:gd name="connsiteX10" fmla="*/ 1551 w 8657"/>
              <a:gd name="connsiteY10" fmla="*/ 7178 h 10000"/>
              <a:gd name="connsiteX11" fmla="*/ 1551 w 8657"/>
              <a:gd name="connsiteY11" fmla="*/ 8411 h 10000"/>
              <a:gd name="connsiteX12" fmla="*/ 1600 w 8657"/>
              <a:gd name="connsiteY12" fmla="*/ 8935 h 10000"/>
              <a:gd name="connsiteX13" fmla="*/ 5347 w 8657"/>
              <a:gd name="connsiteY13" fmla="*/ 8935 h 10000"/>
              <a:gd name="connsiteX14" fmla="*/ 5396 w 8657"/>
              <a:gd name="connsiteY14" fmla="*/ 8411 h 10000"/>
              <a:gd name="connsiteX15" fmla="*/ 5396 w 8657"/>
              <a:gd name="connsiteY15" fmla="*/ 523 h 10000"/>
              <a:gd name="connsiteX16" fmla="*/ 5444 w 8657"/>
              <a:gd name="connsiteY16" fmla="*/ 0 h 10000"/>
              <a:gd name="connsiteX17" fmla="*/ 6679 w 8657"/>
              <a:gd name="connsiteY17" fmla="*/ 0 h 10000"/>
              <a:gd name="connsiteX18" fmla="*/ 6730 w 8657"/>
              <a:gd name="connsiteY18" fmla="*/ 523 h 10000"/>
              <a:gd name="connsiteX19" fmla="*/ 6730 w 8657"/>
              <a:gd name="connsiteY19" fmla="*/ 7159 h 10000"/>
              <a:gd name="connsiteX20" fmla="*/ 6779 w 8657"/>
              <a:gd name="connsiteY20" fmla="*/ 7682 h 10000"/>
              <a:gd name="connsiteX21" fmla="*/ 8657 w 8657"/>
              <a:gd name="connsiteY21" fmla="*/ 7682 h 10000"/>
              <a:gd name="connsiteX0" fmla="*/ 0 w 10000"/>
              <a:gd name="connsiteY0" fmla="*/ 5583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10000"/>
              <a:gd name="connsiteY0" fmla="*/ 5583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10000"/>
              <a:gd name="connsiteY0" fmla="*/ 5609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8282"/>
              <a:gd name="connsiteY0" fmla="*/ 5609 h 10000"/>
              <a:gd name="connsiteX1" fmla="*/ 368 w 8282"/>
              <a:gd name="connsiteY1" fmla="*/ 5607 h 10000"/>
              <a:gd name="connsiteX2" fmla="*/ 426 w 8282"/>
              <a:gd name="connsiteY2" fmla="*/ 6131 h 10000"/>
              <a:gd name="connsiteX3" fmla="*/ 426 w 8282"/>
              <a:gd name="connsiteY3" fmla="*/ 9477 h 10000"/>
              <a:gd name="connsiteX4" fmla="*/ 487 w 8282"/>
              <a:gd name="connsiteY4" fmla="*/ 10000 h 10000"/>
              <a:gd name="connsiteX5" fmla="*/ 995 w 8282"/>
              <a:gd name="connsiteY5" fmla="*/ 10000 h 10000"/>
              <a:gd name="connsiteX6" fmla="*/ 1051 w 8282"/>
              <a:gd name="connsiteY6" fmla="*/ 9477 h 10000"/>
              <a:gd name="connsiteX7" fmla="*/ 1051 w 8282"/>
              <a:gd name="connsiteY7" fmla="*/ 7178 h 10000"/>
              <a:gd name="connsiteX8" fmla="*/ 1105 w 8282"/>
              <a:gd name="connsiteY8" fmla="*/ 6654 h 10000"/>
              <a:gd name="connsiteX9" fmla="*/ 1733 w 8282"/>
              <a:gd name="connsiteY9" fmla="*/ 6654 h 10000"/>
              <a:gd name="connsiteX10" fmla="*/ 1792 w 8282"/>
              <a:gd name="connsiteY10" fmla="*/ 7178 h 10000"/>
              <a:gd name="connsiteX11" fmla="*/ 1792 w 8282"/>
              <a:gd name="connsiteY11" fmla="*/ 8411 h 10000"/>
              <a:gd name="connsiteX12" fmla="*/ 1848 w 8282"/>
              <a:gd name="connsiteY12" fmla="*/ 8935 h 10000"/>
              <a:gd name="connsiteX13" fmla="*/ 6177 w 8282"/>
              <a:gd name="connsiteY13" fmla="*/ 8935 h 10000"/>
              <a:gd name="connsiteX14" fmla="*/ 6233 w 8282"/>
              <a:gd name="connsiteY14" fmla="*/ 8411 h 10000"/>
              <a:gd name="connsiteX15" fmla="*/ 6233 w 8282"/>
              <a:gd name="connsiteY15" fmla="*/ 523 h 10000"/>
              <a:gd name="connsiteX16" fmla="*/ 6289 w 8282"/>
              <a:gd name="connsiteY16" fmla="*/ 0 h 10000"/>
              <a:gd name="connsiteX17" fmla="*/ 7715 w 8282"/>
              <a:gd name="connsiteY17" fmla="*/ 0 h 10000"/>
              <a:gd name="connsiteX18" fmla="*/ 7774 w 8282"/>
              <a:gd name="connsiteY18" fmla="*/ 523 h 10000"/>
              <a:gd name="connsiteX19" fmla="*/ 7774 w 8282"/>
              <a:gd name="connsiteY19" fmla="*/ 7159 h 10000"/>
              <a:gd name="connsiteX20" fmla="*/ 7831 w 8282"/>
              <a:gd name="connsiteY20" fmla="*/ 7682 h 10000"/>
              <a:gd name="connsiteX21" fmla="*/ 8282 w 8282"/>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58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017" h="10000">
                <a:moveTo>
                  <a:pt x="0" y="5609"/>
                </a:moveTo>
                <a:lnTo>
                  <a:pt x="436" y="5607"/>
                </a:lnTo>
                <a:cubicBezTo>
                  <a:pt x="477" y="5607"/>
                  <a:pt x="514" y="5832"/>
                  <a:pt x="514" y="6131"/>
                </a:cubicBezTo>
                <a:lnTo>
                  <a:pt x="514" y="9477"/>
                </a:lnTo>
                <a:cubicBezTo>
                  <a:pt x="514" y="9757"/>
                  <a:pt x="548" y="10000"/>
                  <a:pt x="588" y="10000"/>
                </a:cubicBezTo>
                <a:lnTo>
                  <a:pt x="1201" y="10000"/>
                </a:lnTo>
                <a:cubicBezTo>
                  <a:pt x="1235" y="10000"/>
                  <a:pt x="1269" y="9757"/>
                  <a:pt x="1269" y="9477"/>
                </a:cubicBezTo>
                <a:lnTo>
                  <a:pt x="1269" y="7178"/>
                </a:lnTo>
                <a:cubicBezTo>
                  <a:pt x="1269" y="6897"/>
                  <a:pt x="1297" y="6654"/>
                  <a:pt x="1334" y="6654"/>
                </a:cubicBezTo>
                <a:lnTo>
                  <a:pt x="2092" y="6654"/>
                </a:lnTo>
                <a:cubicBezTo>
                  <a:pt x="2132" y="6654"/>
                  <a:pt x="2164" y="6897"/>
                  <a:pt x="2164" y="7178"/>
                </a:cubicBezTo>
                <a:lnTo>
                  <a:pt x="2164" y="8411"/>
                </a:lnTo>
                <a:cubicBezTo>
                  <a:pt x="2164" y="8710"/>
                  <a:pt x="2193" y="8935"/>
                  <a:pt x="2231" y="8935"/>
                </a:cubicBezTo>
                <a:lnTo>
                  <a:pt x="7458" y="8935"/>
                </a:lnTo>
                <a:cubicBezTo>
                  <a:pt x="7496" y="8935"/>
                  <a:pt x="7526" y="8710"/>
                  <a:pt x="7526" y="8411"/>
                </a:cubicBezTo>
                <a:lnTo>
                  <a:pt x="7526" y="523"/>
                </a:lnTo>
                <a:cubicBezTo>
                  <a:pt x="7526" y="224"/>
                  <a:pt x="7557" y="0"/>
                  <a:pt x="7594" y="0"/>
                </a:cubicBezTo>
                <a:lnTo>
                  <a:pt x="9315" y="0"/>
                </a:lnTo>
                <a:cubicBezTo>
                  <a:pt x="9356" y="0"/>
                  <a:pt x="9387" y="224"/>
                  <a:pt x="9387" y="523"/>
                </a:cubicBezTo>
                <a:lnTo>
                  <a:pt x="9387" y="7159"/>
                </a:lnTo>
                <a:cubicBezTo>
                  <a:pt x="9387" y="7439"/>
                  <a:pt x="9416" y="7682"/>
                  <a:pt x="9455" y="7682"/>
                </a:cubicBezTo>
                <a:lnTo>
                  <a:pt x="10017" y="7682"/>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1" name="Freeform 9"/>
          <p:cNvSpPr>
            <a:spLocks/>
          </p:cNvSpPr>
          <p:nvPr userDrawn="1"/>
        </p:nvSpPr>
        <p:spPr bwMode="gray">
          <a:xfrm>
            <a:off x="-7917" y="4480919"/>
            <a:ext cx="9161634" cy="1894152"/>
          </a:xfrm>
          <a:custGeom>
            <a:avLst/>
            <a:gdLst>
              <a:gd name="T0" fmla="*/ 0 w 8479"/>
              <a:gd name="T1" fmla="*/ 0 h 835"/>
              <a:gd name="T2" fmla="*/ 1311 w 8479"/>
              <a:gd name="T3" fmla="*/ 0 h 835"/>
              <a:gd name="T4" fmla="*/ 1339 w 8479"/>
              <a:gd name="T5" fmla="*/ 28 h 835"/>
              <a:gd name="T6" fmla="*/ 1339 w 8479"/>
              <a:gd name="T7" fmla="*/ 629 h 835"/>
              <a:gd name="T8" fmla="*/ 1366 w 8479"/>
              <a:gd name="T9" fmla="*/ 657 h 835"/>
              <a:gd name="T10" fmla="*/ 2615 w 8479"/>
              <a:gd name="T11" fmla="*/ 657 h 835"/>
              <a:gd name="T12" fmla="*/ 2643 w 8479"/>
              <a:gd name="T13" fmla="*/ 629 h 835"/>
              <a:gd name="T14" fmla="*/ 2643 w 8479"/>
              <a:gd name="T15" fmla="*/ 150 h 835"/>
              <a:gd name="T16" fmla="*/ 2671 w 8479"/>
              <a:gd name="T17" fmla="*/ 122 h 835"/>
              <a:gd name="T18" fmla="*/ 3930 w 8479"/>
              <a:gd name="T19" fmla="*/ 122 h 835"/>
              <a:gd name="T20" fmla="*/ 3958 w 8479"/>
              <a:gd name="T21" fmla="*/ 150 h 835"/>
              <a:gd name="T22" fmla="*/ 3958 w 8479"/>
              <a:gd name="T23" fmla="*/ 807 h 835"/>
              <a:gd name="T24" fmla="*/ 3986 w 8479"/>
              <a:gd name="T25" fmla="*/ 835 h 835"/>
              <a:gd name="T26" fmla="*/ 4855 w 8479"/>
              <a:gd name="T27" fmla="*/ 835 h 835"/>
              <a:gd name="T28" fmla="*/ 4883 w 8479"/>
              <a:gd name="T29" fmla="*/ 807 h 835"/>
              <a:gd name="T30" fmla="*/ 4883 w 8479"/>
              <a:gd name="T31" fmla="*/ 28 h 835"/>
              <a:gd name="T32" fmla="*/ 4911 w 8479"/>
              <a:gd name="T33" fmla="*/ 0 h 835"/>
              <a:gd name="T34" fmla="*/ 5536 w 8479"/>
              <a:gd name="T35" fmla="*/ 0 h 835"/>
              <a:gd name="T36" fmla="*/ 5564 w 8479"/>
              <a:gd name="T37" fmla="*/ 28 h 835"/>
              <a:gd name="T38" fmla="*/ 5564 w 8479"/>
              <a:gd name="T39" fmla="*/ 716 h 835"/>
              <a:gd name="T40" fmla="*/ 5592 w 8479"/>
              <a:gd name="T41" fmla="*/ 744 h 835"/>
              <a:gd name="T42" fmla="*/ 6859 w 8479"/>
              <a:gd name="T43" fmla="*/ 744 h 835"/>
              <a:gd name="T44" fmla="*/ 6887 w 8479"/>
              <a:gd name="T45" fmla="*/ 716 h 835"/>
              <a:gd name="T46" fmla="*/ 6887 w 8479"/>
              <a:gd name="T47" fmla="*/ 148 h 835"/>
              <a:gd name="T48" fmla="*/ 6915 w 8479"/>
              <a:gd name="T49" fmla="*/ 120 h 835"/>
              <a:gd name="T50" fmla="*/ 7337 w 8479"/>
              <a:gd name="T51" fmla="*/ 120 h 835"/>
              <a:gd name="T52" fmla="*/ 7364 w 8479"/>
              <a:gd name="T53" fmla="*/ 148 h 835"/>
              <a:gd name="T54" fmla="*/ 7364 w 8479"/>
              <a:gd name="T55" fmla="*/ 269 h 835"/>
              <a:gd name="T56" fmla="*/ 7392 w 8479"/>
              <a:gd name="T57" fmla="*/ 297 h 835"/>
              <a:gd name="T58" fmla="*/ 8479 w 8479"/>
              <a:gd name="T59" fmla="*/ 297 h 835"/>
              <a:gd name="connsiteX0" fmla="*/ 0 w 8454"/>
              <a:gd name="connsiteY0" fmla="*/ 0 h 10000"/>
              <a:gd name="connsiteX1" fmla="*/ 33 w 8454"/>
              <a:gd name="connsiteY1" fmla="*/ 335 h 10000"/>
              <a:gd name="connsiteX2" fmla="*/ 33 w 8454"/>
              <a:gd name="connsiteY2" fmla="*/ 7533 h 10000"/>
              <a:gd name="connsiteX3" fmla="*/ 65 w 8454"/>
              <a:gd name="connsiteY3" fmla="*/ 7868 h 10000"/>
              <a:gd name="connsiteX4" fmla="*/ 1538 w 8454"/>
              <a:gd name="connsiteY4" fmla="*/ 7868 h 10000"/>
              <a:gd name="connsiteX5" fmla="*/ 1571 w 8454"/>
              <a:gd name="connsiteY5" fmla="*/ 7533 h 10000"/>
              <a:gd name="connsiteX6" fmla="*/ 1571 w 8454"/>
              <a:gd name="connsiteY6" fmla="*/ 1796 h 10000"/>
              <a:gd name="connsiteX7" fmla="*/ 1604 w 8454"/>
              <a:gd name="connsiteY7" fmla="*/ 1461 h 10000"/>
              <a:gd name="connsiteX8" fmla="*/ 3089 w 8454"/>
              <a:gd name="connsiteY8" fmla="*/ 1461 h 10000"/>
              <a:gd name="connsiteX9" fmla="*/ 3122 w 8454"/>
              <a:gd name="connsiteY9" fmla="*/ 1796 h 10000"/>
              <a:gd name="connsiteX10" fmla="*/ 3122 w 8454"/>
              <a:gd name="connsiteY10" fmla="*/ 9665 h 10000"/>
              <a:gd name="connsiteX11" fmla="*/ 3155 w 8454"/>
              <a:gd name="connsiteY11" fmla="*/ 10000 h 10000"/>
              <a:gd name="connsiteX12" fmla="*/ 4180 w 8454"/>
              <a:gd name="connsiteY12" fmla="*/ 10000 h 10000"/>
              <a:gd name="connsiteX13" fmla="*/ 4213 w 8454"/>
              <a:gd name="connsiteY13" fmla="*/ 9665 h 10000"/>
              <a:gd name="connsiteX14" fmla="*/ 4213 w 8454"/>
              <a:gd name="connsiteY14" fmla="*/ 335 h 10000"/>
              <a:gd name="connsiteX15" fmla="*/ 4246 w 8454"/>
              <a:gd name="connsiteY15" fmla="*/ 0 h 10000"/>
              <a:gd name="connsiteX16" fmla="*/ 4983 w 8454"/>
              <a:gd name="connsiteY16" fmla="*/ 0 h 10000"/>
              <a:gd name="connsiteX17" fmla="*/ 5016 w 8454"/>
              <a:gd name="connsiteY17" fmla="*/ 335 h 10000"/>
              <a:gd name="connsiteX18" fmla="*/ 5016 w 8454"/>
              <a:gd name="connsiteY18" fmla="*/ 8575 h 10000"/>
              <a:gd name="connsiteX19" fmla="*/ 5049 w 8454"/>
              <a:gd name="connsiteY19" fmla="*/ 8910 h 10000"/>
              <a:gd name="connsiteX20" fmla="*/ 6543 w 8454"/>
              <a:gd name="connsiteY20" fmla="*/ 8910 h 10000"/>
              <a:gd name="connsiteX21" fmla="*/ 6576 w 8454"/>
              <a:gd name="connsiteY21" fmla="*/ 8575 h 10000"/>
              <a:gd name="connsiteX22" fmla="*/ 6576 w 8454"/>
              <a:gd name="connsiteY22" fmla="*/ 1772 h 10000"/>
              <a:gd name="connsiteX23" fmla="*/ 6609 w 8454"/>
              <a:gd name="connsiteY23" fmla="*/ 1437 h 10000"/>
              <a:gd name="connsiteX24" fmla="*/ 7107 w 8454"/>
              <a:gd name="connsiteY24" fmla="*/ 1437 h 10000"/>
              <a:gd name="connsiteX25" fmla="*/ 7139 w 8454"/>
              <a:gd name="connsiteY25" fmla="*/ 1772 h 10000"/>
              <a:gd name="connsiteX26" fmla="*/ 7139 w 8454"/>
              <a:gd name="connsiteY26" fmla="*/ 3222 h 10000"/>
              <a:gd name="connsiteX27" fmla="*/ 7172 w 8454"/>
              <a:gd name="connsiteY27" fmla="*/ 3557 h 10000"/>
              <a:gd name="connsiteX28" fmla="*/ 8454 w 8454"/>
              <a:gd name="connsiteY28" fmla="*/ 3557 h 10000"/>
              <a:gd name="connsiteX0" fmla="*/ 0 w 9961"/>
              <a:gd name="connsiteY0" fmla="*/ 335 h 10000"/>
              <a:gd name="connsiteX1" fmla="*/ 0 w 9961"/>
              <a:gd name="connsiteY1" fmla="*/ 7533 h 10000"/>
              <a:gd name="connsiteX2" fmla="*/ 38 w 9961"/>
              <a:gd name="connsiteY2" fmla="*/ 7868 h 10000"/>
              <a:gd name="connsiteX3" fmla="*/ 1780 w 9961"/>
              <a:gd name="connsiteY3" fmla="*/ 7868 h 10000"/>
              <a:gd name="connsiteX4" fmla="*/ 1819 w 9961"/>
              <a:gd name="connsiteY4" fmla="*/ 7533 h 10000"/>
              <a:gd name="connsiteX5" fmla="*/ 1819 w 9961"/>
              <a:gd name="connsiteY5" fmla="*/ 1796 h 10000"/>
              <a:gd name="connsiteX6" fmla="*/ 1858 w 9961"/>
              <a:gd name="connsiteY6" fmla="*/ 1461 h 10000"/>
              <a:gd name="connsiteX7" fmla="*/ 3615 w 9961"/>
              <a:gd name="connsiteY7" fmla="*/ 1461 h 10000"/>
              <a:gd name="connsiteX8" fmla="*/ 3654 w 9961"/>
              <a:gd name="connsiteY8" fmla="*/ 1796 h 10000"/>
              <a:gd name="connsiteX9" fmla="*/ 3654 w 9961"/>
              <a:gd name="connsiteY9" fmla="*/ 9665 h 10000"/>
              <a:gd name="connsiteX10" fmla="*/ 3693 w 9961"/>
              <a:gd name="connsiteY10" fmla="*/ 10000 h 10000"/>
              <a:gd name="connsiteX11" fmla="*/ 4905 w 9961"/>
              <a:gd name="connsiteY11" fmla="*/ 10000 h 10000"/>
              <a:gd name="connsiteX12" fmla="*/ 4944 w 9961"/>
              <a:gd name="connsiteY12" fmla="*/ 9665 h 10000"/>
              <a:gd name="connsiteX13" fmla="*/ 4944 w 9961"/>
              <a:gd name="connsiteY13" fmla="*/ 335 h 10000"/>
              <a:gd name="connsiteX14" fmla="*/ 4983 w 9961"/>
              <a:gd name="connsiteY14" fmla="*/ 0 h 10000"/>
              <a:gd name="connsiteX15" fmla="*/ 5855 w 9961"/>
              <a:gd name="connsiteY15" fmla="*/ 0 h 10000"/>
              <a:gd name="connsiteX16" fmla="*/ 5894 w 9961"/>
              <a:gd name="connsiteY16" fmla="*/ 335 h 10000"/>
              <a:gd name="connsiteX17" fmla="*/ 5894 w 9961"/>
              <a:gd name="connsiteY17" fmla="*/ 8575 h 10000"/>
              <a:gd name="connsiteX18" fmla="*/ 5933 w 9961"/>
              <a:gd name="connsiteY18" fmla="*/ 8910 h 10000"/>
              <a:gd name="connsiteX19" fmla="*/ 7701 w 9961"/>
              <a:gd name="connsiteY19" fmla="*/ 8910 h 10000"/>
              <a:gd name="connsiteX20" fmla="*/ 7740 w 9961"/>
              <a:gd name="connsiteY20" fmla="*/ 8575 h 10000"/>
              <a:gd name="connsiteX21" fmla="*/ 7740 w 9961"/>
              <a:gd name="connsiteY21" fmla="*/ 1772 h 10000"/>
              <a:gd name="connsiteX22" fmla="*/ 7779 w 9961"/>
              <a:gd name="connsiteY22" fmla="*/ 1437 h 10000"/>
              <a:gd name="connsiteX23" fmla="*/ 8368 w 9961"/>
              <a:gd name="connsiteY23" fmla="*/ 1437 h 10000"/>
              <a:gd name="connsiteX24" fmla="*/ 8406 w 9961"/>
              <a:gd name="connsiteY24" fmla="*/ 1772 h 10000"/>
              <a:gd name="connsiteX25" fmla="*/ 8406 w 9961"/>
              <a:gd name="connsiteY25" fmla="*/ 3222 h 10000"/>
              <a:gd name="connsiteX26" fmla="*/ 8445 w 9961"/>
              <a:gd name="connsiteY26" fmla="*/ 3557 h 10000"/>
              <a:gd name="connsiteX27" fmla="*/ 9961 w 9961"/>
              <a:gd name="connsiteY27" fmla="*/ 3557 h 10000"/>
              <a:gd name="connsiteX0" fmla="*/ 0 w 10000"/>
              <a:gd name="connsiteY0" fmla="*/ 7533 h 10000"/>
              <a:gd name="connsiteX1" fmla="*/ 38 w 10000"/>
              <a:gd name="connsiteY1" fmla="*/ 7868 h 10000"/>
              <a:gd name="connsiteX2" fmla="*/ 1787 w 10000"/>
              <a:gd name="connsiteY2" fmla="*/ 7868 h 10000"/>
              <a:gd name="connsiteX3" fmla="*/ 1826 w 10000"/>
              <a:gd name="connsiteY3" fmla="*/ 7533 h 10000"/>
              <a:gd name="connsiteX4" fmla="*/ 1826 w 10000"/>
              <a:gd name="connsiteY4" fmla="*/ 1796 h 10000"/>
              <a:gd name="connsiteX5" fmla="*/ 1865 w 10000"/>
              <a:gd name="connsiteY5" fmla="*/ 1461 h 10000"/>
              <a:gd name="connsiteX6" fmla="*/ 3629 w 10000"/>
              <a:gd name="connsiteY6" fmla="*/ 1461 h 10000"/>
              <a:gd name="connsiteX7" fmla="*/ 3668 w 10000"/>
              <a:gd name="connsiteY7" fmla="*/ 1796 h 10000"/>
              <a:gd name="connsiteX8" fmla="*/ 3668 w 10000"/>
              <a:gd name="connsiteY8" fmla="*/ 9665 h 10000"/>
              <a:gd name="connsiteX9" fmla="*/ 3707 w 10000"/>
              <a:gd name="connsiteY9" fmla="*/ 10000 h 10000"/>
              <a:gd name="connsiteX10" fmla="*/ 4924 w 10000"/>
              <a:gd name="connsiteY10" fmla="*/ 10000 h 10000"/>
              <a:gd name="connsiteX11" fmla="*/ 4963 w 10000"/>
              <a:gd name="connsiteY11" fmla="*/ 9665 h 10000"/>
              <a:gd name="connsiteX12" fmla="*/ 4963 w 10000"/>
              <a:gd name="connsiteY12" fmla="*/ 335 h 10000"/>
              <a:gd name="connsiteX13" fmla="*/ 5003 w 10000"/>
              <a:gd name="connsiteY13" fmla="*/ 0 h 10000"/>
              <a:gd name="connsiteX14" fmla="*/ 5878 w 10000"/>
              <a:gd name="connsiteY14" fmla="*/ 0 h 10000"/>
              <a:gd name="connsiteX15" fmla="*/ 5917 w 10000"/>
              <a:gd name="connsiteY15" fmla="*/ 335 h 10000"/>
              <a:gd name="connsiteX16" fmla="*/ 5917 w 10000"/>
              <a:gd name="connsiteY16" fmla="*/ 8575 h 10000"/>
              <a:gd name="connsiteX17" fmla="*/ 5956 w 10000"/>
              <a:gd name="connsiteY17" fmla="*/ 8910 h 10000"/>
              <a:gd name="connsiteX18" fmla="*/ 7731 w 10000"/>
              <a:gd name="connsiteY18" fmla="*/ 8910 h 10000"/>
              <a:gd name="connsiteX19" fmla="*/ 7770 w 10000"/>
              <a:gd name="connsiteY19" fmla="*/ 8575 h 10000"/>
              <a:gd name="connsiteX20" fmla="*/ 7770 w 10000"/>
              <a:gd name="connsiteY20" fmla="*/ 1772 h 10000"/>
              <a:gd name="connsiteX21" fmla="*/ 7809 w 10000"/>
              <a:gd name="connsiteY21" fmla="*/ 1437 h 10000"/>
              <a:gd name="connsiteX22" fmla="*/ 8401 w 10000"/>
              <a:gd name="connsiteY22" fmla="*/ 1437 h 10000"/>
              <a:gd name="connsiteX23" fmla="*/ 8439 w 10000"/>
              <a:gd name="connsiteY23" fmla="*/ 1772 h 10000"/>
              <a:gd name="connsiteX24" fmla="*/ 8439 w 10000"/>
              <a:gd name="connsiteY24" fmla="*/ 3222 h 10000"/>
              <a:gd name="connsiteX25" fmla="*/ 8478 w 10000"/>
              <a:gd name="connsiteY25" fmla="*/ 3557 h 10000"/>
              <a:gd name="connsiteX26" fmla="*/ 10000 w 10000"/>
              <a:gd name="connsiteY26" fmla="*/ 3557 h 10000"/>
              <a:gd name="connsiteX0" fmla="*/ 0 w 9962"/>
              <a:gd name="connsiteY0" fmla="*/ 7868 h 10000"/>
              <a:gd name="connsiteX1" fmla="*/ 1749 w 9962"/>
              <a:gd name="connsiteY1" fmla="*/ 7868 h 10000"/>
              <a:gd name="connsiteX2" fmla="*/ 1788 w 9962"/>
              <a:gd name="connsiteY2" fmla="*/ 7533 h 10000"/>
              <a:gd name="connsiteX3" fmla="*/ 1788 w 9962"/>
              <a:gd name="connsiteY3" fmla="*/ 1796 h 10000"/>
              <a:gd name="connsiteX4" fmla="*/ 1827 w 9962"/>
              <a:gd name="connsiteY4" fmla="*/ 1461 h 10000"/>
              <a:gd name="connsiteX5" fmla="*/ 3591 w 9962"/>
              <a:gd name="connsiteY5" fmla="*/ 1461 h 10000"/>
              <a:gd name="connsiteX6" fmla="*/ 3630 w 9962"/>
              <a:gd name="connsiteY6" fmla="*/ 1796 h 10000"/>
              <a:gd name="connsiteX7" fmla="*/ 3630 w 9962"/>
              <a:gd name="connsiteY7" fmla="*/ 9665 h 10000"/>
              <a:gd name="connsiteX8" fmla="*/ 3669 w 9962"/>
              <a:gd name="connsiteY8" fmla="*/ 10000 h 10000"/>
              <a:gd name="connsiteX9" fmla="*/ 4886 w 9962"/>
              <a:gd name="connsiteY9" fmla="*/ 10000 h 10000"/>
              <a:gd name="connsiteX10" fmla="*/ 4925 w 9962"/>
              <a:gd name="connsiteY10" fmla="*/ 9665 h 10000"/>
              <a:gd name="connsiteX11" fmla="*/ 4925 w 9962"/>
              <a:gd name="connsiteY11" fmla="*/ 335 h 10000"/>
              <a:gd name="connsiteX12" fmla="*/ 4965 w 9962"/>
              <a:gd name="connsiteY12" fmla="*/ 0 h 10000"/>
              <a:gd name="connsiteX13" fmla="*/ 5840 w 9962"/>
              <a:gd name="connsiteY13" fmla="*/ 0 h 10000"/>
              <a:gd name="connsiteX14" fmla="*/ 5879 w 9962"/>
              <a:gd name="connsiteY14" fmla="*/ 335 h 10000"/>
              <a:gd name="connsiteX15" fmla="*/ 5879 w 9962"/>
              <a:gd name="connsiteY15" fmla="*/ 8575 h 10000"/>
              <a:gd name="connsiteX16" fmla="*/ 5918 w 9962"/>
              <a:gd name="connsiteY16" fmla="*/ 8910 h 10000"/>
              <a:gd name="connsiteX17" fmla="*/ 7693 w 9962"/>
              <a:gd name="connsiteY17" fmla="*/ 8910 h 10000"/>
              <a:gd name="connsiteX18" fmla="*/ 7732 w 9962"/>
              <a:gd name="connsiteY18" fmla="*/ 8575 h 10000"/>
              <a:gd name="connsiteX19" fmla="*/ 7732 w 9962"/>
              <a:gd name="connsiteY19" fmla="*/ 1772 h 10000"/>
              <a:gd name="connsiteX20" fmla="*/ 7771 w 9962"/>
              <a:gd name="connsiteY20" fmla="*/ 1437 h 10000"/>
              <a:gd name="connsiteX21" fmla="*/ 8363 w 9962"/>
              <a:gd name="connsiteY21" fmla="*/ 1437 h 10000"/>
              <a:gd name="connsiteX22" fmla="*/ 8401 w 9962"/>
              <a:gd name="connsiteY22" fmla="*/ 1772 h 10000"/>
              <a:gd name="connsiteX23" fmla="*/ 8401 w 9962"/>
              <a:gd name="connsiteY23" fmla="*/ 3222 h 10000"/>
              <a:gd name="connsiteX24" fmla="*/ 8440 w 9962"/>
              <a:gd name="connsiteY24" fmla="*/ 3557 h 10000"/>
              <a:gd name="connsiteX25" fmla="*/ 9962 w 9962"/>
              <a:gd name="connsiteY25" fmla="*/ 3557 h 10000"/>
              <a:gd name="connsiteX0" fmla="*/ 0 w 8472"/>
              <a:gd name="connsiteY0" fmla="*/ 7868 h 10000"/>
              <a:gd name="connsiteX1" fmla="*/ 1756 w 8472"/>
              <a:gd name="connsiteY1" fmla="*/ 7868 h 10000"/>
              <a:gd name="connsiteX2" fmla="*/ 1795 w 8472"/>
              <a:gd name="connsiteY2" fmla="*/ 7533 h 10000"/>
              <a:gd name="connsiteX3" fmla="*/ 1795 w 8472"/>
              <a:gd name="connsiteY3" fmla="*/ 1796 h 10000"/>
              <a:gd name="connsiteX4" fmla="*/ 1834 w 8472"/>
              <a:gd name="connsiteY4" fmla="*/ 1461 h 10000"/>
              <a:gd name="connsiteX5" fmla="*/ 3605 w 8472"/>
              <a:gd name="connsiteY5" fmla="*/ 1461 h 10000"/>
              <a:gd name="connsiteX6" fmla="*/ 3644 w 8472"/>
              <a:gd name="connsiteY6" fmla="*/ 1796 h 10000"/>
              <a:gd name="connsiteX7" fmla="*/ 3644 w 8472"/>
              <a:gd name="connsiteY7" fmla="*/ 9665 h 10000"/>
              <a:gd name="connsiteX8" fmla="*/ 3683 w 8472"/>
              <a:gd name="connsiteY8" fmla="*/ 10000 h 10000"/>
              <a:gd name="connsiteX9" fmla="*/ 4905 w 8472"/>
              <a:gd name="connsiteY9" fmla="*/ 10000 h 10000"/>
              <a:gd name="connsiteX10" fmla="*/ 4944 w 8472"/>
              <a:gd name="connsiteY10" fmla="*/ 9665 h 10000"/>
              <a:gd name="connsiteX11" fmla="*/ 4944 w 8472"/>
              <a:gd name="connsiteY11" fmla="*/ 335 h 10000"/>
              <a:gd name="connsiteX12" fmla="*/ 4984 w 8472"/>
              <a:gd name="connsiteY12" fmla="*/ 0 h 10000"/>
              <a:gd name="connsiteX13" fmla="*/ 5862 w 8472"/>
              <a:gd name="connsiteY13" fmla="*/ 0 h 10000"/>
              <a:gd name="connsiteX14" fmla="*/ 5901 w 8472"/>
              <a:gd name="connsiteY14" fmla="*/ 335 h 10000"/>
              <a:gd name="connsiteX15" fmla="*/ 5901 w 8472"/>
              <a:gd name="connsiteY15" fmla="*/ 8575 h 10000"/>
              <a:gd name="connsiteX16" fmla="*/ 5941 w 8472"/>
              <a:gd name="connsiteY16" fmla="*/ 8910 h 10000"/>
              <a:gd name="connsiteX17" fmla="*/ 7722 w 8472"/>
              <a:gd name="connsiteY17" fmla="*/ 8910 h 10000"/>
              <a:gd name="connsiteX18" fmla="*/ 7761 w 8472"/>
              <a:gd name="connsiteY18" fmla="*/ 8575 h 10000"/>
              <a:gd name="connsiteX19" fmla="*/ 7761 w 8472"/>
              <a:gd name="connsiteY19" fmla="*/ 1772 h 10000"/>
              <a:gd name="connsiteX20" fmla="*/ 7801 w 8472"/>
              <a:gd name="connsiteY20" fmla="*/ 1437 h 10000"/>
              <a:gd name="connsiteX21" fmla="*/ 8395 w 8472"/>
              <a:gd name="connsiteY21" fmla="*/ 1437 h 10000"/>
              <a:gd name="connsiteX22" fmla="*/ 8433 w 8472"/>
              <a:gd name="connsiteY22" fmla="*/ 1772 h 10000"/>
              <a:gd name="connsiteX23" fmla="*/ 8433 w 8472"/>
              <a:gd name="connsiteY23" fmla="*/ 3222 h 10000"/>
              <a:gd name="connsiteX24" fmla="*/ 8472 w 8472"/>
              <a:gd name="connsiteY24" fmla="*/ 3557 h 10000"/>
              <a:gd name="connsiteX0" fmla="*/ 0 w 9954"/>
              <a:gd name="connsiteY0" fmla="*/ 7868 h 10000"/>
              <a:gd name="connsiteX1" fmla="*/ 2073 w 9954"/>
              <a:gd name="connsiteY1" fmla="*/ 7868 h 10000"/>
              <a:gd name="connsiteX2" fmla="*/ 2119 w 9954"/>
              <a:gd name="connsiteY2" fmla="*/ 7533 h 10000"/>
              <a:gd name="connsiteX3" fmla="*/ 2119 w 9954"/>
              <a:gd name="connsiteY3" fmla="*/ 1796 h 10000"/>
              <a:gd name="connsiteX4" fmla="*/ 2165 w 9954"/>
              <a:gd name="connsiteY4" fmla="*/ 1461 h 10000"/>
              <a:gd name="connsiteX5" fmla="*/ 4255 w 9954"/>
              <a:gd name="connsiteY5" fmla="*/ 1461 h 10000"/>
              <a:gd name="connsiteX6" fmla="*/ 4301 w 9954"/>
              <a:gd name="connsiteY6" fmla="*/ 1796 h 10000"/>
              <a:gd name="connsiteX7" fmla="*/ 4301 w 9954"/>
              <a:gd name="connsiteY7" fmla="*/ 9665 h 10000"/>
              <a:gd name="connsiteX8" fmla="*/ 4347 w 9954"/>
              <a:gd name="connsiteY8" fmla="*/ 10000 h 10000"/>
              <a:gd name="connsiteX9" fmla="*/ 5790 w 9954"/>
              <a:gd name="connsiteY9" fmla="*/ 10000 h 10000"/>
              <a:gd name="connsiteX10" fmla="*/ 5836 w 9954"/>
              <a:gd name="connsiteY10" fmla="*/ 9665 h 10000"/>
              <a:gd name="connsiteX11" fmla="*/ 5836 w 9954"/>
              <a:gd name="connsiteY11" fmla="*/ 335 h 10000"/>
              <a:gd name="connsiteX12" fmla="*/ 5883 w 9954"/>
              <a:gd name="connsiteY12" fmla="*/ 0 h 10000"/>
              <a:gd name="connsiteX13" fmla="*/ 6919 w 9954"/>
              <a:gd name="connsiteY13" fmla="*/ 0 h 10000"/>
              <a:gd name="connsiteX14" fmla="*/ 6965 w 9954"/>
              <a:gd name="connsiteY14" fmla="*/ 335 h 10000"/>
              <a:gd name="connsiteX15" fmla="*/ 6965 w 9954"/>
              <a:gd name="connsiteY15" fmla="*/ 8575 h 10000"/>
              <a:gd name="connsiteX16" fmla="*/ 7013 w 9954"/>
              <a:gd name="connsiteY16" fmla="*/ 8910 h 10000"/>
              <a:gd name="connsiteX17" fmla="*/ 9115 w 9954"/>
              <a:gd name="connsiteY17" fmla="*/ 8910 h 10000"/>
              <a:gd name="connsiteX18" fmla="*/ 9161 w 9954"/>
              <a:gd name="connsiteY18" fmla="*/ 8575 h 10000"/>
              <a:gd name="connsiteX19" fmla="*/ 9161 w 9954"/>
              <a:gd name="connsiteY19" fmla="*/ 1772 h 10000"/>
              <a:gd name="connsiteX20" fmla="*/ 9208 w 9954"/>
              <a:gd name="connsiteY20" fmla="*/ 1437 h 10000"/>
              <a:gd name="connsiteX21" fmla="*/ 9909 w 9954"/>
              <a:gd name="connsiteY21" fmla="*/ 1437 h 10000"/>
              <a:gd name="connsiteX22" fmla="*/ 9954 w 9954"/>
              <a:gd name="connsiteY22" fmla="*/ 1772 h 10000"/>
              <a:gd name="connsiteX23" fmla="*/ 9954 w 9954"/>
              <a:gd name="connsiteY23" fmla="*/ 3222 h 10000"/>
              <a:gd name="connsiteX0" fmla="*/ 0 w 10000"/>
              <a:gd name="connsiteY0" fmla="*/ 7868 h 10000"/>
              <a:gd name="connsiteX1" fmla="*/ 2083 w 10000"/>
              <a:gd name="connsiteY1" fmla="*/ 7868 h 10000"/>
              <a:gd name="connsiteX2" fmla="*/ 2129 w 10000"/>
              <a:gd name="connsiteY2" fmla="*/ 7533 h 10000"/>
              <a:gd name="connsiteX3" fmla="*/ 2129 w 10000"/>
              <a:gd name="connsiteY3" fmla="*/ 1796 h 10000"/>
              <a:gd name="connsiteX4" fmla="*/ 2175 w 10000"/>
              <a:gd name="connsiteY4" fmla="*/ 1461 h 10000"/>
              <a:gd name="connsiteX5" fmla="*/ 4275 w 10000"/>
              <a:gd name="connsiteY5" fmla="*/ 1461 h 10000"/>
              <a:gd name="connsiteX6" fmla="*/ 4321 w 10000"/>
              <a:gd name="connsiteY6" fmla="*/ 1796 h 10000"/>
              <a:gd name="connsiteX7" fmla="*/ 4321 w 10000"/>
              <a:gd name="connsiteY7" fmla="*/ 9665 h 10000"/>
              <a:gd name="connsiteX8" fmla="*/ 4367 w 10000"/>
              <a:gd name="connsiteY8" fmla="*/ 10000 h 10000"/>
              <a:gd name="connsiteX9" fmla="*/ 5817 w 10000"/>
              <a:gd name="connsiteY9" fmla="*/ 10000 h 10000"/>
              <a:gd name="connsiteX10" fmla="*/ 5863 w 10000"/>
              <a:gd name="connsiteY10" fmla="*/ 9665 h 10000"/>
              <a:gd name="connsiteX11" fmla="*/ 5863 w 10000"/>
              <a:gd name="connsiteY11" fmla="*/ 335 h 10000"/>
              <a:gd name="connsiteX12" fmla="*/ 5910 w 10000"/>
              <a:gd name="connsiteY12" fmla="*/ 0 h 10000"/>
              <a:gd name="connsiteX13" fmla="*/ 6951 w 10000"/>
              <a:gd name="connsiteY13" fmla="*/ 0 h 10000"/>
              <a:gd name="connsiteX14" fmla="*/ 6997 w 10000"/>
              <a:gd name="connsiteY14" fmla="*/ 335 h 10000"/>
              <a:gd name="connsiteX15" fmla="*/ 6997 w 10000"/>
              <a:gd name="connsiteY15" fmla="*/ 8575 h 10000"/>
              <a:gd name="connsiteX16" fmla="*/ 7045 w 10000"/>
              <a:gd name="connsiteY16" fmla="*/ 8910 h 10000"/>
              <a:gd name="connsiteX17" fmla="*/ 9157 w 10000"/>
              <a:gd name="connsiteY17" fmla="*/ 8910 h 10000"/>
              <a:gd name="connsiteX18" fmla="*/ 9203 w 10000"/>
              <a:gd name="connsiteY18" fmla="*/ 8575 h 10000"/>
              <a:gd name="connsiteX19" fmla="*/ 9203 w 10000"/>
              <a:gd name="connsiteY19" fmla="*/ 1772 h 10000"/>
              <a:gd name="connsiteX20" fmla="*/ 9251 w 10000"/>
              <a:gd name="connsiteY20" fmla="*/ 1437 h 10000"/>
              <a:gd name="connsiteX21" fmla="*/ 9955 w 10000"/>
              <a:gd name="connsiteY21" fmla="*/ 1437 h 10000"/>
              <a:gd name="connsiteX22" fmla="*/ 10000 w 10000"/>
              <a:gd name="connsiteY22" fmla="*/ 1772 h 10000"/>
              <a:gd name="connsiteX0" fmla="*/ 0 w 9955"/>
              <a:gd name="connsiteY0" fmla="*/ 7868 h 10000"/>
              <a:gd name="connsiteX1" fmla="*/ 2083 w 9955"/>
              <a:gd name="connsiteY1" fmla="*/ 7868 h 10000"/>
              <a:gd name="connsiteX2" fmla="*/ 2129 w 9955"/>
              <a:gd name="connsiteY2" fmla="*/ 7533 h 10000"/>
              <a:gd name="connsiteX3" fmla="*/ 2129 w 9955"/>
              <a:gd name="connsiteY3" fmla="*/ 1796 h 10000"/>
              <a:gd name="connsiteX4" fmla="*/ 2175 w 9955"/>
              <a:gd name="connsiteY4" fmla="*/ 1461 h 10000"/>
              <a:gd name="connsiteX5" fmla="*/ 4275 w 9955"/>
              <a:gd name="connsiteY5" fmla="*/ 1461 h 10000"/>
              <a:gd name="connsiteX6" fmla="*/ 4321 w 9955"/>
              <a:gd name="connsiteY6" fmla="*/ 1796 h 10000"/>
              <a:gd name="connsiteX7" fmla="*/ 4321 w 9955"/>
              <a:gd name="connsiteY7" fmla="*/ 9665 h 10000"/>
              <a:gd name="connsiteX8" fmla="*/ 4367 w 9955"/>
              <a:gd name="connsiteY8" fmla="*/ 10000 h 10000"/>
              <a:gd name="connsiteX9" fmla="*/ 5817 w 9955"/>
              <a:gd name="connsiteY9" fmla="*/ 10000 h 10000"/>
              <a:gd name="connsiteX10" fmla="*/ 5863 w 9955"/>
              <a:gd name="connsiteY10" fmla="*/ 9665 h 10000"/>
              <a:gd name="connsiteX11" fmla="*/ 5863 w 9955"/>
              <a:gd name="connsiteY11" fmla="*/ 335 h 10000"/>
              <a:gd name="connsiteX12" fmla="*/ 5910 w 9955"/>
              <a:gd name="connsiteY12" fmla="*/ 0 h 10000"/>
              <a:gd name="connsiteX13" fmla="*/ 6951 w 9955"/>
              <a:gd name="connsiteY13" fmla="*/ 0 h 10000"/>
              <a:gd name="connsiteX14" fmla="*/ 6997 w 9955"/>
              <a:gd name="connsiteY14" fmla="*/ 335 h 10000"/>
              <a:gd name="connsiteX15" fmla="*/ 6997 w 9955"/>
              <a:gd name="connsiteY15" fmla="*/ 8575 h 10000"/>
              <a:gd name="connsiteX16" fmla="*/ 7045 w 9955"/>
              <a:gd name="connsiteY16" fmla="*/ 8910 h 10000"/>
              <a:gd name="connsiteX17" fmla="*/ 9157 w 9955"/>
              <a:gd name="connsiteY17" fmla="*/ 8910 h 10000"/>
              <a:gd name="connsiteX18" fmla="*/ 9203 w 9955"/>
              <a:gd name="connsiteY18" fmla="*/ 8575 h 10000"/>
              <a:gd name="connsiteX19" fmla="*/ 9203 w 9955"/>
              <a:gd name="connsiteY19" fmla="*/ 1772 h 10000"/>
              <a:gd name="connsiteX20" fmla="*/ 9251 w 9955"/>
              <a:gd name="connsiteY20" fmla="*/ 1437 h 10000"/>
              <a:gd name="connsiteX21" fmla="*/ 9955 w 9955"/>
              <a:gd name="connsiteY21" fmla="*/ 1437 h 10000"/>
              <a:gd name="connsiteX0" fmla="*/ 0 w 9293"/>
              <a:gd name="connsiteY0" fmla="*/ 7868 h 10000"/>
              <a:gd name="connsiteX1" fmla="*/ 2092 w 9293"/>
              <a:gd name="connsiteY1" fmla="*/ 7868 h 10000"/>
              <a:gd name="connsiteX2" fmla="*/ 2139 w 9293"/>
              <a:gd name="connsiteY2" fmla="*/ 7533 h 10000"/>
              <a:gd name="connsiteX3" fmla="*/ 2139 w 9293"/>
              <a:gd name="connsiteY3" fmla="*/ 1796 h 10000"/>
              <a:gd name="connsiteX4" fmla="*/ 2185 w 9293"/>
              <a:gd name="connsiteY4" fmla="*/ 1461 h 10000"/>
              <a:gd name="connsiteX5" fmla="*/ 4294 w 9293"/>
              <a:gd name="connsiteY5" fmla="*/ 1461 h 10000"/>
              <a:gd name="connsiteX6" fmla="*/ 4341 w 9293"/>
              <a:gd name="connsiteY6" fmla="*/ 1796 h 10000"/>
              <a:gd name="connsiteX7" fmla="*/ 4341 w 9293"/>
              <a:gd name="connsiteY7" fmla="*/ 9665 h 10000"/>
              <a:gd name="connsiteX8" fmla="*/ 4387 w 9293"/>
              <a:gd name="connsiteY8" fmla="*/ 10000 h 10000"/>
              <a:gd name="connsiteX9" fmla="*/ 5843 w 9293"/>
              <a:gd name="connsiteY9" fmla="*/ 10000 h 10000"/>
              <a:gd name="connsiteX10" fmla="*/ 5890 w 9293"/>
              <a:gd name="connsiteY10" fmla="*/ 9665 h 10000"/>
              <a:gd name="connsiteX11" fmla="*/ 5890 w 9293"/>
              <a:gd name="connsiteY11" fmla="*/ 335 h 10000"/>
              <a:gd name="connsiteX12" fmla="*/ 5937 w 9293"/>
              <a:gd name="connsiteY12" fmla="*/ 0 h 10000"/>
              <a:gd name="connsiteX13" fmla="*/ 6982 w 9293"/>
              <a:gd name="connsiteY13" fmla="*/ 0 h 10000"/>
              <a:gd name="connsiteX14" fmla="*/ 7029 w 9293"/>
              <a:gd name="connsiteY14" fmla="*/ 335 h 10000"/>
              <a:gd name="connsiteX15" fmla="*/ 7029 w 9293"/>
              <a:gd name="connsiteY15" fmla="*/ 8575 h 10000"/>
              <a:gd name="connsiteX16" fmla="*/ 7077 w 9293"/>
              <a:gd name="connsiteY16" fmla="*/ 8910 h 10000"/>
              <a:gd name="connsiteX17" fmla="*/ 9198 w 9293"/>
              <a:gd name="connsiteY17" fmla="*/ 8910 h 10000"/>
              <a:gd name="connsiteX18" fmla="*/ 9245 w 9293"/>
              <a:gd name="connsiteY18" fmla="*/ 8575 h 10000"/>
              <a:gd name="connsiteX19" fmla="*/ 9245 w 9293"/>
              <a:gd name="connsiteY19" fmla="*/ 1772 h 10000"/>
              <a:gd name="connsiteX20" fmla="*/ 9293 w 9293"/>
              <a:gd name="connsiteY20" fmla="*/ 1437 h 10000"/>
              <a:gd name="connsiteX0" fmla="*/ 0 w 9948"/>
              <a:gd name="connsiteY0" fmla="*/ 7868 h 10000"/>
              <a:gd name="connsiteX1" fmla="*/ 2251 w 9948"/>
              <a:gd name="connsiteY1" fmla="*/ 7868 h 10000"/>
              <a:gd name="connsiteX2" fmla="*/ 2302 w 9948"/>
              <a:gd name="connsiteY2" fmla="*/ 7533 h 10000"/>
              <a:gd name="connsiteX3" fmla="*/ 2302 w 9948"/>
              <a:gd name="connsiteY3" fmla="*/ 1796 h 10000"/>
              <a:gd name="connsiteX4" fmla="*/ 2351 w 9948"/>
              <a:gd name="connsiteY4" fmla="*/ 1461 h 10000"/>
              <a:gd name="connsiteX5" fmla="*/ 4621 w 9948"/>
              <a:gd name="connsiteY5" fmla="*/ 1461 h 10000"/>
              <a:gd name="connsiteX6" fmla="*/ 4671 w 9948"/>
              <a:gd name="connsiteY6" fmla="*/ 1796 h 10000"/>
              <a:gd name="connsiteX7" fmla="*/ 4671 w 9948"/>
              <a:gd name="connsiteY7" fmla="*/ 9665 h 10000"/>
              <a:gd name="connsiteX8" fmla="*/ 4721 w 9948"/>
              <a:gd name="connsiteY8" fmla="*/ 10000 h 10000"/>
              <a:gd name="connsiteX9" fmla="*/ 6288 w 9948"/>
              <a:gd name="connsiteY9" fmla="*/ 10000 h 10000"/>
              <a:gd name="connsiteX10" fmla="*/ 6338 w 9948"/>
              <a:gd name="connsiteY10" fmla="*/ 9665 h 10000"/>
              <a:gd name="connsiteX11" fmla="*/ 6338 w 9948"/>
              <a:gd name="connsiteY11" fmla="*/ 335 h 10000"/>
              <a:gd name="connsiteX12" fmla="*/ 6389 w 9948"/>
              <a:gd name="connsiteY12" fmla="*/ 0 h 10000"/>
              <a:gd name="connsiteX13" fmla="*/ 7513 w 9948"/>
              <a:gd name="connsiteY13" fmla="*/ 0 h 10000"/>
              <a:gd name="connsiteX14" fmla="*/ 7564 w 9948"/>
              <a:gd name="connsiteY14" fmla="*/ 335 h 10000"/>
              <a:gd name="connsiteX15" fmla="*/ 7564 w 9948"/>
              <a:gd name="connsiteY15" fmla="*/ 8575 h 10000"/>
              <a:gd name="connsiteX16" fmla="*/ 7615 w 9948"/>
              <a:gd name="connsiteY16" fmla="*/ 8910 h 10000"/>
              <a:gd name="connsiteX17" fmla="*/ 9898 w 9948"/>
              <a:gd name="connsiteY17" fmla="*/ 8910 h 10000"/>
              <a:gd name="connsiteX18" fmla="*/ 9948 w 9948"/>
              <a:gd name="connsiteY18" fmla="*/ 8575 h 10000"/>
              <a:gd name="connsiteX19" fmla="*/ 9948 w 9948"/>
              <a:gd name="connsiteY19" fmla="*/ 1772 h 10000"/>
              <a:gd name="connsiteX0" fmla="*/ 0 w 10000"/>
              <a:gd name="connsiteY0" fmla="*/ 7868 h 10000"/>
              <a:gd name="connsiteX1" fmla="*/ 2263 w 10000"/>
              <a:gd name="connsiteY1" fmla="*/ 7868 h 10000"/>
              <a:gd name="connsiteX2" fmla="*/ 2314 w 10000"/>
              <a:gd name="connsiteY2" fmla="*/ 7533 h 10000"/>
              <a:gd name="connsiteX3" fmla="*/ 2314 w 10000"/>
              <a:gd name="connsiteY3" fmla="*/ 1796 h 10000"/>
              <a:gd name="connsiteX4" fmla="*/ 2363 w 10000"/>
              <a:gd name="connsiteY4" fmla="*/ 1461 h 10000"/>
              <a:gd name="connsiteX5" fmla="*/ 4645 w 10000"/>
              <a:gd name="connsiteY5" fmla="*/ 1461 h 10000"/>
              <a:gd name="connsiteX6" fmla="*/ 4695 w 10000"/>
              <a:gd name="connsiteY6" fmla="*/ 1796 h 10000"/>
              <a:gd name="connsiteX7" fmla="*/ 4695 w 10000"/>
              <a:gd name="connsiteY7" fmla="*/ 9665 h 10000"/>
              <a:gd name="connsiteX8" fmla="*/ 4746 w 10000"/>
              <a:gd name="connsiteY8" fmla="*/ 10000 h 10000"/>
              <a:gd name="connsiteX9" fmla="*/ 6321 w 10000"/>
              <a:gd name="connsiteY9" fmla="*/ 10000 h 10000"/>
              <a:gd name="connsiteX10" fmla="*/ 6371 w 10000"/>
              <a:gd name="connsiteY10" fmla="*/ 9665 h 10000"/>
              <a:gd name="connsiteX11" fmla="*/ 6371 w 10000"/>
              <a:gd name="connsiteY11" fmla="*/ 335 h 10000"/>
              <a:gd name="connsiteX12" fmla="*/ 6422 w 10000"/>
              <a:gd name="connsiteY12" fmla="*/ 0 h 10000"/>
              <a:gd name="connsiteX13" fmla="*/ 7552 w 10000"/>
              <a:gd name="connsiteY13" fmla="*/ 0 h 10000"/>
              <a:gd name="connsiteX14" fmla="*/ 7604 w 10000"/>
              <a:gd name="connsiteY14" fmla="*/ 335 h 10000"/>
              <a:gd name="connsiteX15" fmla="*/ 7604 w 10000"/>
              <a:gd name="connsiteY15" fmla="*/ 8575 h 10000"/>
              <a:gd name="connsiteX16" fmla="*/ 7655 w 10000"/>
              <a:gd name="connsiteY16" fmla="*/ 8910 h 10000"/>
              <a:gd name="connsiteX17" fmla="*/ 9950 w 10000"/>
              <a:gd name="connsiteY17" fmla="*/ 8910 h 10000"/>
              <a:gd name="connsiteX18" fmla="*/ 10000 w 10000"/>
              <a:gd name="connsiteY18" fmla="*/ 8575 h 10000"/>
              <a:gd name="connsiteX0" fmla="*/ 0 w 8266"/>
              <a:gd name="connsiteY0" fmla="*/ 7916 h 10000"/>
              <a:gd name="connsiteX1" fmla="*/ 529 w 8266"/>
              <a:gd name="connsiteY1" fmla="*/ 7868 h 10000"/>
              <a:gd name="connsiteX2" fmla="*/ 580 w 8266"/>
              <a:gd name="connsiteY2" fmla="*/ 7533 h 10000"/>
              <a:gd name="connsiteX3" fmla="*/ 580 w 8266"/>
              <a:gd name="connsiteY3" fmla="*/ 1796 h 10000"/>
              <a:gd name="connsiteX4" fmla="*/ 629 w 8266"/>
              <a:gd name="connsiteY4" fmla="*/ 1461 h 10000"/>
              <a:gd name="connsiteX5" fmla="*/ 2911 w 8266"/>
              <a:gd name="connsiteY5" fmla="*/ 1461 h 10000"/>
              <a:gd name="connsiteX6" fmla="*/ 2961 w 8266"/>
              <a:gd name="connsiteY6" fmla="*/ 1796 h 10000"/>
              <a:gd name="connsiteX7" fmla="*/ 2961 w 8266"/>
              <a:gd name="connsiteY7" fmla="*/ 9665 h 10000"/>
              <a:gd name="connsiteX8" fmla="*/ 3012 w 8266"/>
              <a:gd name="connsiteY8" fmla="*/ 10000 h 10000"/>
              <a:gd name="connsiteX9" fmla="*/ 4587 w 8266"/>
              <a:gd name="connsiteY9" fmla="*/ 10000 h 10000"/>
              <a:gd name="connsiteX10" fmla="*/ 4637 w 8266"/>
              <a:gd name="connsiteY10" fmla="*/ 9665 h 10000"/>
              <a:gd name="connsiteX11" fmla="*/ 4637 w 8266"/>
              <a:gd name="connsiteY11" fmla="*/ 335 h 10000"/>
              <a:gd name="connsiteX12" fmla="*/ 4688 w 8266"/>
              <a:gd name="connsiteY12" fmla="*/ 0 h 10000"/>
              <a:gd name="connsiteX13" fmla="*/ 5818 w 8266"/>
              <a:gd name="connsiteY13" fmla="*/ 0 h 10000"/>
              <a:gd name="connsiteX14" fmla="*/ 5870 w 8266"/>
              <a:gd name="connsiteY14" fmla="*/ 335 h 10000"/>
              <a:gd name="connsiteX15" fmla="*/ 5870 w 8266"/>
              <a:gd name="connsiteY15" fmla="*/ 8575 h 10000"/>
              <a:gd name="connsiteX16" fmla="*/ 5921 w 8266"/>
              <a:gd name="connsiteY16" fmla="*/ 8910 h 10000"/>
              <a:gd name="connsiteX17" fmla="*/ 8216 w 8266"/>
              <a:gd name="connsiteY17" fmla="*/ 8910 h 10000"/>
              <a:gd name="connsiteX18" fmla="*/ 8266 w 8266"/>
              <a:gd name="connsiteY18" fmla="*/ 8575 h 10000"/>
              <a:gd name="connsiteX0" fmla="*/ 0 w 10000"/>
              <a:gd name="connsiteY0" fmla="*/ 7916 h 10000"/>
              <a:gd name="connsiteX1" fmla="*/ 640 w 10000"/>
              <a:gd name="connsiteY1" fmla="*/ 7868 h 10000"/>
              <a:gd name="connsiteX2" fmla="*/ 702 w 10000"/>
              <a:gd name="connsiteY2" fmla="*/ 7533 h 10000"/>
              <a:gd name="connsiteX3" fmla="*/ 702 w 10000"/>
              <a:gd name="connsiteY3" fmla="*/ 1796 h 10000"/>
              <a:gd name="connsiteX4" fmla="*/ 761 w 10000"/>
              <a:gd name="connsiteY4" fmla="*/ 1461 h 10000"/>
              <a:gd name="connsiteX5" fmla="*/ 3522 w 10000"/>
              <a:gd name="connsiteY5" fmla="*/ 1461 h 10000"/>
              <a:gd name="connsiteX6" fmla="*/ 3582 w 10000"/>
              <a:gd name="connsiteY6" fmla="*/ 1796 h 10000"/>
              <a:gd name="connsiteX7" fmla="*/ 3582 w 10000"/>
              <a:gd name="connsiteY7" fmla="*/ 9665 h 10000"/>
              <a:gd name="connsiteX8" fmla="*/ 3644 w 10000"/>
              <a:gd name="connsiteY8" fmla="*/ 10000 h 10000"/>
              <a:gd name="connsiteX9" fmla="*/ 5549 w 10000"/>
              <a:gd name="connsiteY9" fmla="*/ 10000 h 10000"/>
              <a:gd name="connsiteX10" fmla="*/ 5610 w 10000"/>
              <a:gd name="connsiteY10" fmla="*/ 9665 h 10000"/>
              <a:gd name="connsiteX11" fmla="*/ 5610 w 10000"/>
              <a:gd name="connsiteY11" fmla="*/ 335 h 10000"/>
              <a:gd name="connsiteX12" fmla="*/ 5671 w 10000"/>
              <a:gd name="connsiteY12" fmla="*/ 0 h 10000"/>
              <a:gd name="connsiteX13" fmla="*/ 7038 w 10000"/>
              <a:gd name="connsiteY13" fmla="*/ 0 h 10000"/>
              <a:gd name="connsiteX14" fmla="*/ 7101 w 10000"/>
              <a:gd name="connsiteY14" fmla="*/ 335 h 10000"/>
              <a:gd name="connsiteX15" fmla="*/ 7101 w 10000"/>
              <a:gd name="connsiteY15" fmla="*/ 8575 h 10000"/>
              <a:gd name="connsiteX16" fmla="*/ 7163 w 10000"/>
              <a:gd name="connsiteY16" fmla="*/ 8910 h 10000"/>
              <a:gd name="connsiteX17" fmla="*/ 9940 w 10000"/>
              <a:gd name="connsiteY17" fmla="*/ 8910 h 10000"/>
              <a:gd name="connsiteX18" fmla="*/ 10000 w 10000"/>
              <a:gd name="connsiteY18" fmla="*/ 8575 h 10000"/>
              <a:gd name="connsiteX0" fmla="*/ 0 w 9964"/>
              <a:gd name="connsiteY0" fmla="*/ 7882 h 10000"/>
              <a:gd name="connsiteX1" fmla="*/ 604 w 9964"/>
              <a:gd name="connsiteY1" fmla="*/ 7868 h 10000"/>
              <a:gd name="connsiteX2" fmla="*/ 666 w 9964"/>
              <a:gd name="connsiteY2" fmla="*/ 7533 h 10000"/>
              <a:gd name="connsiteX3" fmla="*/ 666 w 9964"/>
              <a:gd name="connsiteY3" fmla="*/ 1796 h 10000"/>
              <a:gd name="connsiteX4" fmla="*/ 725 w 9964"/>
              <a:gd name="connsiteY4" fmla="*/ 1461 h 10000"/>
              <a:gd name="connsiteX5" fmla="*/ 3486 w 9964"/>
              <a:gd name="connsiteY5" fmla="*/ 1461 h 10000"/>
              <a:gd name="connsiteX6" fmla="*/ 3546 w 9964"/>
              <a:gd name="connsiteY6" fmla="*/ 1796 h 10000"/>
              <a:gd name="connsiteX7" fmla="*/ 3546 w 9964"/>
              <a:gd name="connsiteY7" fmla="*/ 9665 h 10000"/>
              <a:gd name="connsiteX8" fmla="*/ 3608 w 9964"/>
              <a:gd name="connsiteY8" fmla="*/ 10000 h 10000"/>
              <a:gd name="connsiteX9" fmla="*/ 5513 w 9964"/>
              <a:gd name="connsiteY9" fmla="*/ 10000 h 10000"/>
              <a:gd name="connsiteX10" fmla="*/ 5574 w 9964"/>
              <a:gd name="connsiteY10" fmla="*/ 9665 h 10000"/>
              <a:gd name="connsiteX11" fmla="*/ 5574 w 9964"/>
              <a:gd name="connsiteY11" fmla="*/ 335 h 10000"/>
              <a:gd name="connsiteX12" fmla="*/ 5635 w 9964"/>
              <a:gd name="connsiteY12" fmla="*/ 0 h 10000"/>
              <a:gd name="connsiteX13" fmla="*/ 7002 w 9964"/>
              <a:gd name="connsiteY13" fmla="*/ 0 h 10000"/>
              <a:gd name="connsiteX14" fmla="*/ 7065 w 9964"/>
              <a:gd name="connsiteY14" fmla="*/ 335 h 10000"/>
              <a:gd name="connsiteX15" fmla="*/ 7065 w 9964"/>
              <a:gd name="connsiteY15" fmla="*/ 8575 h 10000"/>
              <a:gd name="connsiteX16" fmla="*/ 7127 w 9964"/>
              <a:gd name="connsiteY16" fmla="*/ 8910 h 10000"/>
              <a:gd name="connsiteX17" fmla="*/ 9904 w 9964"/>
              <a:gd name="connsiteY17" fmla="*/ 8910 h 10000"/>
              <a:gd name="connsiteX18" fmla="*/ 9964 w 9964"/>
              <a:gd name="connsiteY18" fmla="*/ 8575 h 10000"/>
              <a:gd name="connsiteX0" fmla="*/ 0 w 10018"/>
              <a:gd name="connsiteY0" fmla="*/ 7882 h 10000"/>
              <a:gd name="connsiteX1" fmla="*/ 624 w 10018"/>
              <a:gd name="connsiteY1" fmla="*/ 7868 h 10000"/>
              <a:gd name="connsiteX2" fmla="*/ 686 w 10018"/>
              <a:gd name="connsiteY2" fmla="*/ 7533 h 10000"/>
              <a:gd name="connsiteX3" fmla="*/ 686 w 10018"/>
              <a:gd name="connsiteY3" fmla="*/ 1796 h 10000"/>
              <a:gd name="connsiteX4" fmla="*/ 746 w 10018"/>
              <a:gd name="connsiteY4" fmla="*/ 1461 h 10000"/>
              <a:gd name="connsiteX5" fmla="*/ 3517 w 10018"/>
              <a:gd name="connsiteY5" fmla="*/ 1461 h 10000"/>
              <a:gd name="connsiteX6" fmla="*/ 3577 w 10018"/>
              <a:gd name="connsiteY6" fmla="*/ 1796 h 10000"/>
              <a:gd name="connsiteX7" fmla="*/ 3577 w 10018"/>
              <a:gd name="connsiteY7" fmla="*/ 9665 h 10000"/>
              <a:gd name="connsiteX8" fmla="*/ 3639 w 10018"/>
              <a:gd name="connsiteY8" fmla="*/ 10000 h 10000"/>
              <a:gd name="connsiteX9" fmla="*/ 5551 w 10018"/>
              <a:gd name="connsiteY9" fmla="*/ 10000 h 10000"/>
              <a:gd name="connsiteX10" fmla="*/ 5612 w 10018"/>
              <a:gd name="connsiteY10" fmla="*/ 9665 h 10000"/>
              <a:gd name="connsiteX11" fmla="*/ 5612 w 10018"/>
              <a:gd name="connsiteY11" fmla="*/ 335 h 10000"/>
              <a:gd name="connsiteX12" fmla="*/ 5673 w 10018"/>
              <a:gd name="connsiteY12" fmla="*/ 0 h 10000"/>
              <a:gd name="connsiteX13" fmla="*/ 7045 w 10018"/>
              <a:gd name="connsiteY13" fmla="*/ 0 h 10000"/>
              <a:gd name="connsiteX14" fmla="*/ 7109 w 10018"/>
              <a:gd name="connsiteY14" fmla="*/ 335 h 10000"/>
              <a:gd name="connsiteX15" fmla="*/ 7109 w 10018"/>
              <a:gd name="connsiteY15" fmla="*/ 8575 h 10000"/>
              <a:gd name="connsiteX16" fmla="*/ 7171 w 10018"/>
              <a:gd name="connsiteY16" fmla="*/ 8910 h 10000"/>
              <a:gd name="connsiteX17" fmla="*/ 9958 w 10018"/>
              <a:gd name="connsiteY17" fmla="*/ 8910 h 10000"/>
              <a:gd name="connsiteX18" fmla="*/ 10018 w 10018"/>
              <a:gd name="connsiteY18" fmla="*/ 8575 h 10000"/>
              <a:gd name="connsiteX0" fmla="*/ 0 w 10023"/>
              <a:gd name="connsiteY0" fmla="*/ 7857 h 10000"/>
              <a:gd name="connsiteX1" fmla="*/ 629 w 10023"/>
              <a:gd name="connsiteY1" fmla="*/ 7868 h 10000"/>
              <a:gd name="connsiteX2" fmla="*/ 691 w 10023"/>
              <a:gd name="connsiteY2" fmla="*/ 7533 h 10000"/>
              <a:gd name="connsiteX3" fmla="*/ 691 w 10023"/>
              <a:gd name="connsiteY3" fmla="*/ 1796 h 10000"/>
              <a:gd name="connsiteX4" fmla="*/ 751 w 10023"/>
              <a:gd name="connsiteY4" fmla="*/ 1461 h 10000"/>
              <a:gd name="connsiteX5" fmla="*/ 3522 w 10023"/>
              <a:gd name="connsiteY5" fmla="*/ 1461 h 10000"/>
              <a:gd name="connsiteX6" fmla="*/ 3582 w 10023"/>
              <a:gd name="connsiteY6" fmla="*/ 1796 h 10000"/>
              <a:gd name="connsiteX7" fmla="*/ 3582 w 10023"/>
              <a:gd name="connsiteY7" fmla="*/ 9665 h 10000"/>
              <a:gd name="connsiteX8" fmla="*/ 3644 w 10023"/>
              <a:gd name="connsiteY8" fmla="*/ 10000 h 10000"/>
              <a:gd name="connsiteX9" fmla="*/ 5556 w 10023"/>
              <a:gd name="connsiteY9" fmla="*/ 10000 h 10000"/>
              <a:gd name="connsiteX10" fmla="*/ 5617 w 10023"/>
              <a:gd name="connsiteY10" fmla="*/ 9665 h 10000"/>
              <a:gd name="connsiteX11" fmla="*/ 5617 w 10023"/>
              <a:gd name="connsiteY11" fmla="*/ 335 h 10000"/>
              <a:gd name="connsiteX12" fmla="*/ 5678 w 10023"/>
              <a:gd name="connsiteY12" fmla="*/ 0 h 10000"/>
              <a:gd name="connsiteX13" fmla="*/ 7050 w 10023"/>
              <a:gd name="connsiteY13" fmla="*/ 0 h 10000"/>
              <a:gd name="connsiteX14" fmla="*/ 7114 w 10023"/>
              <a:gd name="connsiteY14" fmla="*/ 335 h 10000"/>
              <a:gd name="connsiteX15" fmla="*/ 7114 w 10023"/>
              <a:gd name="connsiteY15" fmla="*/ 8575 h 10000"/>
              <a:gd name="connsiteX16" fmla="*/ 7176 w 10023"/>
              <a:gd name="connsiteY16" fmla="*/ 8910 h 10000"/>
              <a:gd name="connsiteX17" fmla="*/ 9963 w 10023"/>
              <a:gd name="connsiteY17" fmla="*/ 8910 h 10000"/>
              <a:gd name="connsiteX18" fmla="*/ 10023 w 10023"/>
              <a:gd name="connsiteY18" fmla="*/ 8575 h 10000"/>
              <a:gd name="connsiteX0" fmla="*/ 0 w 10023"/>
              <a:gd name="connsiteY0" fmla="*/ 7857 h 10000"/>
              <a:gd name="connsiteX1" fmla="*/ 629 w 10023"/>
              <a:gd name="connsiteY1" fmla="*/ 7868 h 10000"/>
              <a:gd name="connsiteX2" fmla="*/ 691 w 10023"/>
              <a:gd name="connsiteY2" fmla="*/ 7533 h 10000"/>
              <a:gd name="connsiteX3" fmla="*/ 691 w 10023"/>
              <a:gd name="connsiteY3" fmla="*/ 1796 h 10000"/>
              <a:gd name="connsiteX4" fmla="*/ 751 w 10023"/>
              <a:gd name="connsiteY4" fmla="*/ 1461 h 10000"/>
              <a:gd name="connsiteX5" fmla="*/ 3522 w 10023"/>
              <a:gd name="connsiteY5" fmla="*/ 1461 h 10000"/>
              <a:gd name="connsiteX6" fmla="*/ 3582 w 10023"/>
              <a:gd name="connsiteY6" fmla="*/ 1796 h 10000"/>
              <a:gd name="connsiteX7" fmla="*/ 3582 w 10023"/>
              <a:gd name="connsiteY7" fmla="*/ 9665 h 10000"/>
              <a:gd name="connsiteX8" fmla="*/ 3644 w 10023"/>
              <a:gd name="connsiteY8" fmla="*/ 10000 h 10000"/>
              <a:gd name="connsiteX9" fmla="*/ 5556 w 10023"/>
              <a:gd name="connsiteY9" fmla="*/ 10000 h 10000"/>
              <a:gd name="connsiteX10" fmla="*/ 5617 w 10023"/>
              <a:gd name="connsiteY10" fmla="*/ 9665 h 10000"/>
              <a:gd name="connsiteX11" fmla="*/ 5617 w 10023"/>
              <a:gd name="connsiteY11" fmla="*/ 335 h 10000"/>
              <a:gd name="connsiteX12" fmla="*/ 5678 w 10023"/>
              <a:gd name="connsiteY12" fmla="*/ 0 h 10000"/>
              <a:gd name="connsiteX13" fmla="*/ 7050 w 10023"/>
              <a:gd name="connsiteY13" fmla="*/ 0 h 10000"/>
              <a:gd name="connsiteX14" fmla="*/ 7114 w 10023"/>
              <a:gd name="connsiteY14" fmla="*/ 335 h 10000"/>
              <a:gd name="connsiteX15" fmla="*/ 7114 w 10023"/>
              <a:gd name="connsiteY15" fmla="*/ 8575 h 10000"/>
              <a:gd name="connsiteX16" fmla="*/ 7176 w 10023"/>
              <a:gd name="connsiteY16" fmla="*/ 8910 h 10000"/>
              <a:gd name="connsiteX17" fmla="*/ 10023 w 10023"/>
              <a:gd name="connsiteY17" fmla="*/ 8575 h 10000"/>
              <a:gd name="connsiteX0" fmla="*/ 0 w 8783"/>
              <a:gd name="connsiteY0" fmla="*/ 7857 h 10000"/>
              <a:gd name="connsiteX1" fmla="*/ 629 w 8783"/>
              <a:gd name="connsiteY1" fmla="*/ 7868 h 10000"/>
              <a:gd name="connsiteX2" fmla="*/ 691 w 8783"/>
              <a:gd name="connsiteY2" fmla="*/ 7533 h 10000"/>
              <a:gd name="connsiteX3" fmla="*/ 691 w 8783"/>
              <a:gd name="connsiteY3" fmla="*/ 1796 h 10000"/>
              <a:gd name="connsiteX4" fmla="*/ 751 w 8783"/>
              <a:gd name="connsiteY4" fmla="*/ 1461 h 10000"/>
              <a:gd name="connsiteX5" fmla="*/ 3522 w 8783"/>
              <a:gd name="connsiteY5" fmla="*/ 1461 h 10000"/>
              <a:gd name="connsiteX6" fmla="*/ 3582 w 8783"/>
              <a:gd name="connsiteY6" fmla="*/ 1796 h 10000"/>
              <a:gd name="connsiteX7" fmla="*/ 3582 w 8783"/>
              <a:gd name="connsiteY7" fmla="*/ 9665 h 10000"/>
              <a:gd name="connsiteX8" fmla="*/ 3644 w 8783"/>
              <a:gd name="connsiteY8" fmla="*/ 10000 h 10000"/>
              <a:gd name="connsiteX9" fmla="*/ 5556 w 8783"/>
              <a:gd name="connsiteY9" fmla="*/ 10000 h 10000"/>
              <a:gd name="connsiteX10" fmla="*/ 5617 w 8783"/>
              <a:gd name="connsiteY10" fmla="*/ 9665 h 10000"/>
              <a:gd name="connsiteX11" fmla="*/ 5617 w 8783"/>
              <a:gd name="connsiteY11" fmla="*/ 335 h 10000"/>
              <a:gd name="connsiteX12" fmla="*/ 5678 w 8783"/>
              <a:gd name="connsiteY12" fmla="*/ 0 h 10000"/>
              <a:gd name="connsiteX13" fmla="*/ 7050 w 8783"/>
              <a:gd name="connsiteY13" fmla="*/ 0 h 10000"/>
              <a:gd name="connsiteX14" fmla="*/ 7114 w 8783"/>
              <a:gd name="connsiteY14" fmla="*/ 335 h 10000"/>
              <a:gd name="connsiteX15" fmla="*/ 7114 w 8783"/>
              <a:gd name="connsiteY15" fmla="*/ 8575 h 10000"/>
              <a:gd name="connsiteX16" fmla="*/ 7176 w 8783"/>
              <a:gd name="connsiteY16" fmla="*/ 8910 h 10000"/>
              <a:gd name="connsiteX17" fmla="*/ 8783 w 8783"/>
              <a:gd name="connsiteY17" fmla="*/ 8893 h 10000"/>
              <a:gd name="connsiteX0" fmla="*/ 0 w 9997"/>
              <a:gd name="connsiteY0" fmla="*/ 7857 h 10000"/>
              <a:gd name="connsiteX1" fmla="*/ 716 w 9997"/>
              <a:gd name="connsiteY1" fmla="*/ 7868 h 10000"/>
              <a:gd name="connsiteX2" fmla="*/ 787 w 9997"/>
              <a:gd name="connsiteY2" fmla="*/ 7533 h 10000"/>
              <a:gd name="connsiteX3" fmla="*/ 787 w 9997"/>
              <a:gd name="connsiteY3" fmla="*/ 1796 h 10000"/>
              <a:gd name="connsiteX4" fmla="*/ 855 w 9997"/>
              <a:gd name="connsiteY4" fmla="*/ 1461 h 10000"/>
              <a:gd name="connsiteX5" fmla="*/ 4010 w 9997"/>
              <a:gd name="connsiteY5" fmla="*/ 1461 h 10000"/>
              <a:gd name="connsiteX6" fmla="*/ 4078 w 9997"/>
              <a:gd name="connsiteY6" fmla="*/ 1796 h 10000"/>
              <a:gd name="connsiteX7" fmla="*/ 4078 w 9997"/>
              <a:gd name="connsiteY7" fmla="*/ 9665 h 10000"/>
              <a:gd name="connsiteX8" fmla="*/ 4149 w 9997"/>
              <a:gd name="connsiteY8" fmla="*/ 10000 h 10000"/>
              <a:gd name="connsiteX9" fmla="*/ 6326 w 9997"/>
              <a:gd name="connsiteY9" fmla="*/ 10000 h 10000"/>
              <a:gd name="connsiteX10" fmla="*/ 6395 w 9997"/>
              <a:gd name="connsiteY10" fmla="*/ 9665 h 10000"/>
              <a:gd name="connsiteX11" fmla="*/ 6395 w 9997"/>
              <a:gd name="connsiteY11" fmla="*/ 335 h 10000"/>
              <a:gd name="connsiteX12" fmla="*/ 6465 w 9997"/>
              <a:gd name="connsiteY12" fmla="*/ 0 h 10000"/>
              <a:gd name="connsiteX13" fmla="*/ 8027 w 9997"/>
              <a:gd name="connsiteY13" fmla="*/ 0 h 10000"/>
              <a:gd name="connsiteX14" fmla="*/ 8100 w 9997"/>
              <a:gd name="connsiteY14" fmla="*/ 335 h 10000"/>
              <a:gd name="connsiteX15" fmla="*/ 8100 w 9997"/>
              <a:gd name="connsiteY15" fmla="*/ 8575 h 10000"/>
              <a:gd name="connsiteX16" fmla="*/ 8170 w 9997"/>
              <a:gd name="connsiteY16" fmla="*/ 8910 h 10000"/>
              <a:gd name="connsiteX17" fmla="*/ 9997 w 9997"/>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35 h 10000"/>
              <a:gd name="connsiteX17" fmla="*/ 10000 w 10000"/>
              <a:gd name="connsiteY17" fmla="*/ 8927 h 10000"/>
              <a:gd name="connsiteX0" fmla="*/ 0 w 10008"/>
              <a:gd name="connsiteY0" fmla="*/ 7857 h 10000"/>
              <a:gd name="connsiteX1" fmla="*/ 726 w 10008"/>
              <a:gd name="connsiteY1" fmla="*/ 7855 h 10000"/>
              <a:gd name="connsiteX2" fmla="*/ 787 w 10008"/>
              <a:gd name="connsiteY2" fmla="*/ 7533 h 10000"/>
              <a:gd name="connsiteX3" fmla="*/ 787 w 10008"/>
              <a:gd name="connsiteY3" fmla="*/ 1796 h 10000"/>
              <a:gd name="connsiteX4" fmla="*/ 855 w 10008"/>
              <a:gd name="connsiteY4" fmla="*/ 1461 h 10000"/>
              <a:gd name="connsiteX5" fmla="*/ 4011 w 10008"/>
              <a:gd name="connsiteY5" fmla="*/ 1461 h 10000"/>
              <a:gd name="connsiteX6" fmla="*/ 4079 w 10008"/>
              <a:gd name="connsiteY6" fmla="*/ 1796 h 10000"/>
              <a:gd name="connsiteX7" fmla="*/ 4079 w 10008"/>
              <a:gd name="connsiteY7" fmla="*/ 9665 h 10000"/>
              <a:gd name="connsiteX8" fmla="*/ 4150 w 10008"/>
              <a:gd name="connsiteY8" fmla="*/ 10000 h 10000"/>
              <a:gd name="connsiteX9" fmla="*/ 6328 w 10008"/>
              <a:gd name="connsiteY9" fmla="*/ 10000 h 10000"/>
              <a:gd name="connsiteX10" fmla="*/ 6397 w 10008"/>
              <a:gd name="connsiteY10" fmla="*/ 9665 h 10000"/>
              <a:gd name="connsiteX11" fmla="*/ 6397 w 10008"/>
              <a:gd name="connsiteY11" fmla="*/ 335 h 10000"/>
              <a:gd name="connsiteX12" fmla="*/ 6467 w 10008"/>
              <a:gd name="connsiteY12" fmla="*/ 0 h 10000"/>
              <a:gd name="connsiteX13" fmla="*/ 8029 w 10008"/>
              <a:gd name="connsiteY13" fmla="*/ 0 h 10000"/>
              <a:gd name="connsiteX14" fmla="*/ 8102 w 10008"/>
              <a:gd name="connsiteY14" fmla="*/ 335 h 10000"/>
              <a:gd name="connsiteX15" fmla="*/ 8102 w 10008"/>
              <a:gd name="connsiteY15" fmla="*/ 8575 h 10000"/>
              <a:gd name="connsiteX16" fmla="*/ 8172 w 10008"/>
              <a:gd name="connsiteY16" fmla="*/ 8935 h 10000"/>
              <a:gd name="connsiteX17" fmla="*/ 10008 w 10008"/>
              <a:gd name="connsiteY17" fmla="*/ 8927 h 10000"/>
              <a:gd name="connsiteX0" fmla="*/ 0 w 10016"/>
              <a:gd name="connsiteY0" fmla="*/ 7857 h 10000"/>
              <a:gd name="connsiteX1" fmla="*/ 726 w 10016"/>
              <a:gd name="connsiteY1" fmla="*/ 7855 h 10000"/>
              <a:gd name="connsiteX2" fmla="*/ 787 w 10016"/>
              <a:gd name="connsiteY2" fmla="*/ 7533 h 10000"/>
              <a:gd name="connsiteX3" fmla="*/ 787 w 10016"/>
              <a:gd name="connsiteY3" fmla="*/ 1796 h 10000"/>
              <a:gd name="connsiteX4" fmla="*/ 855 w 10016"/>
              <a:gd name="connsiteY4" fmla="*/ 1461 h 10000"/>
              <a:gd name="connsiteX5" fmla="*/ 4011 w 10016"/>
              <a:gd name="connsiteY5" fmla="*/ 1461 h 10000"/>
              <a:gd name="connsiteX6" fmla="*/ 4079 w 10016"/>
              <a:gd name="connsiteY6" fmla="*/ 1796 h 10000"/>
              <a:gd name="connsiteX7" fmla="*/ 4079 w 10016"/>
              <a:gd name="connsiteY7" fmla="*/ 9665 h 10000"/>
              <a:gd name="connsiteX8" fmla="*/ 4150 w 10016"/>
              <a:gd name="connsiteY8" fmla="*/ 10000 h 10000"/>
              <a:gd name="connsiteX9" fmla="*/ 6328 w 10016"/>
              <a:gd name="connsiteY9" fmla="*/ 10000 h 10000"/>
              <a:gd name="connsiteX10" fmla="*/ 6397 w 10016"/>
              <a:gd name="connsiteY10" fmla="*/ 9665 h 10000"/>
              <a:gd name="connsiteX11" fmla="*/ 6397 w 10016"/>
              <a:gd name="connsiteY11" fmla="*/ 335 h 10000"/>
              <a:gd name="connsiteX12" fmla="*/ 6467 w 10016"/>
              <a:gd name="connsiteY12" fmla="*/ 0 h 10000"/>
              <a:gd name="connsiteX13" fmla="*/ 8029 w 10016"/>
              <a:gd name="connsiteY13" fmla="*/ 0 h 10000"/>
              <a:gd name="connsiteX14" fmla="*/ 8102 w 10016"/>
              <a:gd name="connsiteY14" fmla="*/ 335 h 10000"/>
              <a:gd name="connsiteX15" fmla="*/ 8102 w 10016"/>
              <a:gd name="connsiteY15" fmla="*/ 8575 h 10000"/>
              <a:gd name="connsiteX16" fmla="*/ 8172 w 10016"/>
              <a:gd name="connsiteY16" fmla="*/ 8935 h 10000"/>
              <a:gd name="connsiteX17" fmla="*/ 10016 w 10016"/>
              <a:gd name="connsiteY17" fmla="*/ 8940 h 10000"/>
              <a:gd name="connsiteX0" fmla="*/ 0 w 10016"/>
              <a:gd name="connsiteY0" fmla="*/ 7857 h 10000"/>
              <a:gd name="connsiteX1" fmla="*/ 726 w 10016"/>
              <a:gd name="connsiteY1" fmla="*/ 7855 h 10000"/>
              <a:gd name="connsiteX2" fmla="*/ 787 w 10016"/>
              <a:gd name="connsiteY2" fmla="*/ 7533 h 10000"/>
              <a:gd name="connsiteX3" fmla="*/ 787 w 10016"/>
              <a:gd name="connsiteY3" fmla="*/ 1796 h 10000"/>
              <a:gd name="connsiteX4" fmla="*/ 855 w 10016"/>
              <a:gd name="connsiteY4" fmla="*/ 1461 h 10000"/>
              <a:gd name="connsiteX5" fmla="*/ 4011 w 10016"/>
              <a:gd name="connsiteY5" fmla="*/ 1461 h 10000"/>
              <a:gd name="connsiteX6" fmla="*/ 4079 w 10016"/>
              <a:gd name="connsiteY6" fmla="*/ 1796 h 10000"/>
              <a:gd name="connsiteX7" fmla="*/ 4079 w 10016"/>
              <a:gd name="connsiteY7" fmla="*/ 9665 h 10000"/>
              <a:gd name="connsiteX8" fmla="*/ 4150 w 10016"/>
              <a:gd name="connsiteY8" fmla="*/ 10000 h 10000"/>
              <a:gd name="connsiteX9" fmla="*/ 6328 w 10016"/>
              <a:gd name="connsiteY9" fmla="*/ 10000 h 10000"/>
              <a:gd name="connsiteX10" fmla="*/ 6397 w 10016"/>
              <a:gd name="connsiteY10" fmla="*/ 9665 h 10000"/>
              <a:gd name="connsiteX11" fmla="*/ 6397 w 10016"/>
              <a:gd name="connsiteY11" fmla="*/ 335 h 10000"/>
              <a:gd name="connsiteX12" fmla="*/ 6467 w 10016"/>
              <a:gd name="connsiteY12" fmla="*/ 0 h 10000"/>
              <a:gd name="connsiteX13" fmla="*/ 8029 w 10016"/>
              <a:gd name="connsiteY13" fmla="*/ 0 h 10000"/>
              <a:gd name="connsiteX14" fmla="*/ 8102 w 10016"/>
              <a:gd name="connsiteY14" fmla="*/ 335 h 10000"/>
              <a:gd name="connsiteX15" fmla="*/ 8102 w 10016"/>
              <a:gd name="connsiteY15" fmla="*/ 8575 h 10000"/>
              <a:gd name="connsiteX16" fmla="*/ 8172 w 10016"/>
              <a:gd name="connsiteY16" fmla="*/ 8935 h 10000"/>
              <a:gd name="connsiteX17" fmla="*/ 10016 w 10016"/>
              <a:gd name="connsiteY17" fmla="*/ 8927 h 10000"/>
              <a:gd name="connsiteX0" fmla="*/ 0 w 10050"/>
              <a:gd name="connsiteY0" fmla="*/ 7857 h 10000"/>
              <a:gd name="connsiteX1" fmla="*/ 726 w 10050"/>
              <a:gd name="connsiteY1" fmla="*/ 7855 h 10000"/>
              <a:gd name="connsiteX2" fmla="*/ 787 w 10050"/>
              <a:gd name="connsiteY2" fmla="*/ 7533 h 10000"/>
              <a:gd name="connsiteX3" fmla="*/ 787 w 10050"/>
              <a:gd name="connsiteY3" fmla="*/ 1796 h 10000"/>
              <a:gd name="connsiteX4" fmla="*/ 855 w 10050"/>
              <a:gd name="connsiteY4" fmla="*/ 1461 h 10000"/>
              <a:gd name="connsiteX5" fmla="*/ 4011 w 10050"/>
              <a:gd name="connsiteY5" fmla="*/ 1461 h 10000"/>
              <a:gd name="connsiteX6" fmla="*/ 4079 w 10050"/>
              <a:gd name="connsiteY6" fmla="*/ 1796 h 10000"/>
              <a:gd name="connsiteX7" fmla="*/ 4079 w 10050"/>
              <a:gd name="connsiteY7" fmla="*/ 9665 h 10000"/>
              <a:gd name="connsiteX8" fmla="*/ 4150 w 10050"/>
              <a:gd name="connsiteY8" fmla="*/ 10000 h 10000"/>
              <a:gd name="connsiteX9" fmla="*/ 6328 w 10050"/>
              <a:gd name="connsiteY9" fmla="*/ 10000 h 10000"/>
              <a:gd name="connsiteX10" fmla="*/ 6397 w 10050"/>
              <a:gd name="connsiteY10" fmla="*/ 9665 h 10000"/>
              <a:gd name="connsiteX11" fmla="*/ 6397 w 10050"/>
              <a:gd name="connsiteY11" fmla="*/ 335 h 10000"/>
              <a:gd name="connsiteX12" fmla="*/ 6467 w 10050"/>
              <a:gd name="connsiteY12" fmla="*/ 0 h 10000"/>
              <a:gd name="connsiteX13" fmla="*/ 8029 w 10050"/>
              <a:gd name="connsiteY13" fmla="*/ 0 h 10000"/>
              <a:gd name="connsiteX14" fmla="*/ 8102 w 10050"/>
              <a:gd name="connsiteY14" fmla="*/ 335 h 10000"/>
              <a:gd name="connsiteX15" fmla="*/ 8102 w 10050"/>
              <a:gd name="connsiteY15" fmla="*/ 8575 h 10000"/>
              <a:gd name="connsiteX16" fmla="*/ 8172 w 10050"/>
              <a:gd name="connsiteY16" fmla="*/ 8935 h 10000"/>
              <a:gd name="connsiteX17" fmla="*/ 10050 w 10050"/>
              <a:gd name="connsiteY17" fmla="*/ 8927 h 10000"/>
              <a:gd name="connsiteX0" fmla="*/ 0 w 10037"/>
              <a:gd name="connsiteY0" fmla="*/ 7857 h 10000"/>
              <a:gd name="connsiteX1" fmla="*/ 726 w 10037"/>
              <a:gd name="connsiteY1" fmla="*/ 7855 h 10000"/>
              <a:gd name="connsiteX2" fmla="*/ 787 w 10037"/>
              <a:gd name="connsiteY2" fmla="*/ 7533 h 10000"/>
              <a:gd name="connsiteX3" fmla="*/ 787 w 10037"/>
              <a:gd name="connsiteY3" fmla="*/ 1796 h 10000"/>
              <a:gd name="connsiteX4" fmla="*/ 855 w 10037"/>
              <a:gd name="connsiteY4" fmla="*/ 1461 h 10000"/>
              <a:gd name="connsiteX5" fmla="*/ 4011 w 10037"/>
              <a:gd name="connsiteY5" fmla="*/ 1461 h 10000"/>
              <a:gd name="connsiteX6" fmla="*/ 4079 w 10037"/>
              <a:gd name="connsiteY6" fmla="*/ 1796 h 10000"/>
              <a:gd name="connsiteX7" fmla="*/ 4079 w 10037"/>
              <a:gd name="connsiteY7" fmla="*/ 9665 h 10000"/>
              <a:gd name="connsiteX8" fmla="*/ 4150 w 10037"/>
              <a:gd name="connsiteY8" fmla="*/ 10000 h 10000"/>
              <a:gd name="connsiteX9" fmla="*/ 6328 w 10037"/>
              <a:gd name="connsiteY9" fmla="*/ 10000 h 10000"/>
              <a:gd name="connsiteX10" fmla="*/ 6397 w 10037"/>
              <a:gd name="connsiteY10" fmla="*/ 9665 h 10000"/>
              <a:gd name="connsiteX11" fmla="*/ 6397 w 10037"/>
              <a:gd name="connsiteY11" fmla="*/ 335 h 10000"/>
              <a:gd name="connsiteX12" fmla="*/ 6467 w 10037"/>
              <a:gd name="connsiteY12" fmla="*/ 0 h 10000"/>
              <a:gd name="connsiteX13" fmla="*/ 8029 w 10037"/>
              <a:gd name="connsiteY13" fmla="*/ 0 h 10000"/>
              <a:gd name="connsiteX14" fmla="*/ 8102 w 10037"/>
              <a:gd name="connsiteY14" fmla="*/ 335 h 10000"/>
              <a:gd name="connsiteX15" fmla="*/ 8102 w 10037"/>
              <a:gd name="connsiteY15" fmla="*/ 8575 h 10000"/>
              <a:gd name="connsiteX16" fmla="*/ 8172 w 10037"/>
              <a:gd name="connsiteY16" fmla="*/ 8935 h 10000"/>
              <a:gd name="connsiteX17" fmla="*/ 10037 w 10037"/>
              <a:gd name="connsiteY17" fmla="*/ 8940 h 10000"/>
              <a:gd name="connsiteX0" fmla="*/ 0 w 10037"/>
              <a:gd name="connsiteY0" fmla="*/ 7857 h 10000"/>
              <a:gd name="connsiteX1" fmla="*/ 726 w 10037"/>
              <a:gd name="connsiteY1" fmla="*/ 7855 h 10000"/>
              <a:gd name="connsiteX2" fmla="*/ 787 w 10037"/>
              <a:gd name="connsiteY2" fmla="*/ 7533 h 10000"/>
              <a:gd name="connsiteX3" fmla="*/ 787 w 10037"/>
              <a:gd name="connsiteY3" fmla="*/ 1796 h 10000"/>
              <a:gd name="connsiteX4" fmla="*/ 855 w 10037"/>
              <a:gd name="connsiteY4" fmla="*/ 1461 h 10000"/>
              <a:gd name="connsiteX5" fmla="*/ 4011 w 10037"/>
              <a:gd name="connsiteY5" fmla="*/ 1461 h 10000"/>
              <a:gd name="connsiteX6" fmla="*/ 4079 w 10037"/>
              <a:gd name="connsiteY6" fmla="*/ 1796 h 10000"/>
              <a:gd name="connsiteX7" fmla="*/ 4079 w 10037"/>
              <a:gd name="connsiteY7" fmla="*/ 9665 h 10000"/>
              <a:gd name="connsiteX8" fmla="*/ 4150 w 10037"/>
              <a:gd name="connsiteY8" fmla="*/ 10000 h 10000"/>
              <a:gd name="connsiteX9" fmla="*/ 6328 w 10037"/>
              <a:gd name="connsiteY9" fmla="*/ 10000 h 10000"/>
              <a:gd name="connsiteX10" fmla="*/ 6397 w 10037"/>
              <a:gd name="connsiteY10" fmla="*/ 9665 h 10000"/>
              <a:gd name="connsiteX11" fmla="*/ 6397 w 10037"/>
              <a:gd name="connsiteY11" fmla="*/ 335 h 10000"/>
              <a:gd name="connsiteX12" fmla="*/ 6467 w 10037"/>
              <a:gd name="connsiteY12" fmla="*/ 0 h 10000"/>
              <a:gd name="connsiteX13" fmla="*/ 8029 w 10037"/>
              <a:gd name="connsiteY13" fmla="*/ 0 h 10000"/>
              <a:gd name="connsiteX14" fmla="*/ 8102 w 10037"/>
              <a:gd name="connsiteY14" fmla="*/ 335 h 10000"/>
              <a:gd name="connsiteX15" fmla="*/ 8102 w 10037"/>
              <a:gd name="connsiteY15" fmla="*/ 8575 h 10000"/>
              <a:gd name="connsiteX16" fmla="*/ 8172 w 10037"/>
              <a:gd name="connsiteY16" fmla="*/ 8935 h 10000"/>
              <a:gd name="connsiteX17" fmla="*/ 10037 w 10037"/>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66 h 10000"/>
              <a:gd name="connsiteX0" fmla="*/ 0 w 9995"/>
              <a:gd name="connsiteY0" fmla="*/ 7857 h 10000"/>
              <a:gd name="connsiteX1" fmla="*/ 726 w 9995"/>
              <a:gd name="connsiteY1" fmla="*/ 7855 h 10000"/>
              <a:gd name="connsiteX2" fmla="*/ 787 w 9995"/>
              <a:gd name="connsiteY2" fmla="*/ 7533 h 10000"/>
              <a:gd name="connsiteX3" fmla="*/ 787 w 9995"/>
              <a:gd name="connsiteY3" fmla="*/ 1796 h 10000"/>
              <a:gd name="connsiteX4" fmla="*/ 855 w 9995"/>
              <a:gd name="connsiteY4" fmla="*/ 1461 h 10000"/>
              <a:gd name="connsiteX5" fmla="*/ 4011 w 9995"/>
              <a:gd name="connsiteY5" fmla="*/ 1461 h 10000"/>
              <a:gd name="connsiteX6" fmla="*/ 4079 w 9995"/>
              <a:gd name="connsiteY6" fmla="*/ 1796 h 10000"/>
              <a:gd name="connsiteX7" fmla="*/ 4079 w 9995"/>
              <a:gd name="connsiteY7" fmla="*/ 9665 h 10000"/>
              <a:gd name="connsiteX8" fmla="*/ 4150 w 9995"/>
              <a:gd name="connsiteY8" fmla="*/ 10000 h 10000"/>
              <a:gd name="connsiteX9" fmla="*/ 6328 w 9995"/>
              <a:gd name="connsiteY9" fmla="*/ 10000 h 10000"/>
              <a:gd name="connsiteX10" fmla="*/ 6397 w 9995"/>
              <a:gd name="connsiteY10" fmla="*/ 9665 h 10000"/>
              <a:gd name="connsiteX11" fmla="*/ 6397 w 9995"/>
              <a:gd name="connsiteY11" fmla="*/ 335 h 10000"/>
              <a:gd name="connsiteX12" fmla="*/ 6467 w 9995"/>
              <a:gd name="connsiteY12" fmla="*/ 0 h 10000"/>
              <a:gd name="connsiteX13" fmla="*/ 8029 w 9995"/>
              <a:gd name="connsiteY13" fmla="*/ 0 h 10000"/>
              <a:gd name="connsiteX14" fmla="*/ 8102 w 9995"/>
              <a:gd name="connsiteY14" fmla="*/ 335 h 10000"/>
              <a:gd name="connsiteX15" fmla="*/ 8102 w 9995"/>
              <a:gd name="connsiteY15" fmla="*/ 8575 h 10000"/>
              <a:gd name="connsiteX16" fmla="*/ 8172 w 9995"/>
              <a:gd name="connsiteY16" fmla="*/ 8935 h 10000"/>
              <a:gd name="connsiteX17" fmla="*/ 9995 w 9995"/>
              <a:gd name="connsiteY17" fmla="*/ 8916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15"/>
              <a:gd name="connsiteY0" fmla="*/ 7857 h 10000"/>
              <a:gd name="connsiteX1" fmla="*/ 726 w 10015"/>
              <a:gd name="connsiteY1" fmla="*/ 7855 h 10000"/>
              <a:gd name="connsiteX2" fmla="*/ 787 w 10015"/>
              <a:gd name="connsiteY2" fmla="*/ 7533 h 10000"/>
              <a:gd name="connsiteX3" fmla="*/ 787 w 10015"/>
              <a:gd name="connsiteY3" fmla="*/ 1796 h 10000"/>
              <a:gd name="connsiteX4" fmla="*/ 855 w 10015"/>
              <a:gd name="connsiteY4" fmla="*/ 1461 h 10000"/>
              <a:gd name="connsiteX5" fmla="*/ 4013 w 10015"/>
              <a:gd name="connsiteY5" fmla="*/ 1461 h 10000"/>
              <a:gd name="connsiteX6" fmla="*/ 4081 w 10015"/>
              <a:gd name="connsiteY6" fmla="*/ 1796 h 10000"/>
              <a:gd name="connsiteX7" fmla="*/ 4081 w 10015"/>
              <a:gd name="connsiteY7" fmla="*/ 9665 h 10000"/>
              <a:gd name="connsiteX8" fmla="*/ 4152 w 10015"/>
              <a:gd name="connsiteY8" fmla="*/ 10000 h 10000"/>
              <a:gd name="connsiteX9" fmla="*/ 6331 w 10015"/>
              <a:gd name="connsiteY9" fmla="*/ 10000 h 10000"/>
              <a:gd name="connsiteX10" fmla="*/ 6400 w 10015"/>
              <a:gd name="connsiteY10" fmla="*/ 9665 h 10000"/>
              <a:gd name="connsiteX11" fmla="*/ 6400 w 10015"/>
              <a:gd name="connsiteY11" fmla="*/ 335 h 10000"/>
              <a:gd name="connsiteX12" fmla="*/ 6470 w 10015"/>
              <a:gd name="connsiteY12" fmla="*/ 0 h 10000"/>
              <a:gd name="connsiteX13" fmla="*/ 8033 w 10015"/>
              <a:gd name="connsiteY13" fmla="*/ 0 h 10000"/>
              <a:gd name="connsiteX14" fmla="*/ 8106 w 10015"/>
              <a:gd name="connsiteY14" fmla="*/ 335 h 10000"/>
              <a:gd name="connsiteX15" fmla="*/ 8106 w 10015"/>
              <a:gd name="connsiteY15" fmla="*/ 8575 h 10000"/>
              <a:gd name="connsiteX16" fmla="*/ 8176 w 10015"/>
              <a:gd name="connsiteY16" fmla="*/ 8935 h 10000"/>
              <a:gd name="connsiteX17" fmla="*/ 10015 w 10015"/>
              <a:gd name="connsiteY17" fmla="*/ 894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15" h="10000">
                <a:moveTo>
                  <a:pt x="0" y="7857"/>
                </a:moveTo>
                <a:cubicBezTo>
                  <a:pt x="34" y="7853"/>
                  <a:pt x="360" y="7855"/>
                  <a:pt x="726" y="7855"/>
                </a:cubicBezTo>
                <a:cubicBezTo>
                  <a:pt x="766" y="7855"/>
                  <a:pt x="787" y="7713"/>
                  <a:pt x="787" y="7533"/>
                </a:cubicBezTo>
                <a:lnTo>
                  <a:pt x="787" y="1796"/>
                </a:lnTo>
                <a:cubicBezTo>
                  <a:pt x="787" y="1605"/>
                  <a:pt x="815" y="1461"/>
                  <a:pt x="855" y="1461"/>
                </a:cubicBezTo>
                <a:lnTo>
                  <a:pt x="4013" y="1461"/>
                </a:lnTo>
                <a:cubicBezTo>
                  <a:pt x="4049" y="1461"/>
                  <a:pt x="4081" y="1605"/>
                  <a:pt x="4081" y="1796"/>
                </a:cubicBezTo>
                <a:lnTo>
                  <a:pt x="4081" y="9665"/>
                </a:lnTo>
                <a:cubicBezTo>
                  <a:pt x="4081" y="9844"/>
                  <a:pt x="4112" y="10000"/>
                  <a:pt x="4152" y="10000"/>
                </a:cubicBezTo>
                <a:lnTo>
                  <a:pt x="6331" y="10000"/>
                </a:lnTo>
                <a:cubicBezTo>
                  <a:pt x="6371" y="10000"/>
                  <a:pt x="6400" y="9844"/>
                  <a:pt x="6400" y="9665"/>
                </a:cubicBezTo>
                <a:lnTo>
                  <a:pt x="6400" y="335"/>
                </a:lnTo>
                <a:cubicBezTo>
                  <a:pt x="6400" y="156"/>
                  <a:pt x="6432" y="0"/>
                  <a:pt x="6470" y="0"/>
                </a:cubicBezTo>
                <a:lnTo>
                  <a:pt x="8033" y="0"/>
                </a:lnTo>
                <a:cubicBezTo>
                  <a:pt x="8075" y="0"/>
                  <a:pt x="8106" y="156"/>
                  <a:pt x="8106" y="335"/>
                </a:cubicBezTo>
                <a:lnTo>
                  <a:pt x="8106" y="8575"/>
                </a:lnTo>
                <a:cubicBezTo>
                  <a:pt x="8106" y="8754"/>
                  <a:pt x="8138" y="8935"/>
                  <a:pt x="8176" y="8935"/>
                </a:cubicBezTo>
                <a:cubicBezTo>
                  <a:pt x="8276" y="8937"/>
                  <a:pt x="9405" y="8939"/>
                  <a:pt x="10015" y="8941"/>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2" name="Freeform 10"/>
          <p:cNvSpPr>
            <a:spLocks/>
          </p:cNvSpPr>
          <p:nvPr userDrawn="1"/>
        </p:nvSpPr>
        <p:spPr bwMode="gray">
          <a:xfrm>
            <a:off x="3" y="4482313"/>
            <a:ext cx="9143997" cy="1084634"/>
          </a:xfrm>
          <a:custGeom>
            <a:avLst/>
            <a:gdLst>
              <a:gd name="T0" fmla="*/ 0 w 8479"/>
              <a:gd name="T1" fmla="*/ 130 h 583"/>
              <a:gd name="T2" fmla="*/ 419 w 8479"/>
              <a:gd name="T3" fmla="*/ 130 h 583"/>
              <a:gd name="T4" fmla="*/ 447 w 8479"/>
              <a:gd name="T5" fmla="*/ 158 h 583"/>
              <a:gd name="T6" fmla="*/ 447 w 8479"/>
              <a:gd name="T7" fmla="*/ 458 h 583"/>
              <a:gd name="T8" fmla="*/ 475 w 8479"/>
              <a:gd name="T9" fmla="*/ 486 h 583"/>
              <a:gd name="T10" fmla="*/ 1724 w 8479"/>
              <a:gd name="T11" fmla="*/ 486 h 583"/>
              <a:gd name="T12" fmla="*/ 1752 w 8479"/>
              <a:gd name="T13" fmla="*/ 458 h 583"/>
              <a:gd name="T14" fmla="*/ 1752 w 8479"/>
              <a:gd name="T15" fmla="*/ 36 h 583"/>
              <a:gd name="T16" fmla="*/ 1780 w 8479"/>
              <a:gd name="T17" fmla="*/ 8 h 583"/>
              <a:gd name="T18" fmla="*/ 2675 w 8479"/>
              <a:gd name="T19" fmla="*/ 8 h 583"/>
              <a:gd name="T20" fmla="*/ 2703 w 8479"/>
              <a:gd name="T21" fmla="*/ 36 h 583"/>
              <a:gd name="T22" fmla="*/ 2703 w 8479"/>
              <a:gd name="T23" fmla="*/ 458 h 583"/>
              <a:gd name="T24" fmla="*/ 2731 w 8479"/>
              <a:gd name="T25" fmla="*/ 486 h 583"/>
              <a:gd name="T26" fmla="*/ 4228 w 8479"/>
              <a:gd name="T27" fmla="*/ 486 h 583"/>
              <a:gd name="T28" fmla="*/ 4256 w 8479"/>
              <a:gd name="T29" fmla="*/ 458 h 583"/>
              <a:gd name="T30" fmla="*/ 4256 w 8479"/>
              <a:gd name="T31" fmla="*/ 214 h 583"/>
              <a:gd name="T32" fmla="*/ 4284 w 8479"/>
              <a:gd name="T33" fmla="*/ 186 h 583"/>
              <a:gd name="T34" fmla="*/ 5867 w 8479"/>
              <a:gd name="T35" fmla="*/ 186 h 583"/>
              <a:gd name="T36" fmla="*/ 5895 w 8479"/>
              <a:gd name="T37" fmla="*/ 214 h 583"/>
              <a:gd name="T38" fmla="*/ 5895 w 8479"/>
              <a:gd name="T39" fmla="*/ 309 h 583"/>
              <a:gd name="T40" fmla="*/ 5923 w 8479"/>
              <a:gd name="T41" fmla="*/ 337 h 583"/>
              <a:gd name="T42" fmla="*/ 6495 w 8479"/>
              <a:gd name="T43" fmla="*/ 337 h 583"/>
              <a:gd name="T44" fmla="*/ 6523 w 8479"/>
              <a:gd name="T45" fmla="*/ 309 h 583"/>
              <a:gd name="T46" fmla="*/ 6523 w 8479"/>
              <a:gd name="T47" fmla="*/ 28 h 583"/>
              <a:gd name="T48" fmla="*/ 6551 w 8479"/>
              <a:gd name="T49" fmla="*/ 0 h 583"/>
              <a:gd name="T50" fmla="*/ 7543 w 8479"/>
              <a:gd name="T51" fmla="*/ 0 h 583"/>
              <a:gd name="T52" fmla="*/ 7571 w 8479"/>
              <a:gd name="T53" fmla="*/ 28 h 583"/>
              <a:gd name="T54" fmla="*/ 7571 w 8479"/>
              <a:gd name="T55" fmla="*/ 555 h 583"/>
              <a:gd name="T56" fmla="*/ 7599 w 8479"/>
              <a:gd name="T57" fmla="*/ 583 h 583"/>
              <a:gd name="T58" fmla="*/ 8479 w 8479"/>
              <a:gd name="T59" fmla="*/ 583 h 583"/>
              <a:gd name="connsiteX0" fmla="*/ 0 w 9506"/>
              <a:gd name="connsiteY0" fmla="*/ 2230 h 10000"/>
              <a:gd name="connsiteX1" fmla="*/ 33 w 9506"/>
              <a:gd name="connsiteY1" fmla="*/ 2710 h 10000"/>
              <a:gd name="connsiteX2" fmla="*/ 33 w 9506"/>
              <a:gd name="connsiteY2" fmla="*/ 7856 h 10000"/>
              <a:gd name="connsiteX3" fmla="*/ 66 w 9506"/>
              <a:gd name="connsiteY3" fmla="*/ 8336 h 10000"/>
              <a:gd name="connsiteX4" fmla="*/ 1539 w 9506"/>
              <a:gd name="connsiteY4" fmla="*/ 8336 h 10000"/>
              <a:gd name="connsiteX5" fmla="*/ 1572 w 9506"/>
              <a:gd name="connsiteY5" fmla="*/ 7856 h 10000"/>
              <a:gd name="connsiteX6" fmla="*/ 1572 w 9506"/>
              <a:gd name="connsiteY6" fmla="*/ 617 h 10000"/>
              <a:gd name="connsiteX7" fmla="*/ 1605 w 9506"/>
              <a:gd name="connsiteY7" fmla="*/ 137 h 10000"/>
              <a:gd name="connsiteX8" fmla="*/ 2661 w 9506"/>
              <a:gd name="connsiteY8" fmla="*/ 137 h 10000"/>
              <a:gd name="connsiteX9" fmla="*/ 2694 w 9506"/>
              <a:gd name="connsiteY9" fmla="*/ 617 h 10000"/>
              <a:gd name="connsiteX10" fmla="*/ 2694 w 9506"/>
              <a:gd name="connsiteY10" fmla="*/ 7856 h 10000"/>
              <a:gd name="connsiteX11" fmla="*/ 2727 w 9506"/>
              <a:gd name="connsiteY11" fmla="*/ 8336 h 10000"/>
              <a:gd name="connsiteX12" fmla="*/ 4492 w 9506"/>
              <a:gd name="connsiteY12" fmla="*/ 8336 h 10000"/>
              <a:gd name="connsiteX13" fmla="*/ 4525 w 9506"/>
              <a:gd name="connsiteY13" fmla="*/ 7856 h 10000"/>
              <a:gd name="connsiteX14" fmla="*/ 4525 w 9506"/>
              <a:gd name="connsiteY14" fmla="*/ 3671 h 10000"/>
              <a:gd name="connsiteX15" fmla="*/ 4558 w 9506"/>
              <a:gd name="connsiteY15" fmla="*/ 3190 h 10000"/>
              <a:gd name="connsiteX16" fmla="*/ 6425 w 9506"/>
              <a:gd name="connsiteY16" fmla="*/ 3190 h 10000"/>
              <a:gd name="connsiteX17" fmla="*/ 6458 w 9506"/>
              <a:gd name="connsiteY17" fmla="*/ 3671 h 10000"/>
              <a:gd name="connsiteX18" fmla="*/ 6458 w 9506"/>
              <a:gd name="connsiteY18" fmla="*/ 5300 h 10000"/>
              <a:gd name="connsiteX19" fmla="*/ 6491 w 9506"/>
              <a:gd name="connsiteY19" fmla="*/ 5780 h 10000"/>
              <a:gd name="connsiteX20" fmla="*/ 7166 w 9506"/>
              <a:gd name="connsiteY20" fmla="*/ 5780 h 10000"/>
              <a:gd name="connsiteX21" fmla="*/ 7199 w 9506"/>
              <a:gd name="connsiteY21" fmla="*/ 5300 h 10000"/>
              <a:gd name="connsiteX22" fmla="*/ 7199 w 9506"/>
              <a:gd name="connsiteY22" fmla="*/ 480 h 10000"/>
              <a:gd name="connsiteX23" fmla="*/ 7232 w 9506"/>
              <a:gd name="connsiteY23" fmla="*/ 0 h 10000"/>
              <a:gd name="connsiteX24" fmla="*/ 8402 w 9506"/>
              <a:gd name="connsiteY24" fmla="*/ 0 h 10000"/>
              <a:gd name="connsiteX25" fmla="*/ 8435 w 9506"/>
              <a:gd name="connsiteY25" fmla="*/ 480 h 10000"/>
              <a:gd name="connsiteX26" fmla="*/ 8435 w 9506"/>
              <a:gd name="connsiteY26" fmla="*/ 9520 h 10000"/>
              <a:gd name="connsiteX27" fmla="*/ 8468 w 9506"/>
              <a:gd name="connsiteY27" fmla="*/ 10000 h 10000"/>
              <a:gd name="connsiteX28" fmla="*/ 9506 w 9506"/>
              <a:gd name="connsiteY28" fmla="*/ 10000 h 10000"/>
              <a:gd name="connsiteX0" fmla="*/ 0 w 9965"/>
              <a:gd name="connsiteY0" fmla="*/ 2710 h 10000"/>
              <a:gd name="connsiteX1" fmla="*/ 0 w 9965"/>
              <a:gd name="connsiteY1" fmla="*/ 7856 h 10000"/>
              <a:gd name="connsiteX2" fmla="*/ 34 w 9965"/>
              <a:gd name="connsiteY2" fmla="*/ 8336 h 10000"/>
              <a:gd name="connsiteX3" fmla="*/ 1584 w 9965"/>
              <a:gd name="connsiteY3" fmla="*/ 8336 h 10000"/>
              <a:gd name="connsiteX4" fmla="*/ 1619 w 9965"/>
              <a:gd name="connsiteY4" fmla="*/ 7856 h 10000"/>
              <a:gd name="connsiteX5" fmla="*/ 1619 w 9965"/>
              <a:gd name="connsiteY5" fmla="*/ 617 h 10000"/>
              <a:gd name="connsiteX6" fmla="*/ 1653 w 9965"/>
              <a:gd name="connsiteY6" fmla="*/ 137 h 10000"/>
              <a:gd name="connsiteX7" fmla="*/ 2764 w 9965"/>
              <a:gd name="connsiteY7" fmla="*/ 137 h 10000"/>
              <a:gd name="connsiteX8" fmla="*/ 2799 w 9965"/>
              <a:gd name="connsiteY8" fmla="*/ 617 h 10000"/>
              <a:gd name="connsiteX9" fmla="*/ 2799 w 9965"/>
              <a:gd name="connsiteY9" fmla="*/ 7856 h 10000"/>
              <a:gd name="connsiteX10" fmla="*/ 2834 w 9965"/>
              <a:gd name="connsiteY10" fmla="*/ 8336 h 10000"/>
              <a:gd name="connsiteX11" fmla="*/ 4690 w 9965"/>
              <a:gd name="connsiteY11" fmla="*/ 8336 h 10000"/>
              <a:gd name="connsiteX12" fmla="*/ 4725 w 9965"/>
              <a:gd name="connsiteY12" fmla="*/ 7856 h 10000"/>
              <a:gd name="connsiteX13" fmla="*/ 4725 w 9965"/>
              <a:gd name="connsiteY13" fmla="*/ 3671 h 10000"/>
              <a:gd name="connsiteX14" fmla="*/ 4760 w 9965"/>
              <a:gd name="connsiteY14" fmla="*/ 3190 h 10000"/>
              <a:gd name="connsiteX15" fmla="*/ 6724 w 9965"/>
              <a:gd name="connsiteY15" fmla="*/ 3190 h 10000"/>
              <a:gd name="connsiteX16" fmla="*/ 6759 w 9965"/>
              <a:gd name="connsiteY16" fmla="*/ 3671 h 10000"/>
              <a:gd name="connsiteX17" fmla="*/ 6759 w 9965"/>
              <a:gd name="connsiteY17" fmla="*/ 5300 h 10000"/>
              <a:gd name="connsiteX18" fmla="*/ 6793 w 9965"/>
              <a:gd name="connsiteY18" fmla="*/ 5780 h 10000"/>
              <a:gd name="connsiteX19" fmla="*/ 7503 w 9965"/>
              <a:gd name="connsiteY19" fmla="*/ 5780 h 10000"/>
              <a:gd name="connsiteX20" fmla="*/ 7538 w 9965"/>
              <a:gd name="connsiteY20" fmla="*/ 5300 h 10000"/>
              <a:gd name="connsiteX21" fmla="*/ 7538 w 9965"/>
              <a:gd name="connsiteY21" fmla="*/ 480 h 10000"/>
              <a:gd name="connsiteX22" fmla="*/ 7573 w 9965"/>
              <a:gd name="connsiteY22" fmla="*/ 0 h 10000"/>
              <a:gd name="connsiteX23" fmla="*/ 8804 w 9965"/>
              <a:gd name="connsiteY23" fmla="*/ 0 h 10000"/>
              <a:gd name="connsiteX24" fmla="*/ 8838 w 9965"/>
              <a:gd name="connsiteY24" fmla="*/ 480 h 10000"/>
              <a:gd name="connsiteX25" fmla="*/ 8838 w 9965"/>
              <a:gd name="connsiteY25" fmla="*/ 9520 h 10000"/>
              <a:gd name="connsiteX26" fmla="*/ 8873 w 9965"/>
              <a:gd name="connsiteY26" fmla="*/ 10000 h 10000"/>
              <a:gd name="connsiteX27" fmla="*/ 9965 w 9965"/>
              <a:gd name="connsiteY27" fmla="*/ 10000 h 10000"/>
              <a:gd name="connsiteX0" fmla="*/ 0 w 10000"/>
              <a:gd name="connsiteY0" fmla="*/ 7856 h 10000"/>
              <a:gd name="connsiteX1" fmla="*/ 34 w 10000"/>
              <a:gd name="connsiteY1" fmla="*/ 8336 h 10000"/>
              <a:gd name="connsiteX2" fmla="*/ 1590 w 10000"/>
              <a:gd name="connsiteY2" fmla="*/ 8336 h 10000"/>
              <a:gd name="connsiteX3" fmla="*/ 1625 w 10000"/>
              <a:gd name="connsiteY3" fmla="*/ 7856 h 10000"/>
              <a:gd name="connsiteX4" fmla="*/ 1625 w 10000"/>
              <a:gd name="connsiteY4" fmla="*/ 617 h 10000"/>
              <a:gd name="connsiteX5" fmla="*/ 1659 w 10000"/>
              <a:gd name="connsiteY5" fmla="*/ 137 h 10000"/>
              <a:gd name="connsiteX6" fmla="*/ 2774 w 10000"/>
              <a:gd name="connsiteY6" fmla="*/ 137 h 10000"/>
              <a:gd name="connsiteX7" fmla="*/ 2809 w 10000"/>
              <a:gd name="connsiteY7" fmla="*/ 617 h 10000"/>
              <a:gd name="connsiteX8" fmla="*/ 2809 w 10000"/>
              <a:gd name="connsiteY8" fmla="*/ 7856 h 10000"/>
              <a:gd name="connsiteX9" fmla="*/ 2844 w 10000"/>
              <a:gd name="connsiteY9" fmla="*/ 8336 h 10000"/>
              <a:gd name="connsiteX10" fmla="*/ 4706 w 10000"/>
              <a:gd name="connsiteY10" fmla="*/ 8336 h 10000"/>
              <a:gd name="connsiteX11" fmla="*/ 4742 w 10000"/>
              <a:gd name="connsiteY11" fmla="*/ 7856 h 10000"/>
              <a:gd name="connsiteX12" fmla="*/ 4742 w 10000"/>
              <a:gd name="connsiteY12" fmla="*/ 3671 h 10000"/>
              <a:gd name="connsiteX13" fmla="*/ 4777 w 10000"/>
              <a:gd name="connsiteY13" fmla="*/ 3190 h 10000"/>
              <a:gd name="connsiteX14" fmla="*/ 6748 w 10000"/>
              <a:gd name="connsiteY14" fmla="*/ 3190 h 10000"/>
              <a:gd name="connsiteX15" fmla="*/ 6783 w 10000"/>
              <a:gd name="connsiteY15" fmla="*/ 3671 h 10000"/>
              <a:gd name="connsiteX16" fmla="*/ 6783 w 10000"/>
              <a:gd name="connsiteY16" fmla="*/ 5300 h 10000"/>
              <a:gd name="connsiteX17" fmla="*/ 6817 w 10000"/>
              <a:gd name="connsiteY17" fmla="*/ 5780 h 10000"/>
              <a:gd name="connsiteX18" fmla="*/ 7529 w 10000"/>
              <a:gd name="connsiteY18" fmla="*/ 5780 h 10000"/>
              <a:gd name="connsiteX19" fmla="*/ 7564 w 10000"/>
              <a:gd name="connsiteY19" fmla="*/ 5300 h 10000"/>
              <a:gd name="connsiteX20" fmla="*/ 7564 w 10000"/>
              <a:gd name="connsiteY20" fmla="*/ 480 h 10000"/>
              <a:gd name="connsiteX21" fmla="*/ 7600 w 10000"/>
              <a:gd name="connsiteY21" fmla="*/ 0 h 10000"/>
              <a:gd name="connsiteX22" fmla="*/ 8835 w 10000"/>
              <a:gd name="connsiteY22" fmla="*/ 0 h 10000"/>
              <a:gd name="connsiteX23" fmla="*/ 8869 w 10000"/>
              <a:gd name="connsiteY23" fmla="*/ 480 h 10000"/>
              <a:gd name="connsiteX24" fmla="*/ 8869 w 10000"/>
              <a:gd name="connsiteY24" fmla="*/ 9520 h 10000"/>
              <a:gd name="connsiteX25" fmla="*/ 8904 w 10000"/>
              <a:gd name="connsiteY25" fmla="*/ 10000 h 10000"/>
              <a:gd name="connsiteX26" fmla="*/ 10000 w 10000"/>
              <a:gd name="connsiteY26" fmla="*/ 10000 h 10000"/>
              <a:gd name="connsiteX0" fmla="*/ 0 w 9966"/>
              <a:gd name="connsiteY0" fmla="*/ 8336 h 10000"/>
              <a:gd name="connsiteX1" fmla="*/ 1556 w 9966"/>
              <a:gd name="connsiteY1" fmla="*/ 8336 h 10000"/>
              <a:gd name="connsiteX2" fmla="*/ 1591 w 9966"/>
              <a:gd name="connsiteY2" fmla="*/ 7856 h 10000"/>
              <a:gd name="connsiteX3" fmla="*/ 1591 w 9966"/>
              <a:gd name="connsiteY3" fmla="*/ 617 h 10000"/>
              <a:gd name="connsiteX4" fmla="*/ 1625 w 9966"/>
              <a:gd name="connsiteY4" fmla="*/ 137 h 10000"/>
              <a:gd name="connsiteX5" fmla="*/ 2740 w 9966"/>
              <a:gd name="connsiteY5" fmla="*/ 137 h 10000"/>
              <a:gd name="connsiteX6" fmla="*/ 2775 w 9966"/>
              <a:gd name="connsiteY6" fmla="*/ 617 h 10000"/>
              <a:gd name="connsiteX7" fmla="*/ 2775 w 9966"/>
              <a:gd name="connsiteY7" fmla="*/ 7856 h 10000"/>
              <a:gd name="connsiteX8" fmla="*/ 2810 w 9966"/>
              <a:gd name="connsiteY8" fmla="*/ 8336 h 10000"/>
              <a:gd name="connsiteX9" fmla="*/ 4672 w 9966"/>
              <a:gd name="connsiteY9" fmla="*/ 8336 h 10000"/>
              <a:gd name="connsiteX10" fmla="*/ 4708 w 9966"/>
              <a:gd name="connsiteY10" fmla="*/ 7856 h 10000"/>
              <a:gd name="connsiteX11" fmla="*/ 4708 w 9966"/>
              <a:gd name="connsiteY11" fmla="*/ 3671 h 10000"/>
              <a:gd name="connsiteX12" fmla="*/ 4743 w 9966"/>
              <a:gd name="connsiteY12" fmla="*/ 3190 h 10000"/>
              <a:gd name="connsiteX13" fmla="*/ 6714 w 9966"/>
              <a:gd name="connsiteY13" fmla="*/ 3190 h 10000"/>
              <a:gd name="connsiteX14" fmla="*/ 6749 w 9966"/>
              <a:gd name="connsiteY14" fmla="*/ 3671 h 10000"/>
              <a:gd name="connsiteX15" fmla="*/ 6749 w 9966"/>
              <a:gd name="connsiteY15" fmla="*/ 5300 h 10000"/>
              <a:gd name="connsiteX16" fmla="*/ 6783 w 9966"/>
              <a:gd name="connsiteY16" fmla="*/ 5780 h 10000"/>
              <a:gd name="connsiteX17" fmla="*/ 7495 w 9966"/>
              <a:gd name="connsiteY17" fmla="*/ 5780 h 10000"/>
              <a:gd name="connsiteX18" fmla="*/ 7530 w 9966"/>
              <a:gd name="connsiteY18" fmla="*/ 5300 h 10000"/>
              <a:gd name="connsiteX19" fmla="*/ 7530 w 9966"/>
              <a:gd name="connsiteY19" fmla="*/ 480 h 10000"/>
              <a:gd name="connsiteX20" fmla="*/ 7566 w 9966"/>
              <a:gd name="connsiteY20" fmla="*/ 0 h 10000"/>
              <a:gd name="connsiteX21" fmla="*/ 8801 w 9966"/>
              <a:gd name="connsiteY21" fmla="*/ 0 h 10000"/>
              <a:gd name="connsiteX22" fmla="*/ 8835 w 9966"/>
              <a:gd name="connsiteY22" fmla="*/ 480 h 10000"/>
              <a:gd name="connsiteX23" fmla="*/ 8835 w 9966"/>
              <a:gd name="connsiteY23" fmla="*/ 9520 h 10000"/>
              <a:gd name="connsiteX24" fmla="*/ 8870 w 9966"/>
              <a:gd name="connsiteY24" fmla="*/ 10000 h 10000"/>
              <a:gd name="connsiteX25" fmla="*/ 9966 w 9966"/>
              <a:gd name="connsiteY25" fmla="*/ 10000 h 10000"/>
              <a:gd name="connsiteX0" fmla="*/ 0 w 8439"/>
              <a:gd name="connsiteY0" fmla="*/ 8336 h 10000"/>
              <a:gd name="connsiteX1" fmla="*/ 35 w 8439"/>
              <a:gd name="connsiteY1" fmla="*/ 7856 h 10000"/>
              <a:gd name="connsiteX2" fmla="*/ 35 w 8439"/>
              <a:gd name="connsiteY2" fmla="*/ 617 h 10000"/>
              <a:gd name="connsiteX3" fmla="*/ 70 w 8439"/>
              <a:gd name="connsiteY3" fmla="*/ 137 h 10000"/>
              <a:gd name="connsiteX4" fmla="*/ 1188 w 8439"/>
              <a:gd name="connsiteY4" fmla="*/ 137 h 10000"/>
              <a:gd name="connsiteX5" fmla="*/ 1223 w 8439"/>
              <a:gd name="connsiteY5" fmla="*/ 617 h 10000"/>
              <a:gd name="connsiteX6" fmla="*/ 1223 w 8439"/>
              <a:gd name="connsiteY6" fmla="*/ 7856 h 10000"/>
              <a:gd name="connsiteX7" fmla="*/ 1259 w 8439"/>
              <a:gd name="connsiteY7" fmla="*/ 8336 h 10000"/>
              <a:gd name="connsiteX8" fmla="*/ 3127 w 8439"/>
              <a:gd name="connsiteY8" fmla="*/ 8336 h 10000"/>
              <a:gd name="connsiteX9" fmla="*/ 3163 w 8439"/>
              <a:gd name="connsiteY9" fmla="*/ 7856 h 10000"/>
              <a:gd name="connsiteX10" fmla="*/ 3163 w 8439"/>
              <a:gd name="connsiteY10" fmla="*/ 3671 h 10000"/>
              <a:gd name="connsiteX11" fmla="*/ 3198 w 8439"/>
              <a:gd name="connsiteY11" fmla="*/ 3190 h 10000"/>
              <a:gd name="connsiteX12" fmla="*/ 5176 w 8439"/>
              <a:gd name="connsiteY12" fmla="*/ 3190 h 10000"/>
              <a:gd name="connsiteX13" fmla="*/ 5211 w 8439"/>
              <a:gd name="connsiteY13" fmla="*/ 3671 h 10000"/>
              <a:gd name="connsiteX14" fmla="*/ 5211 w 8439"/>
              <a:gd name="connsiteY14" fmla="*/ 5300 h 10000"/>
              <a:gd name="connsiteX15" fmla="*/ 5245 w 8439"/>
              <a:gd name="connsiteY15" fmla="*/ 5780 h 10000"/>
              <a:gd name="connsiteX16" fmla="*/ 5960 w 8439"/>
              <a:gd name="connsiteY16" fmla="*/ 5780 h 10000"/>
              <a:gd name="connsiteX17" fmla="*/ 5995 w 8439"/>
              <a:gd name="connsiteY17" fmla="*/ 5300 h 10000"/>
              <a:gd name="connsiteX18" fmla="*/ 5995 w 8439"/>
              <a:gd name="connsiteY18" fmla="*/ 480 h 10000"/>
              <a:gd name="connsiteX19" fmla="*/ 6031 w 8439"/>
              <a:gd name="connsiteY19" fmla="*/ 0 h 10000"/>
              <a:gd name="connsiteX20" fmla="*/ 7270 w 8439"/>
              <a:gd name="connsiteY20" fmla="*/ 0 h 10000"/>
              <a:gd name="connsiteX21" fmla="*/ 7304 w 8439"/>
              <a:gd name="connsiteY21" fmla="*/ 480 h 10000"/>
              <a:gd name="connsiteX22" fmla="*/ 7304 w 8439"/>
              <a:gd name="connsiteY22" fmla="*/ 9520 h 10000"/>
              <a:gd name="connsiteX23" fmla="*/ 7339 w 8439"/>
              <a:gd name="connsiteY23" fmla="*/ 10000 h 10000"/>
              <a:gd name="connsiteX24" fmla="*/ 8439 w 8439"/>
              <a:gd name="connsiteY24" fmla="*/ 10000 h 10000"/>
              <a:gd name="connsiteX0" fmla="*/ 0 w 9959"/>
              <a:gd name="connsiteY0" fmla="*/ 7856 h 10000"/>
              <a:gd name="connsiteX1" fmla="*/ 0 w 9959"/>
              <a:gd name="connsiteY1" fmla="*/ 617 h 10000"/>
              <a:gd name="connsiteX2" fmla="*/ 42 w 9959"/>
              <a:gd name="connsiteY2" fmla="*/ 137 h 10000"/>
              <a:gd name="connsiteX3" fmla="*/ 1367 w 9959"/>
              <a:gd name="connsiteY3" fmla="*/ 137 h 10000"/>
              <a:gd name="connsiteX4" fmla="*/ 1408 w 9959"/>
              <a:gd name="connsiteY4" fmla="*/ 617 h 10000"/>
              <a:gd name="connsiteX5" fmla="*/ 1408 w 9959"/>
              <a:gd name="connsiteY5" fmla="*/ 7856 h 10000"/>
              <a:gd name="connsiteX6" fmla="*/ 1451 w 9959"/>
              <a:gd name="connsiteY6" fmla="*/ 8336 h 10000"/>
              <a:gd name="connsiteX7" fmla="*/ 3664 w 9959"/>
              <a:gd name="connsiteY7" fmla="*/ 8336 h 10000"/>
              <a:gd name="connsiteX8" fmla="*/ 3707 w 9959"/>
              <a:gd name="connsiteY8" fmla="*/ 7856 h 10000"/>
              <a:gd name="connsiteX9" fmla="*/ 3707 w 9959"/>
              <a:gd name="connsiteY9" fmla="*/ 3671 h 10000"/>
              <a:gd name="connsiteX10" fmla="*/ 3749 w 9959"/>
              <a:gd name="connsiteY10" fmla="*/ 3190 h 10000"/>
              <a:gd name="connsiteX11" fmla="*/ 6092 w 9959"/>
              <a:gd name="connsiteY11" fmla="*/ 3190 h 10000"/>
              <a:gd name="connsiteX12" fmla="*/ 6134 w 9959"/>
              <a:gd name="connsiteY12" fmla="*/ 3671 h 10000"/>
              <a:gd name="connsiteX13" fmla="*/ 6134 w 9959"/>
              <a:gd name="connsiteY13" fmla="*/ 5300 h 10000"/>
              <a:gd name="connsiteX14" fmla="*/ 6174 w 9959"/>
              <a:gd name="connsiteY14" fmla="*/ 5780 h 10000"/>
              <a:gd name="connsiteX15" fmla="*/ 7021 w 9959"/>
              <a:gd name="connsiteY15" fmla="*/ 5780 h 10000"/>
              <a:gd name="connsiteX16" fmla="*/ 7063 w 9959"/>
              <a:gd name="connsiteY16" fmla="*/ 5300 h 10000"/>
              <a:gd name="connsiteX17" fmla="*/ 7063 w 9959"/>
              <a:gd name="connsiteY17" fmla="*/ 480 h 10000"/>
              <a:gd name="connsiteX18" fmla="*/ 7106 w 9959"/>
              <a:gd name="connsiteY18" fmla="*/ 0 h 10000"/>
              <a:gd name="connsiteX19" fmla="*/ 8574 w 9959"/>
              <a:gd name="connsiteY19" fmla="*/ 0 h 10000"/>
              <a:gd name="connsiteX20" fmla="*/ 8614 w 9959"/>
              <a:gd name="connsiteY20" fmla="*/ 480 h 10000"/>
              <a:gd name="connsiteX21" fmla="*/ 8614 w 9959"/>
              <a:gd name="connsiteY21" fmla="*/ 9520 h 10000"/>
              <a:gd name="connsiteX22" fmla="*/ 8656 w 9959"/>
              <a:gd name="connsiteY22" fmla="*/ 10000 h 10000"/>
              <a:gd name="connsiteX23" fmla="*/ 9959 w 9959"/>
              <a:gd name="connsiteY23" fmla="*/ 10000 h 10000"/>
              <a:gd name="connsiteX0" fmla="*/ 0 w 10000"/>
              <a:gd name="connsiteY0" fmla="*/ 617 h 10000"/>
              <a:gd name="connsiteX1" fmla="*/ 42 w 10000"/>
              <a:gd name="connsiteY1" fmla="*/ 137 h 10000"/>
              <a:gd name="connsiteX2" fmla="*/ 1373 w 10000"/>
              <a:gd name="connsiteY2" fmla="*/ 137 h 10000"/>
              <a:gd name="connsiteX3" fmla="*/ 1414 w 10000"/>
              <a:gd name="connsiteY3" fmla="*/ 617 h 10000"/>
              <a:gd name="connsiteX4" fmla="*/ 1414 w 10000"/>
              <a:gd name="connsiteY4" fmla="*/ 7856 h 10000"/>
              <a:gd name="connsiteX5" fmla="*/ 1457 w 10000"/>
              <a:gd name="connsiteY5" fmla="*/ 8336 h 10000"/>
              <a:gd name="connsiteX6" fmla="*/ 3679 w 10000"/>
              <a:gd name="connsiteY6" fmla="*/ 8336 h 10000"/>
              <a:gd name="connsiteX7" fmla="*/ 3722 w 10000"/>
              <a:gd name="connsiteY7" fmla="*/ 7856 h 10000"/>
              <a:gd name="connsiteX8" fmla="*/ 3722 w 10000"/>
              <a:gd name="connsiteY8" fmla="*/ 3671 h 10000"/>
              <a:gd name="connsiteX9" fmla="*/ 3764 w 10000"/>
              <a:gd name="connsiteY9" fmla="*/ 3190 h 10000"/>
              <a:gd name="connsiteX10" fmla="*/ 6117 w 10000"/>
              <a:gd name="connsiteY10" fmla="*/ 3190 h 10000"/>
              <a:gd name="connsiteX11" fmla="*/ 6159 w 10000"/>
              <a:gd name="connsiteY11" fmla="*/ 3671 h 10000"/>
              <a:gd name="connsiteX12" fmla="*/ 6159 w 10000"/>
              <a:gd name="connsiteY12" fmla="*/ 5300 h 10000"/>
              <a:gd name="connsiteX13" fmla="*/ 6199 w 10000"/>
              <a:gd name="connsiteY13" fmla="*/ 5780 h 10000"/>
              <a:gd name="connsiteX14" fmla="*/ 7050 w 10000"/>
              <a:gd name="connsiteY14" fmla="*/ 5780 h 10000"/>
              <a:gd name="connsiteX15" fmla="*/ 7092 w 10000"/>
              <a:gd name="connsiteY15" fmla="*/ 5300 h 10000"/>
              <a:gd name="connsiteX16" fmla="*/ 7092 w 10000"/>
              <a:gd name="connsiteY16" fmla="*/ 480 h 10000"/>
              <a:gd name="connsiteX17" fmla="*/ 7135 w 10000"/>
              <a:gd name="connsiteY17" fmla="*/ 0 h 10000"/>
              <a:gd name="connsiteX18" fmla="*/ 8609 w 10000"/>
              <a:gd name="connsiteY18" fmla="*/ 0 h 10000"/>
              <a:gd name="connsiteX19" fmla="*/ 8649 w 10000"/>
              <a:gd name="connsiteY19" fmla="*/ 480 h 10000"/>
              <a:gd name="connsiteX20" fmla="*/ 8649 w 10000"/>
              <a:gd name="connsiteY20" fmla="*/ 9520 h 10000"/>
              <a:gd name="connsiteX21" fmla="*/ 8692 w 10000"/>
              <a:gd name="connsiteY21" fmla="*/ 10000 h 10000"/>
              <a:gd name="connsiteX22" fmla="*/ 10000 w 10000"/>
              <a:gd name="connsiteY22" fmla="*/ 10000 h 10000"/>
              <a:gd name="connsiteX0" fmla="*/ 0 w 8692"/>
              <a:gd name="connsiteY0" fmla="*/ 617 h 10000"/>
              <a:gd name="connsiteX1" fmla="*/ 42 w 8692"/>
              <a:gd name="connsiteY1" fmla="*/ 137 h 10000"/>
              <a:gd name="connsiteX2" fmla="*/ 1373 w 8692"/>
              <a:gd name="connsiteY2" fmla="*/ 137 h 10000"/>
              <a:gd name="connsiteX3" fmla="*/ 1414 w 8692"/>
              <a:gd name="connsiteY3" fmla="*/ 617 h 10000"/>
              <a:gd name="connsiteX4" fmla="*/ 1414 w 8692"/>
              <a:gd name="connsiteY4" fmla="*/ 7856 h 10000"/>
              <a:gd name="connsiteX5" fmla="*/ 1457 w 8692"/>
              <a:gd name="connsiteY5" fmla="*/ 8336 h 10000"/>
              <a:gd name="connsiteX6" fmla="*/ 3679 w 8692"/>
              <a:gd name="connsiteY6" fmla="*/ 8336 h 10000"/>
              <a:gd name="connsiteX7" fmla="*/ 3722 w 8692"/>
              <a:gd name="connsiteY7" fmla="*/ 7856 h 10000"/>
              <a:gd name="connsiteX8" fmla="*/ 3722 w 8692"/>
              <a:gd name="connsiteY8" fmla="*/ 3671 h 10000"/>
              <a:gd name="connsiteX9" fmla="*/ 3764 w 8692"/>
              <a:gd name="connsiteY9" fmla="*/ 3190 h 10000"/>
              <a:gd name="connsiteX10" fmla="*/ 6117 w 8692"/>
              <a:gd name="connsiteY10" fmla="*/ 3190 h 10000"/>
              <a:gd name="connsiteX11" fmla="*/ 6159 w 8692"/>
              <a:gd name="connsiteY11" fmla="*/ 3671 h 10000"/>
              <a:gd name="connsiteX12" fmla="*/ 6159 w 8692"/>
              <a:gd name="connsiteY12" fmla="*/ 5300 h 10000"/>
              <a:gd name="connsiteX13" fmla="*/ 6199 w 8692"/>
              <a:gd name="connsiteY13" fmla="*/ 5780 h 10000"/>
              <a:gd name="connsiteX14" fmla="*/ 7050 w 8692"/>
              <a:gd name="connsiteY14" fmla="*/ 5780 h 10000"/>
              <a:gd name="connsiteX15" fmla="*/ 7092 w 8692"/>
              <a:gd name="connsiteY15" fmla="*/ 5300 h 10000"/>
              <a:gd name="connsiteX16" fmla="*/ 7092 w 8692"/>
              <a:gd name="connsiteY16" fmla="*/ 480 h 10000"/>
              <a:gd name="connsiteX17" fmla="*/ 7135 w 8692"/>
              <a:gd name="connsiteY17" fmla="*/ 0 h 10000"/>
              <a:gd name="connsiteX18" fmla="*/ 8609 w 8692"/>
              <a:gd name="connsiteY18" fmla="*/ 0 h 10000"/>
              <a:gd name="connsiteX19" fmla="*/ 8649 w 8692"/>
              <a:gd name="connsiteY19" fmla="*/ 480 h 10000"/>
              <a:gd name="connsiteX20" fmla="*/ 8649 w 8692"/>
              <a:gd name="connsiteY20" fmla="*/ 9520 h 10000"/>
              <a:gd name="connsiteX21" fmla="*/ 8692 w 8692"/>
              <a:gd name="connsiteY21" fmla="*/ 10000 h 10000"/>
              <a:gd name="connsiteX0" fmla="*/ 0 w 9951"/>
              <a:gd name="connsiteY0" fmla="*/ 617 h 9520"/>
              <a:gd name="connsiteX1" fmla="*/ 48 w 9951"/>
              <a:gd name="connsiteY1" fmla="*/ 137 h 9520"/>
              <a:gd name="connsiteX2" fmla="*/ 1580 w 9951"/>
              <a:gd name="connsiteY2" fmla="*/ 137 h 9520"/>
              <a:gd name="connsiteX3" fmla="*/ 1627 w 9951"/>
              <a:gd name="connsiteY3" fmla="*/ 617 h 9520"/>
              <a:gd name="connsiteX4" fmla="*/ 1627 w 9951"/>
              <a:gd name="connsiteY4" fmla="*/ 7856 h 9520"/>
              <a:gd name="connsiteX5" fmla="*/ 1676 w 9951"/>
              <a:gd name="connsiteY5" fmla="*/ 8336 h 9520"/>
              <a:gd name="connsiteX6" fmla="*/ 4233 w 9951"/>
              <a:gd name="connsiteY6" fmla="*/ 8336 h 9520"/>
              <a:gd name="connsiteX7" fmla="*/ 4282 w 9951"/>
              <a:gd name="connsiteY7" fmla="*/ 7856 h 9520"/>
              <a:gd name="connsiteX8" fmla="*/ 4282 w 9951"/>
              <a:gd name="connsiteY8" fmla="*/ 3671 h 9520"/>
              <a:gd name="connsiteX9" fmla="*/ 4330 w 9951"/>
              <a:gd name="connsiteY9" fmla="*/ 3190 h 9520"/>
              <a:gd name="connsiteX10" fmla="*/ 7038 w 9951"/>
              <a:gd name="connsiteY10" fmla="*/ 3190 h 9520"/>
              <a:gd name="connsiteX11" fmla="*/ 7086 w 9951"/>
              <a:gd name="connsiteY11" fmla="*/ 3671 h 9520"/>
              <a:gd name="connsiteX12" fmla="*/ 7086 w 9951"/>
              <a:gd name="connsiteY12" fmla="*/ 5300 h 9520"/>
              <a:gd name="connsiteX13" fmla="*/ 7132 w 9951"/>
              <a:gd name="connsiteY13" fmla="*/ 5780 h 9520"/>
              <a:gd name="connsiteX14" fmla="*/ 8111 w 9951"/>
              <a:gd name="connsiteY14" fmla="*/ 5780 h 9520"/>
              <a:gd name="connsiteX15" fmla="*/ 8159 w 9951"/>
              <a:gd name="connsiteY15" fmla="*/ 5300 h 9520"/>
              <a:gd name="connsiteX16" fmla="*/ 8159 w 9951"/>
              <a:gd name="connsiteY16" fmla="*/ 480 h 9520"/>
              <a:gd name="connsiteX17" fmla="*/ 8209 w 9951"/>
              <a:gd name="connsiteY17" fmla="*/ 0 h 9520"/>
              <a:gd name="connsiteX18" fmla="*/ 9905 w 9951"/>
              <a:gd name="connsiteY18" fmla="*/ 0 h 9520"/>
              <a:gd name="connsiteX19" fmla="*/ 9951 w 9951"/>
              <a:gd name="connsiteY19" fmla="*/ 480 h 9520"/>
              <a:gd name="connsiteX20" fmla="*/ 9951 w 9951"/>
              <a:gd name="connsiteY20" fmla="*/ 9520 h 9520"/>
              <a:gd name="connsiteX0" fmla="*/ 0 w 10000"/>
              <a:gd name="connsiteY0" fmla="*/ 648 h 8756"/>
              <a:gd name="connsiteX1" fmla="*/ 48 w 10000"/>
              <a:gd name="connsiteY1" fmla="*/ 144 h 8756"/>
              <a:gd name="connsiteX2" fmla="*/ 1588 w 10000"/>
              <a:gd name="connsiteY2" fmla="*/ 144 h 8756"/>
              <a:gd name="connsiteX3" fmla="*/ 1635 w 10000"/>
              <a:gd name="connsiteY3" fmla="*/ 648 h 8756"/>
              <a:gd name="connsiteX4" fmla="*/ 1635 w 10000"/>
              <a:gd name="connsiteY4" fmla="*/ 8252 h 8756"/>
              <a:gd name="connsiteX5" fmla="*/ 1684 w 10000"/>
              <a:gd name="connsiteY5" fmla="*/ 8756 h 8756"/>
              <a:gd name="connsiteX6" fmla="*/ 4254 w 10000"/>
              <a:gd name="connsiteY6" fmla="*/ 8756 h 8756"/>
              <a:gd name="connsiteX7" fmla="*/ 4303 w 10000"/>
              <a:gd name="connsiteY7" fmla="*/ 8252 h 8756"/>
              <a:gd name="connsiteX8" fmla="*/ 4303 w 10000"/>
              <a:gd name="connsiteY8" fmla="*/ 3856 h 8756"/>
              <a:gd name="connsiteX9" fmla="*/ 4351 w 10000"/>
              <a:gd name="connsiteY9" fmla="*/ 3351 h 8756"/>
              <a:gd name="connsiteX10" fmla="*/ 7073 w 10000"/>
              <a:gd name="connsiteY10" fmla="*/ 3351 h 8756"/>
              <a:gd name="connsiteX11" fmla="*/ 7121 w 10000"/>
              <a:gd name="connsiteY11" fmla="*/ 3856 h 8756"/>
              <a:gd name="connsiteX12" fmla="*/ 7121 w 10000"/>
              <a:gd name="connsiteY12" fmla="*/ 5567 h 8756"/>
              <a:gd name="connsiteX13" fmla="*/ 7167 w 10000"/>
              <a:gd name="connsiteY13" fmla="*/ 6071 h 8756"/>
              <a:gd name="connsiteX14" fmla="*/ 8151 w 10000"/>
              <a:gd name="connsiteY14" fmla="*/ 6071 h 8756"/>
              <a:gd name="connsiteX15" fmla="*/ 8199 w 10000"/>
              <a:gd name="connsiteY15" fmla="*/ 5567 h 8756"/>
              <a:gd name="connsiteX16" fmla="*/ 8199 w 10000"/>
              <a:gd name="connsiteY16" fmla="*/ 504 h 8756"/>
              <a:gd name="connsiteX17" fmla="*/ 8249 w 10000"/>
              <a:gd name="connsiteY17" fmla="*/ 0 h 8756"/>
              <a:gd name="connsiteX18" fmla="*/ 9954 w 10000"/>
              <a:gd name="connsiteY18" fmla="*/ 0 h 8756"/>
              <a:gd name="connsiteX19" fmla="*/ 10000 w 10000"/>
              <a:gd name="connsiteY19" fmla="*/ 504 h 8756"/>
              <a:gd name="connsiteX0" fmla="*/ 0 w 9954"/>
              <a:gd name="connsiteY0" fmla="*/ 740 h 10000"/>
              <a:gd name="connsiteX1" fmla="*/ 48 w 9954"/>
              <a:gd name="connsiteY1" fmla="*/ 164 h 10000"/>
              <a:gd name="connsiteX2" fmla="*/ 1588 w 9954"/>
              <a:gd name="connsiteY2" fmla="*/ 164 h 10000"/>
              <a:gd name="connsiteX3" fmla="*/ 1635 w 9954"/>
              <a:gd name="connsiteY3" fmla="*/ 740 h 10000"/>
              <a:gd name="connsiteX4" fmla="*/ 1635 w 9954"/>
              <a:gd name="connsiteY4" fmla="*/ 9424 h 10000"/>
              <a:gd name="connsiteX5" fmla="*/ 1684 w 9954"/>
              <a:gd name="connsiteY5" fmla="*/ 10000 h 10000"/>
              <a:gd name="connsiteX6" fmla="*/ 4254 w 9954"/>
              <a:gd name="connsiteY6" fmla="*/ 10000 h 10000"/>
              <a:gd name="connsiteX7" fmla="*/ 4303 w 9954"/>
              <a:gd name="connsiteY7" fmla="*/ 9424 h 10000"/>
              <a:gd name="connsiteX8" fmla="*/ 4303 w 9954"/>
              <a:gd name="connsiteY8" fmla="*/ 4404 h 10000"/>
              <a:gd name="connsiteX9" fmla="*/ 4351 w 9954"/>
              <a:gd name="connsiteY9" fmla="*/ 3827 h 10000"/>
              <a:gd name="connsiteX10" fmla="*/ 7073 w 9954"/>
              <a:gd name="connsiteY10" fmla="*/ 3827 h 10000"/>
              <a:gd name="connsiteX11" fmla="*/ 7121 w 9954"/>
              <a:gd name="connsiteY11" fmla="*/ 4404 h 10000"/>
              <a:gd name="connsiteX12" fmla="*/ 7121 w 9954"/>
              <a:gd name="connsiteY12" fmla="*/ 6358 h 10000"/>
              <a:gd name="connsiteX13" fmla="*/ 7167 w 9954"/>
              <a:gd name="connsiteY13" fmla="*/ 6934 h 10000"/>
              <a:gd name="connsiteX14" fmla="*/ 8151 w 9954"/>
              <a:gd name="connsiteY14" fmla="*/ 6934 h 10000"/>
              <a:gd name="connsiteX15" fmla="*/ 8199 w 9954"/>
              <a:gd name="connsiteY15" fmla="*/ 6358 h 10000"/>
              <a:gd name="connsiteX16" fmla="*/ 8199 w 9954"/>
              <a:gd name="connsiteY16" fmla="*/ 576 h 10000"/>
              <a:gd name="connsiteX17" fmla="*/ 8249 w 9954"/>
              <a:gd name="connsiteY17" fmla="*/ 0 h 10000"/>
              <a:gd name="connsiteX18" fmla="*/ 9954 w 9954"/>
              <a:gd name="connsiteY18" fmla="*/ 0 h 10000"/>
              <a:gd name="connsiteX0" fmla="*/ 0 w 8287"/>
              <a:gd name="connsiteY0" fmla="*/ 740 h 10000"/>
              <a:gd name="connsiteX1" fmla="*/ 48 w 8287"/>
              <a:gd name="connsiteY1" fmla="*/ 164 h 10000"/>
              <a:gd name="connsiteX2" fmla="*/ 1595 w 8287"/>
              <a:gd name="connsiteY2" fmla="*/ 164 h 10000"/>
              <a:gd name="connsiteX3" fmla="*/ 1643 w 8287"/>
              <a:gd name="connsiteY3" fmla="*/ 740 h 10000"/>
              <a:gd name="connsiteX4" fmla="*/ 1643 w 8287"/>
              <a:gd name="connsiteY4" fmla="*/ 9424 h 10000"/>
              <a:gd name="connsiteX5" fmla="*/ 1692 w 8287"/>
              <a:gd name="connsiteY5" fmla="*/ 10000 h 10000"/>
              <a:gd name="connsiteX6" fmla="*/ 4274 w 8287"/>
              <a:gd name="connsiteY6" fmla="*/ 10000 h 10000"/>
              <a:gd name="connsiteX7" fmla="*/ 4323 w 8287"/>
              <a:gd name="connsiteY7" fmla="*/ 9424 h 10000"/>
              <a:gd name="connsiteX8" fmla="*/ 4323 w 8287"/>
              <a:gd name="connsiteY8" fmla="*/ 4404 h 10000"/>
              <a:gd name="connsiteX9" fmla="*/ 4371 w 8287"/>
              <a:gd name="connsiteY9" fmla="*/ 3827 h 10000"/>
              <a:gd name="connsiteX10" fmla="*/ 7106 w 8287"/>
              <a:gd name="connsiteY10" fmla="*/ 3827 h 10000"/>
              <a:gd name="connsiteX11" fmla="*/ 7154 w 8287"/>
              <a:gd name="connsiteY11" fmla="*/ 4404 h 10000"/>
              <a:gd name="connsiteX12" fmla="*/ 7154 w 8287"/>
              <a:gd name="connsiteY12" fmla="*/ 6358 h 10000"/>
              <a:gd name="connsiteX13" fmla="*/ 7200 w 8287"/>
              <a:gd name="connsiteY13" fmla="*/ 6934 h 10000"/>
              <a:gd name="connsiteX14" fmla="*/ 8189 w 8287"/>
              <a:gd name="connsiteY14" fmla="*/ 6934 h 10000"/>
              <a:gd name="connsiteX15" fmla="*/ 8237 w 8287"/>
              <a:gd name="connsiteY15" fmla="*/ 6358 h 10000"/>
              <a:gd name="connsiteX16" fmla="*/ 8237 w 8287"/>
              <a:gd name="connsiteY16" fmla="*/ 576 h 10000"/>
              <a:gd name="connsiteX17" fmla="*/ 8287 w 8287"/>
              <a:gd name="connsiteY17" fmla="*/ 0 h 10000"/>
              <a:gd name="connsiteX0" fmla="*/ 0 w 9940"/>
              <a:gd name="connsiteY0" fmla="*/ 576 h 9836"/>
              <a:gd name="connsiteX1" fmla="*/ 58 w 9940"/>
              <a:gd name="connsiteY1" fmla="*/ 0 h 9836"/>
              <a:gd name="connsiteX2" fmla="*/ 1925 w 9940"/>
              <a:gd name="connsiteY2" fmla="*/ 0 h 9836"/>
              <a:gd name="connsiteX3" fmla="*/ 1983 w 9940"/>
              <a:gd name="connsiteY3" fmla="*/ 576 h 9836"/>
              <a:gd name="connsiteX4" fmla="*/ 1983 w 9940"/>
              <a:gd name="connsiteY4" fmla="*/ 9260 h 9836"/>
              <a:gd name="connsiteX5" fmla="*/ 2042 w 9940"/>
              <a:gd name="connsiteY5" fmla="*/ 9836 h 9836"/>
              <a:gd name="connsiteX6" fmla="*/ 5157 w 9940"/>
              <a:gd name="connsiteY6" fmla="*/ 9836 h 9836"/>
              <a:gd name="connsiteX7" fmla="*/ 5217 w 9940"/>
              <a:gd name="connsiteY7" fmla="*/ 9260 h 9836"/>
              <a:gd name="connsiteX8" fmla="*/ 5217 w 9940"/>
              <a:gd name="connsiteY8" fmla="*/ 4240 h 9836"/>
              <a:gd name="connsiteX9" fmla="*/ 5275 w 9940"/>
              <a:gd name="connsiteY9" fmla="*/ 3663 h 9836"/>
              <a:gd name="connsiteX10" fmla="*/ 8575 w 9940"/>
              <a:gd name="connsiteY10" fmla="*/ 3663 h 9836"/>
              <a:gd name="connsiteX11" fmla="*/ 8633 w 9940"/>
              <a:gd name="connsiteY11" fmla="*/ 4240 h 9836"/>
              <a:gd name="connsiteX12" fmla="*/ 8633 w 9940"/>
              <a:gd name="connsiteY12" fmla="*/ 6194 h 9836"/>
              <a:gd name="connsiteX13" fmla="*/ 8688 w 9940"/>
              <a:gd name="connsiteY13" fmla="*/ 6770 h 9836"/>
              <a:gd name="connsiteX14" fmla="*/ 9882 w 9940"/>
              <a:gd name="connsiteY14" fmla="*/ 6770 h 9836"/>
              <a:gd name="connsiteX15" fmla="*/ 9940 w 9940"/>
              <a:gd name="connsiteY15" fmla="*/ 6194 h 9836"/>
              <a:gd name="connsiteX16" fmla="*/ 9940 w 9940"/>
              <a:gd name="connsiteY16" fmla="*/ 412 h 9836"/>
              <a:gd name="connsiteX0" fmla="*/ 0 w 10000"/>
              <a:gd name="connsiteY0" fmla="*/ 586 h 10000"/>
              <a:gd name="connsiteX1" fmla="*/ 58 w 10000"/>
              <a:gd name="connsiteY1" fmla="*/ 0 h 10000"/>
              <a:gd name="connsiteX2" fmla="*/ 1937 w 10000"/>
              <a:gd name="connsiteY2" fmla="*/ 0 h 10000"/>
              <a:gd name="connsiteX3" fmla="*/ 1995 w 10000"/>
              <a:gd name="connsiteY3" fmla="*/ 586 h 10000"/>
              <a:gd name="connsiteX4" fmla="*/ 1995 w 10000"/>
              <a:gd name="connsiteY4" fmla="*/ 9414 h 10000"/>
              <a:gd name="connsiteX5" fmla="*/ 2054 w 10000"/>
              <a:gd name="connsiteY5" fmla="*/ 10000 h 10000"/>
              <a:gd name="connsiteX6" fmla="*/ 5188 w 10000"/>
              <a:gd name="connsiteY6" fmla="*/ 10000 h 10000"/>
              <a:gd name="connsiteX7" fmla="*/ 5248 w 10000"/>
              <a:gd name="connsiteY7" fmla="*/ 9414 h 10000"/>
              <a:gd name="connsiteX8" fmla="*/ 5248 w 10000"/>
              <a:gd name="connsiteY8" fmla="*/ 4311 h 10000"/>
              <a:gd name="connsiteX9" fmla="*/ 5307 w 10000"/>
              <a:gd name="connsiteY9" fmla="*/ 3724 h 10000"/>
              <a:gd name="connsiteX10" fmla="*/ 8627 w 10000"/>
              <a:gd name="connsiteY10" fmla="*/ 3724 h 10000"/>
              <a:gd name="connsiteX11" fmla="*/ 8685 w 10000"/>
              <a:gd name="connsiteY11" fmla="*/ 4311 h 10000"/>
              <a:gd name="connsiteX12" fmla="*/ 8685 w 10000"/>
              <a:gd name="connsiteY12" fmla="*/ 6297 h 10000"/>
              <a:gd name="connsiteX13" fmla="*/ 8740 w 10000"/>
              <a:gd name="connsiteY13" fmla="*/ 6883 h 10000"/>
              <a:gd name="connsiteX14" fmla="*/ 9942 w 10000"/>
              <a:gd name="connsiteY14" fmla="*/ 6883 h 10000"/>
              <a:gd name="connsiteX15" fmla="*/ 10000 w 10000"/>
              <a:gd name="connsiteY15" fmla="*/ 6297 h 10000"/>
              <a:gd name="connsiteX0" fmla="*/ 0 w 10000"/>
              <a:gd name="connsiteY0" fmla="*/ 586 h 10000"/>
              <a:gd name="connsiteX1" fmla="*/ 1937 w 10000"/>
              <a:gd name="connsiteY1" fmla="*/ 0 h 10000"/>
              <a:gd name="connsiteX2" fmla="*/ 1995 w 10000"/>
              <a:gd name="connsiteY2" fmla="*/ 586 h 10000"/>
              <a:gd name="connsiteX3" fmla="*/ 1995 w 10000"/>
              <a:gd name="connsiteY3" fmla="*/ 9414 h 10000"/>
              <a:gd name="connsiteX4" fmla="*/ 2054 w 10000"/>
              <a:gd name="connsiteY4" fmla="*/ 10000 h 10000"/>
              <a:gd name="connsiteX5" fmla="*/ 5188 w 10000"/>
              <a:gd name="connsiteY5" fmla="*/ 10000 h 10000"/>
              <a:gd name="connsiteX6" fmla="*/ 5248 w 10000"/>
              <a:gd name="connsiteY6" fmla="*/ 9414 h 10000"/>
              <a:gd name="connsiteX7" fmla="*/ 5248 w 10000"/>
              <a:gd name="connsiteY7" fmla="*/ 4311 h 10000"/>
              <a:gd name="connsiteX8" fmla="*/ 5307 w 10000"/>
              <a:gd name="connsiteY8" fmla="*/ 3724 h 10000"/>
              <a:gd name="connsiteX9" fmla="*/ 8627 w 10000"/>
              <a:gd name="connsiteY9" fmla="*/ 3724 h 10000"/>
              <a:gd name="connsiteX10" fmla="*/ 8685 w 10000"/>
              <a:gd name="connsiteY10" fmla="*/ 4311 h 10000"/>
              <a:gd name="connsiteX11" fmla="*/ 8685 w 10000"/>
              <a:gd name="connsiteY11" fmla="*/ 6297 h 10000"/>
              <a:gd name="connsiteX12" fmla="*/ 8740 w 10000"/>
              <a:gd name="connsiteY12" fmla="*/ 6883 h 10000"/>
              <a:gd name="connsiteX13" fmla="*/ 9942 w 10000"/>
              <a:gd name="connsiteY13" fmla="*/ 6883 h 10000"/>
              <a:gd name="connsiteX14" fmla="*/ 10000 w 10000"/>
              <a:gd name="connsiteY14" fmla="*/ 6297 h 10000"/>
              <a:gd name="connsiteX0" fmla="*/ 0 w 8803"/>
              <a:gd name="connsiteY0" fmla="*/ 40 h 10113"/>
              <a:gd name="connsiteX1" fmla="*/ 740 w 8803"/>
              <a:gd name="connsiteY1" fmla="*/ 113 h 10113"/>
              <a:gd name="connsiteX2" fmla="*/ 798 w 8803"/>
              <a:gd name="connsiteY2" fmla="*/ 699 h 10113"/>
              <a:gd name="connsiteX3" fmla="*/ 798 w 8803"/>
              <a:gd name="connsiteY3" fmla="*/ 9527 h 10113"/>
              <a:gd name="connsiteX4" fmla="*/ 857 w 8803"/>
              <a:gd name="connsiteY4" fmla="*/ 10113 h 10113"/>
              <a:gd name="connsiteX5" fmla="*/ 3991 w 8803"/>
              <a:gd name="connsiteY5" fmla="*/ 10113 h 10113"/>
              <a:gd name="connsiteX6" fmla="*/ 4051 w 8803"/>
              <a:gd name="connsiteY6" fmla="*/ 9527 h 10113"/>
              <a:gd name="connsiteX7" fmla="*/ 4051 w 8803"/>
              <a:gd name="connsiteY7" fmla="*/ 4424 h 10113"/>
              <a:gd name="connsiteX8" fmla="*/ 4110 w 8803"/>
              <a:gd name="connsiteY8" fmla="*/ 3837 h 10113"/>
              <a:gd name="connsiteX9" fmla="*/ 7430 w 8803"/>
              <a:gd name="connsiteY9" fmla="*/ 3837 h 10113"/>
              <a:gd name="connsiteX10" fmla="*/ 7488 w 8803"/>
              <a:gd name="connsiteY10" fmla="*/ 4424 h 10113"/>
              <a:gd name="connsiteX11" fmla="*/ 7488 w 8803"/>
              <a:gd name="connsiteY11" fmla="*/ 6410 h 10113"/>
              <a:gd name="connsiteX12" fmla="*/ 7543 w 8803"/>
              <a:gd name="connsiteY12" fmla="*/ 6996 h 10113"/>
              <a:gd name="connsiteX13" fmla="*/ 8745 w 8803"/>
              <a:gd name="connsiteY13" fmla="*/ 6996 h 10113"/>
              <a:gd name="connsiteX14" fmla="*/ 8803 w 8803"/>
              <a:gd name="connsiteY14" fmla="*/ 6410 h 10113"/>
              <a:gd name="connsiteX0" fmla="*/ 0 w 10000"/>
              <a:gd name="connsiteY0" fmla="*/ 75 h 9905"/>
              <a:gd name="connsiteX1" fmla="*/ 841 w 10000"/>
              <a:gd name="connsiteY1" fmla="*/ 17 h 9905"/>
              <a:gd name="connsiteX2" fmla="*/ 907 w 10000"/>
              <a:gd name="connsiteY2" fmla="*/ 596 h 9905"/>
              <a:gd name="connsiteX3" fmla="*/ 907 w 10000"/>
              <a:gd name="connsiteY3" fmla="*/ 9326 h 9905"/>
              <a:gd name="connsiteX4" fmla="*/ 974 w 10000"/>
              <a:gd name="connsiteY4" fmla="*/ 9905 h 9905"/>
              <a:gd name="connsiteX5" fmla="*/ 4534 w 10000"/>
              <a:gd name="connsiteY5" fmla="*/ 9905 h 9905"/>
              <a:gd name="connsiteX6" fmla="*/ 4602 w 10000"/>
              <a:gd name="connsiteY6" fmla="*/ 9326 h 9905"/>
              <a:gd name="connsiteX7" fmla="*/ 4602 w 10000"/>
              <a:gd name="connsiteY7" fmla="*/ 4280 h 9905"/>
              <a:gd name="connsiteX8" fmla="*/ 4669 w 10000"/>
              <a:gd name="connsiteY8" fmla="*/ 3699 h 9905"/>
              <a:gd name="connsiteX9" fmla="*/ 8440 w 10000"/>
              <a:gd name="connsiteY9" fmla="*/ 3699 h 9905"/>
              <a:gd name="connsiteX10" fmla="*/ 8506 w 10000"/>
              <a:gd name="connsiteY10" fmla="*/ 4280 h 9905"/>
              <a:gd name="connsiteX11" fmla="*/ 8506 w 10000"/>
              <a:gd name="connsiteY11" fmla="*/ 6243 h 9905"/>
              <a:gd name="connsiteX12" fmla="*/ 8569 w 10000"/>
              <a:gd name="connsiteY12" fmla="*/ 6823 h 9905"/>
              <a:gd name="connsiteX13" fmla="*/ 9934 w 10000"/>
              <a:gd name="connsiteY13" fmla="*/ 6823 h 9905"/>
              <a:gd name="connsiteX14" fmla="*/ 10000 w 10000"/>
              <a:gd name="connsiteY14" fmla="*/ 6243 h 9905"/>
              <a:gd name="connsiteX0" fmla="*/ 0 w 10000"/>
              <a:gd name="connsiteY0" fmla="*/ 59 h 9983"/>
              <a:gd name="connsiteX1" fmla="*/ 841 w 10000"/>
              <a:gd name="connsiteY1" fmla="*/ 0 h 9983"/>
              <a:gd name="connsiteX2" fmla="*/ 907 w 10000"/>
              <a:gd name="connsiteY2" fmla="*/ 585 h 9983"/>
              <a:gd name="connsiteX3" fmla="*/ 907 w 10000"/>
              <a:gd name="connsiteY3" fmla="*/ 9398 h 9983"/>
              <a:gd name="connsiteX4" fmla="*/ 974 w 10000"/>
              <a:gd name="connsiteY4" fmla="*/ 9983 h 9983"/>
              <a:gd name="connsiteX5" fmla="*/ 4534 w 10000"/>
              <a:gd name="connsiteY5" fmla="*/ 9983 h 9983"/>
              <a:gd name="connsiteX6" fmla="*/ 4602 w 10000"/>
              <a:gd name="connsiteY6" fmla="*/ 9398 h 9983"/>
              <a:gd name="connsiteX7" fmla="*/ 4602 w 10000"/>
              <a:gd name="connsiteY7" fmla="*/ 4304 h 9983"/>
              <a:gd name="connsiteX8" fmla="*/ 4669 w 10000"/>
              <a:gd name="connsiteY8" fmla="*/ 3717 h 9983"/>
              <a:gd name="connsiteX9" fmla="*/ 8440 w 10000"/>
              <a:gd name="connsiteY9" fmla="*/ 3717 h 9983"/>
              <a:gd name="connsiteX10" fmla="*/ 8506 w 10000"/>
              <a:gd name="connsiteY10" fmla="*/ 4304 h 9983"/>
              <a:gd name="connsiteX11" fmla="*/ 8506 w 10000"/>
              <a:gd name="connsiteY11" fmla="*/ 6286 h 9983"/>
              <a:gd name="connsiteX12" fmla="*/ 8569 w 10000"/>
              <a:gd name="connsiteY12" fmla="*/ 6871 h 9983"/>
              <a:gd name="connsiteX13" fmla="*/ 9934 w 10000"/>
              <a:gd name="connsiteY13" fmla="*/ 6871 h 9983"/>
              <a:gd name="connsiteX14" fmla="*/ 10000 w 10000"/>
              <a:gd name="connsiteY14" fmla="*/ 6286 h 9983"/>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59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30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30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1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1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10003 w 10003"/>
              <a:gd name="connsiteY13" fmla="*/ 6297 h 10000"/>
              <a:gd name="connsiteX0" fmla="*/ 0 w 9498"/>
              <a:gd name="connsiteY0" fmla="*/ 1 h 10000"/>
              <a:gd name="connsiteX1" fmla="*/ 844 w 9498"/>
              <a:gd name="connsiteY1" fmla="*/ 0 h 10000"/>
              <a:gd name="connsiteX2" fmla="*/ 910 w 9498"/>
              <a:gd name="connsiteY2" fmla="*/ 586 h 10000"/>
              <a:gd name="connsiteX3" fmla="*/ 910 w 9498"/>
              <a:gd name="connsiteY3" fmla="*/ 9414 h 10000"/>
              <a:gd name="connsiteX4" fmla="*/ 977 w 9498"/>
              <a:gd name="connsiteY4" fmla="*/ 10000 h 10000"/>
              <a:gd name="connsiteX5" fmla="*/ 4537 w 9498"/>
              <a:gd name="connsiteY5" fmla="*/ 10000 h 10000"/>
              <a:gd name="connsiteX6" fmla="*/ 4605 w 9498"/>
              <a:gd name="connsiteY6" fmla="*/ 9414 h 10000"/>
              <a:gd name="connsiteX7" fmla="*/ 4605 w 9498"/>
              <a:gd name="connsiteY7" fmla="*/ 4311 h 10000"/>
              <a:gd name="connsiteX8" fmla="*/ 4672 w 9498"/>
              <a:gd name="connsiteY8" fmla="*/ 3723 h 10000"/>
              <a:gd name="connsiteX9" fmla="*/ 8443 w 9498"/>
              <a:gd name="connsiteY9" fmla="*/ 3723 h 10000"/>
              <a:gd name="connsiteX10" fmla="*/ 8509 w 9498"/>
              <a:gd name="connsiteY10" fmla="*/ 4311 h 10000"/>
              <a:gd name="connsiteX11" fmla="*/ 8509 w 9498"/>
              <a:gd name="connsiteY11" fmla="*/ 6297 h 10000"/>
              <a:gd name="connsiteX12" fmla="*/ 8572 w 9498"/>
              <a:gd name="connsiteY12" fmla="*/ 6883 h 10000"/>
              <a:gd name="connsiteX13" fmla="*/ 9498 w 9498"/>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49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861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29"/>
              <a:gd name="connsiteY0" fmla="*/ 1 h 10000"/>
              <a:gd name="connsiteX1" fmla="*/ 889 w 10029"/>
              <a:gd name="connsiteY1" fmla="*/ 0 h 10000"/>
              <a:gd name="connsiteX2" fmla="*/ 958 w 10029"/>
              <a:gd name="connsiteY2" fmla="*/ 586 h 10000"/>
              <a:gd name="connsiteX3" fmla="*/ 958 w 10029"/>
              <a:gd name="connsiteY3" fmla="*/ 9414 h 10000"/>
              <a:gd name="connsiteX4" fmla="*/ 1029 w 10029"/>
              <a:gd name="connsiteY4" fmla="*/ 10000 h 10000"/>
              <a:gd name="connsiteX5" fmla="*/ 4777 w 10029"/>
              <a:gd name="connsiteY5" fmla="*/ 10000 h 10000"/>
              <a:gd name="connsiteX6" fmla="*/ 4848 w 10029"/>
              <a:gd name="connsiteY6" fmla="*/ 9414 h 10000"/>
              <a:gd name="connsiteX7" fmla="*/ 4848 w 10029"/>
              <a:gd name="connsiteY7" fmla="*/ 4311 h 10000"/>
              <a:gd name="connsiteX8" fmla="*/ 4919 w 10029"/>
              <a:gd name="connsiteY8" fmla="*/ 3723 h 10000"/>
              <a:gd name="connsiteX9" fmla="*/ 8889 w 10029"/>
              <a:gd name="connsiteY9" fmla="*/ 3723 h 10000"/>
              <a:gd name="connsiteX10" fmla="*/ 8959 w 10029"/>
              <a:gd name="connsiteY10" fmla="*/ 4311 h 10000"/>
              <a:gd name="connsiteX11" fmla="*/ 8959 w 10029"/>
              <a:gd name="connsiteY11" fmla="*/ 6297 h 10000"/>
              <a:gd name="connsiteX12" fmla="*/ 9014 w 10029"/>
              <a:gd name="connsiteY12" fmla="*/ 6927 h 10000"/>
              <a:gd name="connsiteX13" fmla="*/ 10029 w 10029"/>
              <a:gd name="connsiteY13" fmla="*/ 6912 h 10000"/>
              <a:gd name="connsiteX0" fmla="*/ 0 w 10029"/>
              <a:gd name="connsiteY0" fmla="*/ 1 h 10000"/>
              <a:gd name="connsiteX1" fmla="*/ 889 w 10029"/>
              <a:gd name="connsiteY1" fmla="*/ 0 h 10000"/>
              <a:gd name="connsiteX2" fmla="*/ 958 w 10029"/>
              <a:gd name="connsiteY2" fmla="*/ 586 h 10000"/>
              <a:gd name="connsiteX3" fmla="*/ 958 w 10029"/>
              <a:gd name="connsiteY3" fmla="*/ 9414 h 10000"/>
              <a:gd name="connsiteX4" fmla="*/ 1029 w 10029"/>
              <a:gd name="connsiteY4" fmla="*/ 10000 h 10000"/>
              <a:gd name="connsiteX5" fmla="*/ 4777 w 10029"/>
              <a:gd name="connsiteY5" fmla="*/ 10000 h 10000"/>
              <a:gd name="connsiteX6" fmla="*/ 4848 w 10029"/>
              <a:gd name="connsiteY6" fmla="*/ 9414 h 10000"/>
              <a:gd name="connsiteX7" fmla="*/ 4848 w 10029"/>
              <a:gd name="connsiteY7" fmla="*/ 4311 h 10000"/>
              <a:gd name="connsiteX8" fmla="*/ 4919 w 10029"/>
              <a:gd name="connsiteY8" fmla="*/ 3723 h 10000"/>
              <a:gd name="connsiteX9" fmla="*/ 8889 w 10029"/>
              <a:gd name="connsiteY9" fmla="*/ 3723 h 10000"/>
              <a:gd name="connsiteX10" fmla="*/ 8959 w 10029"/>
              <a:gd name="connsiteY10" fmla="*/ 4311 h 10000"/>
              <a:gd name="connsiteX11" fmla="*/ 8959 w 10029"/>
              <a:gd name="connsiteY11" fmla="*/ 6297 h 10000"/>
              <a:gd name="connsiteX12" fmla="*/ 9014 w 10029"/>
              <a:gd name="connsiteY12" fmla="*/ 6927 h 10000"/>
              <a:gd name="connsiteX13" fmla="*/ 10029 w 10029"/>
              <a:gd name="connsiteY13" fmla="*/ 6912 h 10000"/>
              <a:gd name="connsiteX0" fmla="*/ 0 w 10063"/>
              <a:gd name="connsiteY0" fmla="*/ 1 h 10000"/>
              <a:gd name="connsiteX1" fmla="*/ 889 w 10063"/>
              <a:gd name="connsiteY1" fmla="*/ 0 h 10000"/>
              <a:gd name="connsiteX2" fmla="*/ 958 w 10063"/>
              <a:gd name="connsiteY2" fmla="*/ 586 h 10000"/>
              <a:gd name="connsiteX3" fmla="*/ 958 w 10063"/>
              <a:gd name="connsiteY3" fmla="*/ 9414 h 10000"/>
              <a:gd name="connsiteX4" fmla="*/ 1029 w 10063"/>
              <a:gd name="connsiteY4" fmla="*/ 10000 h 10000"/>
              <a:gd name="connsiteX5" fmla="*/ 4777 w 10063"/>
              <a:gd name="connsiteY5" fmla="*/ 10000 h 10000"/>
              <a:gd name="connsiteX6" fmla="*/ 4848 w 10063"/>
              <a:gd name="connsiteY6" fmla="*/ 9414 h 10000"/>
              <a:gd name="connsiteX7" fmla="*/ 4848 w 10063"/>
              <a:gd name="connsiteY7" fmla="*/ 4311 h 10000"/>
              <a:gd name="connsiteX8" fmla="*/ 4919 w 10063"/>
              <a:gd name="connsiteY8" fmla="*/ 3723 h 10000"/>
              <a:gd name="connsiteX9" fmla="*/ 8889 w 10063"/>
              <a:gd name="connsiteY9" fmla="*/ 3723 h 10000"/>
              <a:gd name="connsiteX10" fmla="*/ 8959 w 10063"/>
              <a:gd name="connsiteY10" fmla="*/ 4311 h 10000"/>
              <a:gd name="connsiteX11" fmla="*/ 8959 w 10063"/>
              <a:gd name="connsiteY11" fmla="*/ 6297 h 10000"/>
              <a:gd name="connsiteX12" fmla="*/ 9014 w 10063"/>
              <a:gd name="connsiteY12" fmla="*/ 6927 h 10000"/>
              <a:gd name="connsiteX13" fmla="*/ 10063 w 10063"/>
              <a:gd name="connsiteY13" fmla="*/ 6912 h 10000"/>
              <a:gd name="connsiteX0" fmla="*/ 0 w 9995"/>
              <a:gd name="connsiteY0" fmla="*/ 1 h 10000"/>
              <a:gd name="connsiteX1" fmla="*/ 889 w 9995"/>
              <a:gd name="connsiteY1" fmla="*/ 0 h 10000"/>
              <a:gd name="connsiteX2" fmla="*/ 958 w 9995"/>
              <a:gd name="connsiteY2" fmla="*/ 586 h 10000"/>
              <a:gd name="connsiteX3" fmla="*/ 958 w 9995"/>
              <a:gd name="connsiteY3" fmla="*/ 9414 h 10000"/>
              <a:gd name="connsiteX4" fmla="*/ 1029 w 9995"/>
              <a:gd name="connsiteY4" fmla="*/ 10000 h 10000"/>
              <a:gd name="connsiteX5" fmla="*/ 4777 w 9995"/>
              <a:gd name="connsiteY5" fmla="*/ 10000 h 10000"/>
              <a:gd name="connsiteX6" fmla="*/ 4848 w 9995"/>
              <a:gd name="connsiteY6" fmla="*/ 9414 h 10000"/>
              <a:gd name="connsiteX7" fmla="*/ 4848 w 9995"/>
              <a:gd name="connsiteY7" fmla="*/ 4311 h 10000"/>
              <a:gd name="connsiteX8" fmla="*/ 4919 w 9995"/>
              <a:gd name="connsiteY8" fmla="*/ 3723 h 10000"/>
              <a:gd name="connsiteX9" fmla="*/ 8889 w 9995"/>
              <a:gd name="connsiteY9" fmla="*/ 3723 h 10000"/>
              <a:gd name="connsiteX10" fmla="*/ 8959 w 9995"/>
              <a:gd name="connsiteY10" fmla="*/ 4311 h 10000"/>
              <a:gd name="connsiteX11" fmla="*/ 8959 w 9995"/>
              <a:gd name="connsiteY11" fmla="*/ 6297 h 10000"/>
              <a:gd name="connsiteX12" fmla="*/ 9014 w 9995"/>
              <a:gd name="connsiteY12" fmla="*/ 6927 h 10000"/>
              <a:gd name="connsiteX13" fmla="*/ 9995 w 9995"/>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78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34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22 w 10000"/>
              <a:gd name="connsiteY12" fmla="*/ 6949 h 10000"/>
              <a:gd name="connsiteX13" fmla="*/ 10000 w 10000"/>
              <a:gd name="connsiteY13" fmla="*/ 6934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49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07"/>
              <a:gd name="connsiteY0" fmla="*/ 1 h 10000"/>
              <a:gd name="connsiteX1" fmla="*/ 889 w 10007"/>
              <a:gd name="connsiteY1" fmla="*/ 0 h 10000"/>
              <a:gd name="connsiteX2" fmla="*/ 958 w 10007"/>
              <a:gd name="connsiteY2" fmla="*/ 586 h 10000"/>
              <a:gd name="connsiteX3" fmla="*/ 958 w 10007"/>
              <a:gd name="connsiteY3" fmla="*/ 9414 h 10000"/>
              <a:gd name="connsiteX4" fmla="*/ 1030 w 10007"/>
              <a:gd name="connsiteY4" fmla="*/ 10000 h 10000"/>
              <a:gd name="connsiteX5" fmla="*/ 4779 w 10007"/>
              <a:gd name="connsiteY5" fmla="*/ 10000 h 10000"/>
              <a:gd name="connsiteX6" fmla="*/ 4850 w 10007"/>
              <a:gd name="connsiteY6" fmla="*/ 9414 h 10000"/>
              <a:gd name="connsiteX7" fmla="*/ 4850 w 10007"/>
              <a:gd name="connsiteY7" fmla="*/ 4311 h 10000"/>
              <a:gd name="connsiteX8" fmla="*/ 4921 w 10007"/>
              <a:gd name="connsiteY8" fmla="*/ 3723 h 10000"/>
              <a:gd name="connsiteX9" fmla="*/ 8893 w 10007"/>
              <a:gd name="connsiteY9" fmla="*/ 3723 h 10000"/>
              <a:gd name="connsiteX10" fmla="*/ 8963 w 10007"/>
              <a:gd name="connsiteY10" fmla="*/ 4311 h 10000"/>
              <a:gd name="connsiteX11" fmla="*/ 8963 w 10007"/>
              <a:gd name="connsiteY11" fmla="*/ 6297 h 10000"/>
              <a:gd name="connsiteX12" fmla="*/ 9022 w 10007"/>
              <a:gd name="connsiteY12" fmla="*/ 6971 h 10000"/>
              <a:gd name="connsiteX13" fmla="*/ 10007 w 10007"/>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13"/>
              <a:gd name="connsiteY0" fmla="*/ 1 h 10000"/>
              <a:gd name="connsiteX1" fmla="*/ 889 w 10013"/>
              <a:gd name="connsiteY1" fmla="*/ 0 h 10000"/>
              <a:gd name="connsiteX2" fmla="*/ 958 w 10013"/>
              <a:gd name="connsiteY2" fmla="*/ 586 h 10000"/>
              <a:gd name="connsiteX3" fmla="*/ 958 w 10013"/>
              <a:gd name="connsiteY3" fmla="*/ 9414 h 10000"/>
              <a:gd name="connsiteX4" fmla="*/ 1030 w 10013"/>
              <a:gd name="connsiteY4" fmla="*/ 10000 h 10000"/>
              <a:gd name="connsiteX5" fmla="*/ 4779 w 10013"/>
              <a:gd name="connsiteY5" fmla="*/ 10000 h 10000"/>
              <a:gd name="connsiteX6" fmla="*/ 4850 w 10013"/>
              <a:gd name="connsiteY6" fmla="*/ 9414 h 10000"/>
              <a:gd name="connsiteX7" fmla="*/ 4850 w 10013"/>
              <a:gd name="connsiteY7" fmla="*/ 4311 h 10000"/>
              <a:gd name="connsiteX8" fmla="*/ 4921 w 10013"/>
              <a:gd name="connsiteY8" fmla="*/ 3723 h 10000"/>
              <a:gd name="connsiteX9" fmla="*/ 8893 w 10013"/>
              <a:gd name="connsiteY9" fmla="*/ 3723 h 10000"/>
              <a:gd name="connsiteX10" fmla="*/ 8963 w 10013"/>
              <a:gd name="connsiteY10" fmla="*/ 4311 h 10000"/>
              <a:gd name="connsiteX11" fmla="*/ 8963 w 10013"/>
              <a:gd name="connsiteY11" fmla="*/ 6297 h 10000"/>
              <a:gd name="connsiteX12" fmla="*/ 9022 w 10013"/>
              <a:gd name="connsiteY12" fmla="*/ 6971 h 10000"/>
              <a:gd name="connsiteX13" fmla="*/ 10013 w 10013"/>
              <a:gd name="connsiteY13" fmla="*/ 6956 h 10000"/>
              <a:gd name="connsiteX0" fmla="*/ 0 w 10081"/>
              <a:gd name="connsiteY0" fmla="*/ 1 h 10000"/>
              <a:gd name="connsiteX1" fmla="*/ 889 w 10081"/>
              <a:gd name="connsiteY1" fmla="*/ 0 h 10000"/>
              <a:gd name="connsiteX2" fmla="*/ 958 w 10081"/>
              <a:gd name="connsiteY2" fmla="*/ 586 h 10000"/>
              <a:gd name="connsiteX3" fmla="*/ 958 w 10081"/>
              <a:gd name="connsiteY3" fmla="*/ 9414 h 10000"/>
              <a:gd name="connsiteX4" fmla="*/ 1030 w 10081"/>
              <a:gd name="connsiteY4" fmla="*/ 10000 h 10000"/>
              <a:gd name="connsiteX5" fmla="*/ 4779 w 10081"/>
              <a:gd name="connsiteY5" fmla="*/ 10000 h 10000"/>
              <a:gd name="connsiteX6" fmla="*/ 4850 w 10081"/>
              <a:gd name="connsiteY6" fmla="*/ 9414 h 10000"/>
              <a:gd name="connsiteX7" fmla="*/ 4850 w 10081"/>
              <a:gd name="connsiteY7" fmla="*/ 4311 h 10000"/>
              <a:gd name="connsiteX8" fmla="*/ 4921 w 10081"/>
              <a:gd name="connsiteY8" fmla="*/ 3723 h 10000"/>
              <a:gd name="connsiteX9" fmla="*/ 8893 w 10081"/>
              <a:gd name="connsiteY9" fmla="*/ 3723 h 10000"/>
              <a:gd name="connsiteX10" fmla="*/ 8963 w 10081"/>
              <a:gd name="connsiteY10" fmla="*/ 4311 h 10000"/>
              <a:gd name="connsiteX11" fmla="*/ 8963 w 10081"/>
              <a:gd name="connsiteY11" fmla="*/ 6297 h 10000"/>
              <a:gd name="connsiteX12" fmla="*/ 9022 w 10081"/>
              <a:gd name="connsiteY12" fmla="*/ 6971 h 10000"/>
              <a:gd name="connsiteX13" fmla="*/ 10081 w 10081"/>
              <a:gd name="connsiteY13" fmla="*/ 6978 h 10000"/>
              <a:gd name="connsiteX0" fmla="*/ 0 w 10089"/>
              <a:gd name="connsiteY0" fmla="*/ 1 h 10000"/>
              <a:gd name="connsiteX1" fmla="*/ 889 w 10089"/>
              <a:gd name="connsiteY1" fmla="*/ 0 h 10000"/>
              <a:gd name="connsiteX2" fmla="*/ 958 w 10089"/>
              <a:gd name="connsiteY2" fmla="*/ 586 h 10000"/>
              <a:gd name="connsiteX3" fmla="*/ 958 w 10089"/>
              <a:gd name="connsiteY3" fmla="*/ 9414 h 10000"/>
              <a:gd name="connsiteX4" fmla="*/ 1030 w 10089"/>
              <a:gd name="connsiteY4" fmla="*/ 10000 h 10000"/>
              <a:gd name="connsiteX5" fmla="*/ 4779 w 10089"/>
              <a:gd name="connsiteY5" fmla="*/ 10000 h 10000"/>
              <a:gd name="connsiteX6" fmla="*/ 4850 w 10089"/>
              <a:gd name="connsiteY6" fmla="*/ 9414 h 10000"/>
              <a:gd name="connsiteX7" fmla="*/ 4850 w 10089"/>
              <a:gd name="connsiteY7" fmla="*/ 4311 h 10000"/>
              <a:gd name="connsiteX8" fmla="*/ 4921 w 10089"/>
              <a:gd name="connsiteY8" fmla="*/ 3723 h 10000"/>
              <a:gd name="connsiteX9" fmla="*/ 8893 w 10089"/>
              <a:gd name="connsiteY9" fmla="*/ 3723 h 10000"/>
              <a:gd name="connsiteX10" fmla="*/ 8963 w 10089"/>
              <a:gd name="connsiteY10" fmla="*/ 4311 h 10000"/>
              <a:gd name="connsiteX11" fmla="*/ 8963 w 10089"/>
              <a:gd name="connsiteY11" fmla="*/ 6297 h 10000"/>
              <a:gd name="connsiteX12" fmla="*/ 9022 w 10089"/>
              <a:gd name="connsiteY12" fmla="*/ 6971 h 10000"/>
              <a:gd name="connsiteX13" fmla="*/ 10089 w 10089"/>
              <a:gd name="connsiteY13" fmla="*/ 6956 h 10000"/>
              <a:gd name="connsiteX0" fmla="*/ 0 w 10092"/>
              <a:gd name="connsiteY0" fmla="*/ 1 h 10000"/>
              <a:gd name="connsiteX1" fmla="*/ 889 w 10092"/>
              <a:gd name="connsiteY1" fmla="*/ 0 h 10000"/>
              <a:gd name="connsiteX2" fmla="*/ 958 w 10092"/>
              <a:gd name="connsiteY2" fmla="*/ 586 h 10000"/>
              <a:gd name="connsiteX3" fmla="*/ 958 w 10092"/>
              <a:gd name="connsiteY3" fmla="*/ 9414 h 10000"/>
              <a:gd name="connsiteX4" fmla="*/ 1030 w 10092"/>
              <a:gd name="connsiteY4" fmla="*/ 10000 h 10000"/>
              <a:gd name="connsiteX5" fmla="*/ 4779 w 10092"/>
              <a:gd name="connsiteY5" fmla="*/ 10000 h 10000"/>
              <a:gd name="connsiteX6" fmla="*/ 4850 w 10092"/>
              <a:gd name="connsiteY6" fmla="*/ 9414 h 10000"/>
              <a:gd name="connsiteX7" fmla="*/ 4850 w 10092"/>
              <a:gd name="connsiteY7" fmla="*/ 4311 h 10000"/>
              <a:gd name="connsiteX8" fmla="*/ 4921 w 10092"/>
              <a:gd name="connsiteY8" fmla="*/ 3723 h 10000"/>
              <a:gd name="connsiteX9" fmla="*/ 8893 w 10092"/>
              <a:gd name="connsiteY9" fmla="*/ 3723 h 10000"/>
              <a:gd name="connsiteX10" fmla="*/ 8963 w 10092"/>
              <a:gd name="connsiteY10" fmla="*/ 4311 h 10000"/>
              <a:gd name="connsiteX11" fmla="*/ 8963 w 10092"/>
              <a:gd name="connsiteY11" fmla="*/ 6297 h 10000"/>
              <a:gd name="connsiteX12" fmla="*/ 9022 w 10092"/>
              <a:gd name="connsiteY12" fmla="*/ 6971 h 10000"/>
              <a:gd name="connsiteX13" fmla="*/ 10092 w 10092"/>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12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31"/>
              <a:gd name="connsiteY0" fmla="*/ 1 h 10000"/>
              <a:gd name="connsiteX1" fmla="*/ 889 w 10131"/>
              <a:gd name="connsiteY1" fmla="*/ 0 h 10000"/>
              <a:gd name="connsiteX2" fmla="*/ 958 w 10131"/>
              <a:gd name="connsiteY2" fmla="*/ 586 h 10000"/>
              <a:gd name="connsiteX3" fmla="*/ 958 w 10131"/>
              <a:gd name="connsiteY3" fmla="*/ 9414 h 10000"/>
              <a:gd name="connsiteX4" fmla="*/ 1030 w 10131"/>
              <a:gd name="connsiteY4" fmla="*/ 10000 h 10000"/>
              <a:gd name="connsiteX5" fmla="*/ 4779 w 10131"/>
              <a:gd name="connsiteY5" fmla="*/ 10000 h 10000"/>
              <a:gd name="connsiteX6" fmla="*/ 4850 w 10131"/>
              <a:gd name="connsiteY6" fmla="*/ 9414 h 10000"/>
              <a:gd name="connsiteX7" fmla="*/ 4850 w 10131"/>
              <a:gd name="connsiteY7" fmla="*/ 4311 h 10000"/>
              <a:gd name="connsiteX8" fmla="*/ 4921 w 10131"/>
              <a:gd name="connsiteY8" fmla="*/ 3723 h 10000"/>
              <a:gd name="connsiteX9" fmla="*/ 8893 w 10131"/>
              <a:gd name="connsiteY9" fmla="*/ 3723 h 10000"/>
              <a:gd name="connsiteX10" fmla="*/ 8963 w 10131"/>
              <a:gd name="connsiteY10" fmla="*/ 4311 h 10000"/>
              <a:gd name="connsiteX11" fmla="*/ 8963 w 10131"/>
              <a:gd name="connsiteY11" fmla="*/ 6297 h 10000"/>
              <a:gd name="connsiteX12" fmla="*/ 9022 w 10131"/>
              <a:gd name="connsiteY12" fmla="*/ 6971 h 10000"/>
              <a:gd name="connsiteX13" fmla="*/ 10131 w 10131"/>
              <a:gd name="connsiteY13" fmla="*/ 6978 h 10000"/>
              <a:gd name="connsiteX0" fmla="*/ 0 w 9996"/>
              <a:gd name="connsiteY0" fmla="*/ 1 h 10000"/>
              <a:gd name="connsiteX1" fmla="*/ 889 w 9996"/>
              <a:gd name="connsiteY1" fmla="*/ 0 h 10000"/>
              <a:gd name="connsiteX2" fmla="*/ 958 w 9996"/>
              <a:gd name="connsiteY2" fmla="*/ 586 h 10000"/>
              <a:gd name="connsiteX3" fmla="*/ 958 w 9996"/>
              <a:gd name="connsiteY3" fmla="*/ 9414 h 10000"/>
              <a:gd name="connsiteX4" fmla="*/ 1030 w 9996"/>
              <a:gd name="connsiteY4" fmla="*/ 10000 h 10000"/>
              <a:gd name="connsiteX5" fmla="*/ 4779 w 9996"/>
              <a:gd name="connsiteY5" fmla="*/ 10000 h 10000"/>
              <a:gd name="connsiteX6" fmla="*/ 4850 w 9996"/>
              <a:gd name="connsiteY6" fmla="*/ 9414 h 10000"/>
              <a:gd name="connsiteX7" fmla="*/ 4850 w 9996"/>
              <a:gd name="connsiteY7" fmla="*/ 4311 h 10000"/>
              <a:gd name="connsiteX8" fmla="*/ 4921 w 9996"/>
              <a:gd name="connsiteY8" fmla="*/ 3723 h 10000"/>
              <a:gd name="connsiteX9" fmla="*/ 8893 w 9996"/>
              <a:gd name="connsiteY9" fmla="*/ 3723 h 10000"/>
              <a:gd name="connsiteX10" fmla="*/ 8963 w 9996"/>
              <a:gd name="connsiteY10" fmla="*/ 4311 h 10000"/>
              <a:gd name="connsiteX11" fmla="*/ 8963 w 9996"/>
              <a:gd name="connsiteY11" fmla="*/ 6297 h 10000"/>
              <a:gd name="connsiteX12" fmla="*/ 9022 w 9996"/>
              <a:gd name="connsiteY12" fmla="*/ 6971 h 10000"/>
              <a:gd name="connsiteX13" fmla="*/ 9996 w 9996"/>
              <a:gd name="connsiteY13" fmla="*/ 697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996" h="10000">
                <a:moveTo>
                  <a:pt x="0" y="1"/>
                </a:moveTo>
                <a:lnTo>
                  <a:pt x="889" y="0"/>
                </a:lnTo>
                <a:cubicBezTo>
                  <a:pt x="924" y="0"/>
                  <a:pt x="958" y="272"/>
                  <a:pt x="958" y="586"/>
                </a:cubicBezTo>
                <a:lnTo>
                  <a:pt x="958" y="9414"/>
                </a:lnTo>
                <a:cubicBezTo>
                  <a:pt x="958" y="9750"/>
                  <a:pt x="989" y="10000"/>
                  <a:pt x="1030" y="10000"/>
                </a:cubicBezTo>
                <a:lnTo>
                  <a:pt x="4779" y="10000"/>
                </a:lnTo>
                <a:cubicBezTo>
                  <a:pt x="4818" y="10000"/>
                  <a:pt x="4850" y="9750"/>
                  <a:pt x="4850" y="9414"/>
                </a:cubicBezTo>
                <a:lnTo>
                  <a:pt x="4850" y="4311"/>
                </a:lnTo>
                <a:cubicBezTo>
                  <a:pt x="4850" y="3996"/>
                  <a:pt x="4883" y="3723"/>
                  <a:pt x="4921" y="3723"/>
                </a:cubicBezTo>
                <a:lnTo>
                  <a:pt x="8893" y="3723"/>
                </a:lnTo>
                <a:cubicBezTo>
                  <a:pt x="8932" y="3723"/>
                  <a:pt x="8963" y="3996"/>
                  <a:pt x="8963" y="4311"/>
                </a:cubicBezTo>
                <a:lnTo>
                  <a:pt x="8963" y="6297"/>
                </a:lnTo>
                <a:cubicBezTo>
                  <a:pt x="8963" y="6633"/>
                  <a:pt x="8986" y="6971"/>
                  <a:pt x="9022" y="6971"/>
                </a:cubicBezTo>
                <a:cubicBezTo>
                  <a:pt x="9669" y="6959"/>
                  <a:pt x="9686" y="6968"/>
                  <a:pt x="9996" y="6978"/>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3" name="Freeform 11"/>
          <p:cNvSpPr>
            <a:spLocks/>
          </p:cNvSpPr>
          <p:nvPr userDrawn="1"/>
        </p:nvSpPr>
        <p:spPr bwMode="gray">
          <a:xfrm>
            <a:off x="-4979" y="4336985"/>
            <a:ext cx="9147342" cy="1757619"/>
          </a:xfrm>
          <a:custGeom>
            <a:avLst/>
            <a:gdLst>
              <a:gd name="T0" fmla="*/ 0 w 8479"/>
              <a:gd name="T1" fmla="*/ 772 h 894"/>
              <a:gd name="T2" fmla="*/ 1132 w 8479"/>
              <a:gd name="T3" fmla="*/ 772 h 894"/>
              <a:gd name="T4" fmla="*/ 1160 w 8479"/>
              <a:gd name="T5" fmla="*/ 744 h 894"/>
              <a:gd name="T6" fmla="*/ 1160 w 8479"/>
              <a:gd name="T7" fmla="*/ 263 h 894"/>
              <a:gd name="T8" fmla="*/ 1188 w 8479"/>
              <a:gd name="T9" fmla="*/ 235 h 894"/>
              <a:gd name="T10" fmla="*/ 2202 w 8479"/>
              <a:gd name="T11" fmla="*/ 235 h 894"/>
              <a:gd name="T12" fmla="*/ 2230 w 8479"/>
              <a:gd name="T13" fmla="*/ 263 h 894"/>
              <a:gd name="T14" fmla="*/ 2230 w 8479"/>
              <a:gd name="T15" fmla="*/ 745 h 894"/>
              <a:gd name="T16" fmla="*/ 2258 w 8479"/>
              <a:gd name="T17" fmla="*/ 773 h 894"/>
              <a:gd name="T18" fmla="*/ 3688 w 8479"/>
              <a:gd name="T19" fmla="*/ 773 h 894"/>
              <a:gd name="T20" fmla="*/ 3716 w 8479"/>
              <a:gd name="T21" fmla="*/ 745 h 894"/>
              <a:gd name="T22" fmla="*/ 3716 w 8479"/>
              <a:gd name="T23" fmla="*/ 28 h 894"/>
              <a:gd name="T24" fmla="*/ 3744 w 8479"/>
              <a:gd name="T25" fmla="*/ 0 h 894"/>
              <a:gd name="T26" fmla="*/ 5033 w 8479"/>
              <a:gd name="T27" fmla="*/ 0 h 894"/>
              <a:gd name="T28" fmla="*/ 5061 w 8479"/>
              <a:gd name="T29" fmla="*/ 28 h 894"/>
              <a:gd name="T30" fmla="*/ 5061 w 8479"/>
              <a:gd name="T31" fmla="*/ 516 h 894"/>
              <a:gd name="T32" fmla="*/ 5089 w 8479"/>
              <a:gd name="T33" fmla="*/ 544 h 894"/>
              <a:gd name="T34" fmla="*/ 5446 w 8479"/>
              <a:gd name="T35" fmla="*/ 544 h 894"/>
              <a:gd name="T36" fmla="*/ 5474 w 8479"/>
              <a:gd name="T37" fmla="*/ 516 h 894"/>
              <a:gd name="T38" fmla="*/ 5474 w 8479"/>
              <a:gd name="T39" fmla="*/ 205 h 894"/>
              <a:gd name="T40" fmla="*/ 5502 w 8479"/>
              <a:gd name="T41" fmla="*/ 177 h 894"/>
              <a:gd name="T42" fmla="*/ 6295 w 8479"/>
              <a:gd name="T43" fmla="*/ 177 h 894"/>
              <a:gd name="T44" fmla="*/ 6323 w 8479"/>
              <a:gd name="T45" fmla="*/ 205 h 894"/>
              <a:gd name="T46" fmla="*/ 6323 w 8479"/>
              <a:gd name="T47" fmla="*/ 866 h 894"/>
              <a:gd name="T48" fmla="*/ 6351 w 8479"/>
              <a:gd name="T49" fmla="*/ 894 h 894"/>
              <a:gd name="T50" fmla="*/ 7237 w 8479"/>
              <a:gd name="T51" fmla="*/ 894 h 894"/>
              <a:gd name="T52" fmla="*/ 7265 w 8479"/>
              <a:gd name="T53" fmla="*/ 866 h 894"/>
              <a:gd name="T54" fmla="*/ 7265 w 8479"/>
              <a:gd name="T55" fmla="*/ 563 h 894"/>
              <a:gd name="T56" fmla="*/ 7293 w 8479"/>
              <a:gd name="T57" fmla="*/ 535 h 894"/>
              <a:gd name="T58" fmla="*/ 8479 w 8479"/>
              <a:gd name="T59" fmla="*/ 535 h 894"/>
              <a:gd name="connsiteX0" fmla="*/ 0 w 8665"/>
              <a:gd name="connsiteY0" fmla="*/ 8635 h 10000"/>
              <a:gd name="connsiteX1" fmla="*/ 33 w 8665"/>
              <a:gd name="connsiteY1" fmla="*/ 8322 h 10000"/>
              <a:gd name="connsiteX2" fmla="*/ 33 w 8665"/>
              <a:gd name="connsiteY2" fmla="*/ 2942 h 10000"/>
              <a:gd name="connsiteX3" fmla="*/ 66 w 8665"/>
              <a:gd name="connsiteY3" fmla="*/ 2629 h 10000"/>
              <a:gd name="connsiteX4" fmla="*/ 1262 w 8665"/>
              <a:gd name="connsiteY4" fmla="*/ 2629 h 10000"/>
              <a:gd name="connsiteX5" fmla="*/ 1295 w 8665"/>
              <a:gd name="connsiteY5" fmla="*/ 2942 h 10000"/>
              <a:gd name="connsiteX6" fmla="*/ 1295 w 8665"/>
              <a:gd name="connsiteY6" fmla="*/ 8333 h 10000"/>
              <a:gd name="connsiteX7" fmla="*/ 1328 w 8665"/>
              <a:gd name="connsiteY7" fmla="*/ 8647 h 10000"/>
              <a:gd name="connsiteX8" fmla="*/ 3015 w 8665"/>
              <a:gd name="connsiteY8" fmla="*/ 8647 h 10000"/>
              <a:gd name="connsiteX9" fmla="*/ 3048 w 8665"/>
              <a:gd name="connsiteY9" fmla="*/ 8333 h 10000"/>
              <a:gd name="connsiteX10" fmla="*/ 3048 w 8665"/>
              <a:gd name="connsiteY10" fmla="*/ 313 h 10000"/>
              <a:gd name="connsiteX11" fmla="*/ 3081 w 8665"/>
              <a:gd name="connsiteY11" fmla="*/ 0 h 10000"/>
              <a:gd name="connsiteX12" fmla="*/ 4601 w 8665"/>
              <a:gd name="connsiteY12" fmla="*/ 0 h 10000"/>
              <a:gd name="connsiteX13" fmla="*/ 4634 w 8665"/>
              <a:gd name="connsiteY13" fmla="*/ 313 h 10000"/>
              <a:gd name="connsiteX14" fmla="*/ 4634 w 8665"/>
              <a:gd name="connsiteY14" fmla="*/ 5772 h 10000"/>
              <a:gd name="connsiteX15" fmla="*/ 4667 w 8665"/>
              <a:gd name="connsiteY15" fmla="*/ 6085 h 10000"/>
              <a:gd name="connsiteX16" fmla="*/ 5088 w 8665"/>
              <a:gd name="connsiteY16" fmla="*/ 6085 h 10000"/>
              <a:gd name="connsiteX17" fmla="*/ 5121 w 8665"/>
              <a:gd name="connsiteY17" fmla="*/ 5772 h 10000"/>
              <a:gd name="connsiteX18" fmla="*/ 5121 w 8665"/>
              <a:gd name="connsiteY18" fmla="*/ 2293 h 10000"/>
              <a:gd name="connsiteX19" fmla="*/ 5154 w 8665"/>
              <a:gd name="connsiteY19" fmla="*/ 1980 h 10000"/>
              <a:gd name="connsiteX20" fmla="*/ 6089 w 8665"/>
              <a:gd name="connsiteY20" fmla="*/ 1980 h 10000"/>
              <a:gd name="connsiteX21" fmla="*/ 6122 w 8665"/>
              <a:gd name="connsiteY21" fmla="*/ 2293 h 10000"/>
              <a:gd name="connsiteX22" fmla="*/ 6122 w 8665"/>
              <a:gd name="connsiteY22" fmla="*/ 9687 h 10000"/>
              <a:gd name="connsiteX23" fmla="*/ 6155 w 8665"/>
              <a:gd name="connsiteY23" fmla="*/ 10000 h 10000"/>
              <a:gd name="connsiteX24" fmla="*/ 7200 w 8665"/>
              <a:gd name="connsiteY24" fmla="*/ 10000 h 10000"/>
              <a:gd name="connsiteX25" fmla="*/ 7233 w 8665"/>
              <a:gd name="connsiteY25" fmla="*/ 9687 h 10000"/>
              <a:gd name="connsiteX26" fmla="*/ 7233 w 8665"/>
              <a:gd name="connsiteY26" fmla="*/ 6298 h 10000"/>
              <a:gd name="connsiteX27" fmla="*/ 7266 w 8665"/>
              <a:gd name="connsiteY27" fmla="*/ 5984 h 10000"/>
              <a:gd name="connsiteX28" fmla="*/ 8665 w 8665"/>
              <a:gd name="connsiteY28" fmla="*/ 5984 h 10000"/>
              <a:gd name="connsiteX0" fmla="*/ 0 w 9962"/>
              <a:gd name="connsiteY0" fmla="*/ 8322 h 10000"/>
              <a:gd name="connsiteX1" fmla="*/ 0 w 9962"/>
              <a:gd name="connsiteY1" fmla="*/ 2942 h 10000"/>
              <a:gd name="connsiteX2" fmla="*/ 38 w 9962"/>
              <a:gd name="connsiteY2" fmla="*/ 2629 h 10000"/>
              <a:gd name="connsiteX3" fmla="*/ 1418 w 9962"/>
              <a:gd name="connsiteY3" fmla="*/ 2629 h 10000"/>
              <a:gd name="connsiteX4" fmla="*/ 1457 w 9962"/>
              <a:gd name="connsiteY4" fmla="*/ 2942 h 10000"/>
              <a:gd name="connsiteX5" fmla="*/ 1457 w 9962"/>
              <a:gd name="connsiteY5" fmla="*/ 8333 h 10000"/>
              <a:gd name="connsiteX6" fmla="*/ 1495 w 9962"/>
              <a:gd name="connsiteY6" fmla="*/ 8647 h 10000"/>
              <a:gd name="connsiteX7" fmla="*/ 3442 w 9962"/>
              <a:gd name="connsiteY7" fmla="*/ 8647 h 10000"/>
              <a:gd name="connsiteX8" fmla="*/ 3480 w 9962"/>
              <a:gd name="connsiteY8" fmla="*/ 8333 h 10000"/>
              <a:gd name="connsiteX9" fmla="*/ 3480 w 9962"/>
              <a:gd name="connsiteY9" fmla="*/ 313 h 10000"/>
              <a:gd name="connsiteX10" fmla="*/ 3518 w 9962"/>
              <a:gd name="connsiteY10" fmla="*/ 0 h 10000"/>
              <a:gd name="connsiteX11" fmla="*/ 5272 w 9962"/>
              <a:gd name="connsiteY11" fmla="*/ 0 h 10000"/>
              <a:gd name="connsiteX12" fmla="*/ 5310 w 9962"/>
              <a:gd name="connsiteY12" fmla="*/ 313 h 10000"/>
              <a:gd name="connsiteX13" fmla="*/ 5310 w 9962"/>
              <a:gd name="connsiteY13" fmla="*/ 5772 h 10000"/>
              <a:gd name="connsiteX14" fmla="*/ 5348 w 9962"/>
              <a:gd name="connsiteY14" fmla="*/ 6085 h 10000"/>
              <a:gd name="connsiteX15" fmla="*/ 5834 w 9962"/>
              <a:gd name="connsiteY15" fmla="*/ 6085 h 10000"/>
              <a:gd name="connsiteX16" fmla="*/ 5872 w 9962"/>
              <a:gd name="connsiteY16" fmla="*/ 5772 h 10000"/>
              <a:gd name="connsiteX17" fmla="*/ 5872 w 9962"/>
              <a:gd name="connsiteY17" fmla="*/ 2293 h 10000"/>
              <a:gd name="connsiteX18" fmla="*/ 5910 w 9962"/>
              <a:gd name="connsiteY18" fmla="*/ 1980 h 10000"/>
              <a:gd name="connsiteX19" fmla="*/ 6989 w 9962"/>
              <a:gd name="connsiteY19" fmla="*/ 1980 h 10000"/>
              <a:gd name="connsiteX20" fmla="*/ 7027 w 9962"/>
              <a:gd name="connsiteY20" fmla="*/ 2293 h 10000"/>
              <a:gd name="connsiteX21" fmla="*/ 7027 w 9962"/>
              <a:gd name="connsiteY21" fmla="*/ 9687 h 10000"/>
              <a:gd name="connsiteX22" fmla="*/ 7065 w 9962"/>
              <a:gd name="connsiteY22" fmla="*/ 10000 h 10000"/>
              <a:gd name="connsiteX23" fmla="*/ 8271 w 9962"/>
              <a:gd name="connsiteY23" fmla="*/ 10000 h 10000"/>
              <a:gd name="connsiteX24" fmla="*/ 8309 w 9962"/>
              <a:gd name="connsiteY24" fmla="*/ 9687 h 10000"/>
              <a:gd name="connsiteX25" fmla="*/ 8309 w 9962"/>
              <a:gd name="connsiteY25" fmla="*/ 6298 h 10000"/>
              <a:gd name="connsiteX26" fmla="*/ 8347 w 9962"/>
              <a:gd name="connsiteY26" fmla="*/ 5984 h 10000"/>
              <a:gd name="connsiteX27" fmla="*/ 9962 w 9962"/>
              <a:gd name="connsiteY27" fmla="*/ 5984 h 10000"/>
              <a:gd name="connsiteX0" fmla="*/ 0 w 10000"/>
              <a:gd name="connsiteY0" fmla="*/ 2942 h 10000"/>
              <a:gd name="connsiteX1" fmla="*/ 38 w 10000"/>
              <a:gd name="connsiteY1" fmla="*/ 2629 h 10000"/>
              <a:gd name="connsiteX2" fmla="*/ 1423 w 10000"/>
              <a:gd name="connsiteY2" fmla="*/ 2629 h 10000"/>
              <a:gd name="connsiteX3" fmla="*/ 1463 w 10000"/>
              <a:gd name="connsiteY3" fmla="*/ 2942 h 10000"/>
              <a:gd name="connsiteX4" fmla="*/ 1463 w 10000"/>
              <a:gd name="connsiteY4" fmla="*/ 8333 h 10000"/>
              <a:gd name="connsiteX5" fmla="*/ 1501 w 10000"/>
              <a:gd name="connsiteY5" fmla="*/ 8647 h 10000"/>
              <a:gd name="connsiteX6" fmla="*/ 3455 w 10000"/>
              <a:gd name="connsiteY6" fmla="*/ 8647 h 10000"/>
              <a:gd name="connsiteX7" fmla="*/ 3493 w 10000"/>
              <a:gd name="connsiteY7" fmla="*/ 8333 h 10000"/>
              <a:gd name="connsiteX8" fmla="*/ 3493 w 10000"/>
              <a:gd name="connsiteY8" fmla="*/ 313 h 10000"/>
              <a:gd name="connsiteX9" fmla="*/ 3531 w 10000"/>
              <a:gd name="connsiteY9" fmla="*/ 0 h 10000"/>
              <a:gd name="connsiteX10" fmla="*/ 5292 w 10000"/>
              <a:gd name="connsiteY10" fmla="*/ 0 h 10000"/>
              <a:gd name="connsiteX11" fmla="*/ 5330 w 10000"/>
              <a:gd name="connsiteY11" fmla="*/ 313 h 10000"/>
              <a:gd name="connsiteX12" fmla="*/ 5330 w 10000"/>
              <a:gd name="connsiteY12" fmla="*/ 5772 h 10000"/>
              <a:gd name="connsiteX13" fmla="*/ 5368 w 10000"/>
              <a:gd name="connsiteY13" fmla="*/ 6085 h 10000"/>
              <a:gd name="connsiteX14" fmla="*/ 5856 w 10000"/>
              <a:gd name="connsiteY14" fmla="*/ 6085 h 10000"/>
              <a:gd name="connsiteX15" fmla="*/ 5894 w 10000"/>
              <a:gd name="connsiteY15" fmla="*/ 5772 h 10000"/>
              <a:gd name="connsiteX16" fmla="*/ 5894 w 10000"/>
              <a:gd name="connsiteY16" fmla="*/ 2293 h 10000"/>
              <a:gd name="connsiteX17" fmla="*/ 5933 w 10000"/>
              <a:gd name="connsiteY17" fmla="*/ 1980 h 10000"/>
              <a:gd name="connsiteX18" fmla="*/ 7016 w 10000"/>
              <a:gd name="connsiteY18" fmla="*/ 1980 h 10000"/>
              <a:gd name="connsiteX19" fmla="*/ 7054 w 10000"/>
              <a:gd name="connsiteY19" fmla="*/ 2293 h 10000"/>
              <a:gd name="connsiteX20" fmla="*/ 7054 w 10000"/>
              <a:gd name="connsiteY20" fmla="*/ 9687 h 10000"/>
              <a:gd name="connsiteX21" fmla="*/ 7092 w 10000"/>
              <a:gd name="connsiteY21" fmla="*/ 10000 h 10000"/>
              <a:gd name="connsiteX22" fmla="*/ 8303 w 10000"/>
              <a:gd name="connsiteY22" fmla="*/ 10000 h 10000"/>
              <a:gd name="connsiteX23" fmla="*/ 8341 w 10000"/>
              <a:gd name="connsiteY23" fmla="*/ 9687 h 10000"/>
              <a:gd name="connsiteX24" fmla="*/ 8341 w 10000"/>
              <a:gd name="connsiteY24" fmla="*/ 6298 h 10000"/>
              <a:gd name="connsiteX25" fmla="*/ 8379 w 10000"/>
              <a:gd name="connsiteY25" fmla="*/ 5984 h 10000"/>
              <a:gd name="connsiteX26" fmla="*/ 10000 w 10000"/>
              <a:gd name="connsiteY26" fmla="*/ 5984 h 10000"/>
              <a:gd name="connsiteX0" fmla="*/ 0 w 9962"/>
              <a:gd name="connsiteY0" fmla="*/ 2629 h 10000"/>
              <a:gd name="connsiteX1" fmla="*/ 1385 w 9962"/>
              <a:gd name="connsiteY1" fmla="*/ 2629 h 10000"/>
              <a:gd name="connsiteX2" fmla="*/ 1425 w 9962"/>
              <a:gd name="connsiteY2" fmla="*/ 2942 h 10000"/>
              <a:gd name="connsiteX3" fmla="*/ 1425 w 9962"/>
              <a:gd name="connsiteY3" fmla="*/ 8333 h 10000"/>
              <a:gd name="connsiteX4" fmla="*/ 1463 w 9962"/>
              <a:gd name="connsiteY4" fmla="*/ 8647 h 10000"/>
              <a:gd name="connsiteX5" fmla="*/ 3417 w 9962"/>
              <a:gd name="connsiteY5" fmla="*/ 8647 h 10000"/>
              <a:gd name="connsiteX6" fmla="*/ 3455 w 9962"/>
              <a:gd name="connsiteY6" fmla="*/ 8333 h 10000"/>
              <a:gd name="connsiteX7" fmla="*/ 3455 w 9962"/>
              <a:gd name="connsiteY7" fmla="*/ 313 h 10000"/>
              <a:gd name="connsiteX8" fmla="*/ 3493 w 9962"/>
              <a:gd name="connsiteY8" fmla="*/ 0 h 10000"/>
              <a:gd name="connsiteX9" fmla="*/ 5254 w 9962"/>
              <a:gd name="connsiteY9" fmla="*/ 0 h 10000"/>
              <a:gd name="connsiteX10" fmla="*/ 5292 w 9962"/>
              <a:gd name="connsiteY10" fmla="*/ 313 h 10000"/>
              <a:gd name="connsiteX11" fmla="*/ 5292 w 9962"/>
              <a:gd name="connsiteY11" fmla="*/ 5772 h 10000"/>
              <a:gd name="connsiteX12" fmla="*/ 5330 w 9962"/>
              <a:gd name="connsiteY12" fmla="*/ 6085 h 10000"/>
              <a:gd name="connsiteX13" fmla="*/ 5818 w 9962"/>
              <a:gd name="connsiteY13" fmla="*/ 6085 h 10000"/>
              <a:gd name="connsiteX14" fmla="*/ 5856 w 9962"/>
              <a:gd name="connsiteY14" fmla="*/ 5772 h 10000"/>
              <a:gd name="connsiteX15" fmla="*/ 5856 w 9962"/>
              <a:gd name="connsiteY15" fmla="*/ 2293 h 10000"/>
              <a:gd name="connsiteX16" fmla="*/ 5895 w 9962"/>
              <a:gd name="connsiteY16" fmla="*/ 1980 h 10000"/>
              <a:gd name="connsiteX17" fmla="*/ 6978 w 9962"/>
              <a:gd name="connsiteY17" fmla="*/ 1980 h 10000"/>
              <a:gd name="connsiteX18" fmla="*/ 7016 w 9962"/>
              <a:gd name="connsiteY18" fmla="*/ 2293 h 10000"/>
              <a:gd name="connsiteX19" fmla="*/ 7016 w 9962"/>
              <a:gd name="connsiteY19" fmla="*/ 9687 h 10000"/>
              <a:gd name="connsiteX20" fmla="*/ 7054 w 9962"/>
              <a:gd name="connsiteY20" fmla="*/ 10000 h 10000"/>
              <a:gd name="connsiteX21" fmla="*/ 8265 w 9962"/>
              <a:gd name="connsiteY21" fmla="*/ 10000 h 10000"/>
              <a:gd name="connsiteX22" fmla="*/ 8303 w 9962"/>
              <a:gd name="connsiteY22" fmla="*/ 9687 h 10000"/>
              <a:gd name="connsiteX23" fmla="*/ 8303 w 9962"/>
              <a:gd name="connsiteY23" fmla="*/ 6298 h 10000"/>
              <a:gd name="connsiteX24" fmla="*/ 8341 w 9962"/>
              <a:gd name="connsiteY24" fmla="*/ 5984 h 10000"/>
              <a:gd name="connsiteX25" fmla="*/ 9962 w 9962"/>
              <a:gd name="connsiteY25" fmla="*/ 5984 h 10000"/>
              <a:gd name="connsiteX0" fmla="*/ 0 w 8610"/>
              <a:gd name="connsiteY0" fmla="*/ 2629 h 10000"/>
              <a:gd name="connsiteX1" fmla="*/ 40 w 8610"/>
              <a:gd name="connsiteY1" fmla="*/ 2942 h 10000"/>
              <a:gd name="connsiteX2" fmla="*/ 40 w 8610"/>
              <a:gd name="connsiteY2" fmla="*/ 8333 h 10000"/>
              <a:gd name="connsiteX3" fmla="*/ 79 w 8610"/>
              <a:gd name="connsiteY3" fmla="*/ 8647 h 10000"/>
              <a:gd name="connsiteX4" fmla="*/ 2040 w 8610"/>
              <a:gd name="connsiteY4" fmla="*/ 8647 h 10000"/>
              <a:gd name="connsiteX5" fmla="*/ 2078 w 8610"/>
              <a:gd name="connsiteY5" fmla="*/ 8333 h 10000"/>
              <a:gd name="connsiteX6" fmla="*/ 2078 w 8610"/>
              <a:gd name="connsiteY6" fmla="*/ 313 h 10000"/>
              <a:gd name="connsiteX7" fmla="*/ 2116 w 8610"/>
              <a:gd name="connsiteY7" fmla="*/ 0 h 10000"/>
              <a:gd name="connsiteX8" fmla="*/ 3884 w 8610"/>
              <a:gd name="connsiteY8" fmla="*/ 0 h 10000"/>
              <a:gd name="connsiteX9" fmla="*/ 3922 w 8610"/>
              <a:gd name="connsiteY9" fmla="*/ 313 h 10000"/>
              <a:gd name="connsiteX10" fmla="*/ 3922 w 8610"/>
              <a:gd name="connsiteY10" fmla="*/ 5772 h 10000"/>
              <a:gd name="connsiteX11" fmla="*/ 3960 w 8610"/>
              <a:gd name="connsiteY11" fmla="*/ 6085 h 10000"/>
              <a:gd name="connsiteX12" fmla="*/ 4450 w 8610"/>
              <a:gd name="connsiteY12" fmla="*/ 6085 h 10000"/>
              <a:gd name="connsiteX13" fmla="*/ 4488 w 8610"/>
              <a:gd name="connsiteY13" fmla="*/ 5772 h 10000"/>
              <a:gd name="connsiteX14" fmla="*/ 4488 w 8610"/>
              <a:gd name="connsiteY14" fmla="*/ 2293 h 10000"/>
              <a:gd name="connsiteX15" fmla="*/ 4527 w 8610"/>
              <a:gd name="connsiteY15" fmla="*/ 1980 h 10000"/>
              <a:gd name="connsiteX16" fmla="*/ 5615 w 8610"/>
              <a:gd name="connsiteY16" fmla="*/ 1980 h 10000"/>
              <a:gd name="connsiteX17" fmla="*/ 5653 w 8610"/>
              <a:gd name="connsiteY17" fmla="*/ 2293 h 10000"/>
              <a:gd name="connsiteX18" fmla="*/ 5653 w 8610"/>
              <a:gd name="connsiteY18" fmla="*/ 9687 h 10000"/>
              <a:gd name="connsiteX19" fmla="*/ 5691 w 8610"/>
              <a:gd name="connsiteY19" fmla="*/ 10000 h 10000"/>
              <a:gd name="connsiteX20" fmla="*/ 6907 w 8610"/>
              <a:gd name="connsiteY20" fmla="*/ 10000 h 10000"/>
              <a:gd name="connsiteX21" fmla="*/ 6945 w 8610"/>
              <a:gd name="connsiteY21" fmla="*/ 9687 h 10000"/>
              <a:gd name="connsiteX22" fmla="*/ 6945 w 8610"/>
              <a:gd name="connsiteY22" fmla="*/ 6298 h 10000"/>
              <a:gd name="connsiteX23" fmla="*/ 6983 w 8610"/>
              <a:gd name="connsiteY23" fmla="*/ 5984 h 10000"/>
              <a:gd name="connsiteX24" fmla="*/ 8610 w 8610"/>
              <a:gd name="connsiteY24" fmla="*/ 5984 h 10000"/>
              <a:gd name="connsiteX0" fmla="*/ 0 w 9954"/>
              <a:gd name="connsiteY0" fmla="*/ 2942 h 10000"/>
              <a:gd name="connsiteX1" fmla="*/ 0 w 9954"/>
              <a:gd name="connsiteY1" fmla="*/ 8333 h 10000"/>
              <a:gd name="connsiteX2" fmla="*/ 46 w 9954"/>
              <a:gd name="connsiteY2" fmla="*/ 8647 h 10000"/>
              <a:gd name="connsiteX3" fmla="*/ 2323 w 9954"/>
              <a:gd name="connsiteY3" fmla="*/ 8647 h 10000"/>
              <a:gd name="connsiteX4" fmla="*/ 2367 w 9954"/>
              <a:gd name="connsiteY4" fmla="*/ 8333 h 10000"/>
              <a:gd name="connsiteX5" fmla="*/ 2367 w 9954"/>
              <a:gd name="connsiteY5" fmla="*/ 313 h 10000"/>
              <a:gd name="connsiteX6" fmla="*/ 2412 w 9954"/>
              <a:gd name="connsiteY6" fmla="*/ 0 h 10000"/>
              <a:gd name="connsiteX7" fmla="*/ 4465 w 9954"/>
              <a:gd name="connsiteY7" fmla="*/ 0 h 10000"/>
              <a:gd name="connsiteX8" fmla="*/ 4509 w 9954"/>
              <a:gd name="connsiteY8" fmla="*/ 313 h 10000"/>
              <a:gd name="connsiteX9" fmla="*/ 4509 w 9954"/>
              <a:gd name="connsiteY9" fmla="*/ 5772 h 10000"/>
              <a:gd name="connsiteX10" fmla="*/ 4553 w 9954"/>
              <a:gd name="connsiteY10" fmla="*/ 6085 h 10000"/>
              <a:gd name="connsiteX11" fmla="*/ 5122 w 9954"/>
              <a:gd name="connsiteY11" fmla="*/ 6085 h 10000"/>
              <a:gd name="connsiteX12" fmla="*/ 5167 w 9954"/>
              <a:gd name="connsiteY12" fmla="*/ 5772 h 10000"/>
              <a:gd name="connsiteX13" fmla="*/ 5167 w 9954"/>
              <a:gd name="connsiteY13" fmla="*/ 2293 h 10000"/>
              <a:gd name="connsiteX14" fmla="*/ 5212 w 9954"/>
              <a:gd name="connsiteY14" fmla="*/ 1980 h 10000"/>
              <a:gd name="connsiteX15" fmla="*/ 6475 w 9954"/>
              <a:gd name="connsiteY15" fmla="*/ 1980 h 10000"/>
              <a:gd name="connsiteX16" fmla="*/ 6520 w 9954"/>
              <a:gd name="connsiteY16" fmla="*/ 2293 h 10000"/>
              <a:gd name="connsiteX17" fmla="*/ 6520 w 9954"/>
              <a:gd name="connsiteY17" fmla="*/ 9687 h 10000"/>
              <a:gd name="connsiteX18" fmla="*/ 6564 w 9954"/>
              <a:gd name="connsiteY18" fmla="*/ 10000 h 10000"/>
              <a:gd name="connsiteX19" fmla="*/ 7976 w 9954"/>
              <a:gd name="connsiteY19" fmla="*/ 10000 h 10000"/>
              <a:gd name="connsiteX20" fmla="*/ 8020 w 9954"/>
              <a:gd name="connsiteY20" fmla="*/ 9687 h 10000"/>
              <a:gd name="connsiteX21" fmla="*/ 8020 w 9954"/>
              <a:gd name="connsiteY21" fmla="*/ 6298 h 10000"/>
              <a:gd name="connsiteX22" fmla="*/ 8064 w 9954"/>
              <a:gd name="connsiteY22" fmla="*/ 5984 h 10000"/>
              <a:gd name="connsiteX23" fmla="*/ 9954 w 9954"/>
              <a:gd name="connsiteY23" fmla="*/ 5984 h 10000"/>
              <a:gd name="connsiteX0" fmla="*/ 0 w 10000"/>
              <a:gd name="connsiteY0" fmla="*/ 8333 h 10000"/>
              <a:gd name="connsiteX1" fmla="*/ 46 w 10000"/>
              <a:gd name="connsiteY1" fmla="*/ 8647 h 10000"/>
              <a:gd name="connsiteX2" fmla="*/ 2334 w 10000"/>
              <a:gd name="connsiteY2" fmla="*/ 8647 h 10000"/>
              <a:gd name="connsiteX3" fmla="*/ 2378 w 10000"/>
              <a:gd name="connsiteY3" fmla="*/ 8333 h 10000"/>
              <a:gd name="connsiteX4" fmla="*/ 2378 w 10000"/>
              <a:gd name="connsiteY4" fmla="*/ 313 h 10000"/>
              <a:gd name="connsiteX5" fmla="*/ 2423 w 10000"/>
              <a:gd name="connsiteY5" fmla="*/ 0 h 10000"/>
              <a:gd name="connsiteX6" fmla="*/ 4486 w 10000"/>
              <a:gd name="connsiteY6" fmla="*/ 0 h 10000"/>
              <a:gd name="connsiteX7" fmla="*/ 4530 w 10000"/>
              <a:gd name="connsiteY7" fmla="*/ 313 h 10000"/>
              <a:gd name="connsiteX8" fmla="*/ 4530 w 10000"/>
              <a:gd name="connsiteY8" fmla="*/ 5772 h 10000"/>
              <a:gd name="connsiteX9" fmla="*/ 4574 w 10000"/>
              <a:gd name="connsiteY9" fmla="*/ 6085 h 10000"/>
              <a:gd name="connsiteX10" fmla="*/ 5146 w 10000"/>
              <a:gd name="connsiteY10" fmla="*/ 6085 h 10000"/>
              <a:gd name="connsiteX11" fmla="*/ 5191 w 10000"/>
              <a:gd name="connsiteY11" fmla="*/ 5772 h 10000"/>
              <a:gd name="connsiteX12" fmla="*/ 5191 w 10000"/>
              <a:gd name="connsiteY12" fmla="*/ 2293 h 10000"/>
              <a:gd name="connsiteX13" fmla="*/ 5236 w 10000"/>
              <a:gd name="connsiteY13" fmla="*/ 1980 h 10000"/>
              <a:gd name="connsiteX14" fmla="*/ 6505 w 10000"/>
              <a:gd name="connsiteY14" fmla="*/ 1980 h 10000"/>
              <a:gd name="connsiteX15" fmla="*/ 6550 w 10000"/>
              <a:gd name="connsiteY15" fmla="*/ 2293 h 10000"/>
              <a:gd name="connsiteX16" fmla="*/ 6550 w 10000"/>
              <a:gd name="connsiteY16" fmla="*/ 9687 h 10000"/>
              <a:gd name="connsiteX17" fmla="*/ 6594 w 10000"/>
              <a:gd name="connsiteY17" fmla="*/ 10000 h 10000"/>
              <a:gd name="connsiteX18" fmla="*/ 8013 w 10000"/>
              <a:gd name="connsiteY18" fmla="*/ 10000 h 10000"/>
              <a:gd name="connsiteX19" fmla="*/ 8057 w 10000"/>
              <a:gd name="connsiteY19" fmla="*/ 9687 h 10000"/>
              <a:gd name="connsiteX20" fmla="*/ 8057 w 10000"/>
              <a:gd name="connsiteY20" fmla="*/ 6298 h 10000"/>
              <a:gd name="connsiteX21" fmla="*/ 8101 w 10000"/>
              <a:gd name="connsiteY21" fmla="*/ 5984 h 10000"/>
              <a:gd name="connsiteX22" fmla="*/ 10000 w 10000"/>
              <a:gd name="connsiteY22" fmla="*/ 5984 h 10000"/>
              <a:gd name="connsiteX0" fmla="*/ 0 w 8101"/>
              <a:gd name="connsiteY0" fmla="*/ 8333 h 10000"/>
              <a:gd name="connsiteX1" fmla="*/ 46 w 8101"/>
              <a:gd name="connsiteY1" fmla="*/ 8647 h 10000"/>
              <a:gd name="connsiteX2" fmla="*/ 2334 w 8101"/>
              <a:gd name="connsiteY2" fmla="*/ 8647 h 10000"/>
              <a:gd name="connsiteX3" fmla="*/ 2378 w 8101"/>
              <a:gd name="connsiteY3" fmla="*/ 8333 h 10000"/>
              <a:gd name="connsiteX4" fmla="*/ 2378 w 8101"/>
              <a:gd name="connsiteY4" fmla="*/ 313 h 10000"/>
              <a:gd name="connsiteX5" fmla="*/ 2423 w 8101"/>
              <a:gd name="connsiteY5" fmla="*/ 0 h 10000"/>
              <a:gd name="connsiteX6" fmla="*/ 4486 w 8101"/>
              <a:gd name="connsiteY6" fmla="*/ 0 h 10000"/>
              <a:gd name="connsiteX7" fmla="*/ 4530 w 8101"/>
              <a:gd name="connsiteY7" fmla="*/ 313 h 10000"/>
              <a:gd name="connsiteX8" fmla="*/ 4530 w 8101"/>
              <a:gd name="connsiteY8" fmla="*/ 5772 h 10000"/>
              <a:gd name="connsiteX9" fmla="*/ 4574 w 8101"/>
              <a:gd name="connsiteY9" fmla="*/ 6085 h 10000"/>
              <a:gd name="connsiteX10" fmla="*/ 5146 w 8101"/>
              <a:gd name="connsiteY10" fmla="*/ 6085 h 10000"/>
              <a:gd name="connsiteX11" fmla="*/ 5191 w 8101"/>
              <a:gd name="connsiteY11" fmla="*/ 5772 h 10000"/>
              <a:gd name="connsiteX12" fmla="*/ 5191 w 8101"/>
              <a:gd name="connsiteY12" fmla="*/ 2293 h 10000"/>
              <a:gd name="connsiteX13" fmla="*/ 5236 w 8101"/>
              <a:gd name="connsiteY13" fmla="*/ 1980 h 10000"/>
              <a:gd name="connsiteX14" fmla="*/ 6505 w 8101"/>
              <a:gd name="connsiteY14" fmla="*/ 1980 h 10000"/>
              <a:gd name="connsiteX15" fmla="*/ 6550 w 8101"/>
              <a:gd name="connsiteY15" fmla="*/ 2293 h 10000"/>
              <a:gd name="connsiteX16" fmla="*/ 6550 w 8101"/>
              <a:gd name="connsiteY16" fmla="*/ 9687 h 10000"/>
              <a:gd name="connsiteX17" fmla="*/ 6594 w 8101"/>
              <a:gd name="connsiteY17" fmla="*/ 10000 h 10000"/>
              <a:gd name="connsiteX18" fmla="*/ 8013 w 8101"/>
              <a:gd name="connsiteY18" fmla="*/ 10000 h 10000"/>
              <a:gd name="connsiteX19" fmla="*/ 8057 w 8101"/>
              <a:gd name="connsiteY19" fmla="*/ 9687 h 10000"/>
              <a:gd name="connsiteX20" fmla="*/ 8057 w 8101"/>
              <a:gd name="connsiteY20" fmla="*/ 6298 h 10000"/>
              <a:gd name="connsiteX21" fmla="*/ 8101 w 8101"/>
              <a:gd name="connsiteY21" fmla="*/ 5984 h 10000"/>
              <a:gd name="connsiteX0" fmla="*/ 0 w 9946"/>
              <a:gd name="connsiteY0" fmla="*/ 8333 h 10000"/>
              <a:gd name="connsiteX1" fmla="*/ 57 w 9946"/>
              <a:gd name="connsiteY1" fmla="*/ 8647 h 10000"/>
              <a:gd name="connsiteX2" fmla="*/ 2881 w 9946"/>
              <a:gd name="connsiteY2" fmla="*/ 8647 h 10000"/>
              <a:gd name="connsiteX3" fmla="*/ 2935 w 9946"/>
              <a:gd name="connsiteY3" fmla="*/ 8333 h 10000"/>
              <a:gd name="connsiteX4" fmla="*/ 2935 w 9946"/>
              <a:gd name="connsiteY4" fmla="*/ 313 h 10000"/>
              <a:gd name="connsiteX5" fmla="*/ 2991 w 9946"/>
              <a:gd name="connsiteY5" fmla="*/ 0 h 10000"/>
              <a:gd name="connsiteX6" fmla="*/ 5538 w 9946"/>
              <a:gd name="connsiteY6" fmla="*/ 0 h 10000"/>
              <a:gd name="connsiteX7" fmla="*/ 5592 w 9946"/>
              <a:gd name="connsiteY7" fmla="*/ 313 h 10000"/>
              <a:gd name="connsiteX8" fmla="*/ 5592 w 9946"/>
              <a:gd name="connsiteY8" fmla="*/ 5772 h 10000"/>
              <a:gd name="connsiteX9" fmla="*/ 5646 w 9946"/>
              <a:gd name="connsiteY9" fmla="*/ 6085 h 10000"/>
              <a:gd name="connsiteX10" fmla="*/ 6352 w 9946"/>
              <a:gd name="connsiteY10" fmla="*/ 6085 h 10000"/>
              <a:gd name="connsiteX11" fmla="*/ 6408 w 9946"/>
              <a:gd name="connsiteY11" fmla="*/ 5772 h 10000"/>
              <a:gd name="connsiteX12" fmla="*/ 6408 w 9946"/>
              <a:gd name="connsiteY12" fmla="*/ 2293 h 10000"/>
              <a:gd name="connsiteX13" fmla="*/ 6463 w 9946"/>
              <a:gd name="connsiteY13" fmla="*/ 1980 h 10000"/>
              <a:gd name="connsiteX14" fmla="*/ 8030 w 9946"/>
              <a:gd name="connsiteY14" fmla="*/ 1980 h 10000"/>
              <a:gd name="connsiteX15" fmla="*/ 8085 w 9946"/>
              <a:gd name="connsiteY15" fmla="*/ 2293 h 10000"/>
              <a:gd name="connsiteX16" fmla="*/ 8085 w 9946"/>
              <a:gd name="connsiteY16" fmla="*/ 9687 h 10000"/>
              <a:gd name="connsiteX17" fmla="*/ 8140 w 9946"/>
              <a:gd name="connsiteY17" fmla="*/ 10000 h 10000"/>
              <a:gd name="connsiteX18" fmla="*/ 9891 w 9946"/>
              <a:gd name="connsiteY18" fmla="*/ 10000 h 10000"/>
              <a:gd name="connsiteX19" fmla="*/ 9946 w 9946"/>
              <a:gd name="connsiteY19" fmla="*/ 9687 h 10000"/>
              <a:gd name="connsiteX20" fmla="*/ 9946 w 9946"/>
              <a:gd name="connsiteY20" fmla="*/ 6298 h 10000"/>
              <a:gd name="connsiteX0" fmla="*/ 0 w 10000"/>
              <a:gd name="connsiteY0" fmla="*/ 8333 h 10000"/>
              <a:gd name="connsiteX1" fmla="*/ 57 w 10000"/>
              <a:gd name="connsiteY1" fmla="*/ 8647 h 10000"/>
              <a:gd name="connsiteX2" fmla="*/ 2897 w 10000"/>
              <a:gd name="connsiteY2" fmla="*/ 8647 h 10000"/>
              <a:gd name="connsiteX3" fmla="*/ 2951 w 10000"/>
              <a:gd name="connsiteY3" fmla="*/ 8333 h 10000"/>
              <a:gd name="connsiteX4" fmla="*/ 2951 w 10000"/>
              <a:gd name="connsiteY4" fmla="*/ 313 h 10000"/>
              <a:gd name="connsiteX5" fmla="*/ 3007 w 10000"/>
              <a:gd name="connsiteY5" fmla="*/ 0 h 10000"/>
              <a:gd name="connsiteX6" fmla="*/ 5568 w 10000"/>
              <a:gd name="connsiteY6" fmla="*/ 0 h 10000"/>
              <a:gd name="connsiteX7" fmla="*/ 5622 w 10000"/>
              <a:gd name="connsiteY7" fmla="*/ 313 h 10000"/>
              <a:gd name="connsiteX8" fmla="*/ 5622 w 10000"/>
              <a:gd name="connsiteY8" fmla="*/ 5772 h 10000"/>
              <a:gd name="connsiteX9" fmla="*/ 5677 w 10000"/>
              <a:gd name="connsiteY9" fmla="*/ 6085 h 10000"/>
              <a:gd name="connsiteX10" fmla="*/ 6386 w 10000"/>
              <a:gd name="connsiteY10" fmla="*/ 6085 h 10000"/>
              <a:gd name="connsiteX11" fmla="*/ 6443 w 10000"/>
              <a:gd name="connsiteY11" fmla="*/ 5772 h 10000"/>
              <a:gd name="connsiteX12" fmla="*/ 6443 w 10000"/>
              <a:gd name="connsiteY12" fmla="*/ 2293 h 10000"/>
              <a:gd name="connsiteX13" fmla="*/ 6498 w 10000"/>
              <a:gd name="connsiteY13" fmla="*/ 1980 h 10000"/>
              <a:gd name="connsiteX14" fmla="*/ 8074 w 10000"/>
              <a:gd name="connsiteY14" fmla="*/ 1980 h 10000"/>
              <a:gd name="connsiteX15" fmla="*/ 8129 w 10000"/>
              <a:gd name="connsiteY15" fmla="*/ 2293 h 10000"/>
              <a:gd name="connsiteX16" fmla="*/ 8129 w 10000"/>
              <a:gd name="connsiteY16" fmla="*/ 9687 h 10000"/>
              <a:gd name="connsiteX17" fmla="*/ 8184 w 10000"/>
              <a:gd name="connsiteY17" fmla="*/ 10000 h 10000"/>
              <a:gd name="connsiteX18" fmla="*/ 9945 w 10000"/>
              <a:gd name="connsiteY18" fmla="*/ 10000 h 10000"/>
              <a:gd name="connsiteX19" fmla="*/ 10000 w 10000"/>
              <a:gd name="connsiteY19" fmla="*/ 9687 h 10000"/>
              <a:gd name="connsiteX0" fmla="*/ 0 w 9945"/>
              <a:gd name="connsiteY0" fmla="*/ 8333 h 10000"/>
              <a:gd name="connsiteX1" fmla="*/ 57 w 9945"/>
              <a:gd name="connsiteY1" fmla="*/ 8647 h 10000"/>
              <a:gd name="connsiteX2" fmla="*/ 2897 w 9945"/>
              <a:gd name="connsiteY2" fmla="*/ 8647 h 10000"/>
              <a:gd name="connsiteX3" fmla="*/ 2951 w 9945"/>
              <a:gd name="connsiteY3" fmla="*/ 8333 h 10000"/>
              <a:gd name="connsiteX4" fmla="*/ 2951 w 9945"/>
              <a:gd name="connsiteY4" fmla="*/ 313 h 10000"/>
              <a:gd name="connsiteX5" fmla="*/ 3007 w 9945"/>
              <a:gd name="connsiteY5" fmla="*/ 0 h 10000"/>
              <a:gd name="connsiteX6" fmla="*/ 5568 w 9945"/>
              <a:gd name="connsiteY6" fmla="*/ 0 h 10000"/>
              <a:gd name="connsiteX7" fmla="*/ 5622 w 9945"/>
              <a:gd name="connsiteY7" fmla="*/ 313 h 10000"/>
              <a:gd name="connsiteX8" fmla="*/ 5622 w 9945"/>
              <a:gd name="connsiteY8" fmla="*/ 5772 h 10000"/>
              <a:gd name="connsiteX9" fmla="*/ 5677 w 9945"/>
              <a:gd name="connsiteY9" fmla="*/ 6085 h 10000"/>
              <a:gd name="connsiteX10" fmla="*/ 6386 w 9945"/>
              <a:gd name="connsiteY10" fmla="*/ 6085 h 10000"/>
              <a:gd name="connsiteX11" fmla="*/ 6443 w 9945"/>
              <a:gd name="connsiteY11" fmla="*/ 5772 h 10000"/>
              <a:gd name="connsiteX12" fmla="*/ 6443 w 9945"/>
              <a:gd name="connsiteY12" fmla="*/ 2293 h 10000"/>
              <a:gd name="connsiteX13" fmla="*/ 6498 w 9945"/>
              <a:gd name="connsiteY13" fmla="*/ 1980 h 10000"/>
              <a:gd name="connsiteX14" fmla="*/ 8074 w 9945"/>
              <a:gd name="connsiteY14" fmla="*/ 1980 h 10000"/>
              <a:gd name="connsiteX15" fmla="*/ 8129 w 9945"/>
              <a:gd name="connsiteY15" fmla="*/ 2293 h 10000"/>
              <a:gd name="connsiteX16" fmla="*/ 8129 w 9945"/>
              <a:gd name="connsiteY16" fmla="*/ 9687 h 10000"/>
              <a:gd name="connsiteX17" fmla="*/ 8184 w 9945"/>
              <a:gd name="connsiteY17" fmla="*/ 10000 h 10000"/>
              <a:gd name="connsiteX18" fmla="*/ 9945 w 9945"/>
              <a:gd name="connsiteY18" fmla="*/ 10000 h 10000"/>
              <a:gd name="connsiteX0" fmla="*/ 0 w 8229"/>
              <a:gd name="connsiteY0" fmla="*/ 8333 h 10000"/>
              <a:gd name="connsiteX1" fmla="*/ 57 w 8229"/>
              <a:gd name="connsiteY1" fmla="*/ 8647 h 10000"/>
              <a:gd name="connsiteX2" fmla="*/ 2913 w 8229"/>
              <a:gd name="connsiteY2" fmla="*/ 8647 h 10000"/>
              <a:gd name="connsiteX3" fmla="*/ 2967 w 8229"/>
              <a:gd name="connsiteY3" fmla="*/ 8333 h 10000"/>
              <a:gd name="connsiteX4" fmla="*/ 2967 w 8229"/>
              <a:gd name="connsiteY4" fmla="*/ 313 h 10000"/>
              <a:gd name="connsiteX5" fmla="*/ 3024 w 8229"/>
              <a:gd name="connsiteY5" fmla="*/ 0 h 10000"/>
              <a:gd name="connsiteX6" fmla="*/ 5599 w 8229"/>
              <a:gd name="connsiteY6" fmla="*/ 0 h 10000"/>
              <a:gd name="connsiteX7" fmla="*/ 5653 w 8229"/>
              <a:gd name="connsiteY7" fmla="*/ 313 h 10000"/>
              <a:gd name="connsiteX8" fmla="*/ 5653 w 8229"/>
              <a:gd name="connsiteY8" fmla="*/ 5772 h 10000"/>
              <a:gd name="connsiteX9" fmla="*/ 5708 w 8229"/>
              <a:gd name="connsiteY9" fmla="*/ 6085 h 10000"/>
              <a:gd name="connsiteX10" fmla="*/ 6421 w 8229"/>
              <a:gd name="connsiteY10" fmla="*/ 6085 h 10000"/>
              <a:gd name="connsiteX11" fmla="*/ 6479 w 8229"/>
              <a:gd name="connsiteY11" fmla="*/ 5772 h 10000"/>
              <a:gd name="connsiteX12" fmla="*/ 6479 w 8229"/>
              <a:gd name="connsiteY12" fmla="*/ 2293 h 10000"/>
              <a:gd name="connsiteX13" fmla="*/ 6534 w 8229"/>
              <a:gd name="connsiteY13" fmla="*/ 1980 h 10000"/>
              <a:gd name="connsiteX14" fmla="*/ 8119 w 8229"/>
              <a:gd name="connsiteY14" fmla="*/ 1980 h 10000"/>
              <a:gd name="connsiteX15" fmla="*/ 8174 w 8229"/>
              <a:gd name="connsiteY15" fmla="*/ 2293 h 10000"/>
              <a:gd name="connsiteX16" fmla="*/ 8174 w 8229"/>
              <a:gd name="connsiteY16" fmla="*/ 9687 h 10000"/>
              <a:gd name="connsiteX17" fmla="*/ 8229 w 8229"/>
              <a:gd name="connsiteY17" fmla="*/ 10000 h 10000"/>
              <a:gd name="connsiteX0" fmla="*/ 0 w 9933"/>
              <a:gd name="connsiteY0" fmla="*/ 8333 h 9687"/>
              <a:gd name="connsiteX1" fmla="*/ 69 w 9933"/>
              <a:gd name="connsiteY1" fmla="*/ 8647 h 9687"/>
              <a:gd name="connsiteX2" fmla="*/ 3540 w 9933"/>
              <a:gd name="connsiteY2" fmla="*/ 8647 h 9687"/>
              <a:gd name="connsiteX3" fmla="*/ 3606 w 9933"/>
              <a:gd name="connsiteY3" fmla="*/ 8333 h 9687"/>
              <a:gd name="connsiteX4" fmla="*/ 3606 w 9933"/>
              <a:gd name="connsiteY4" fmla="*/ 313 h 9687"/>
              <a:gd name="connsiteX5" fmla="*/ 3675 w 9933"/>
              <a:gd name="connsiteY5" fmla="*/ 0 h 9687"/>
              <a:gd name="connsiteX6" fmla="*/ 6804 w 9933"/>
              <a:gd name="connsiteY6" fmla="*/ 0 h 9687"/>
              <a:gd name="connsiteX7" fmla="*/ 6870 w 9933"/>
              <a:gd name="connsiteY7" fmla="*/ 313 h 9687"/>
              <a:gd name="connsiteX8" fmla="*/ 6870 w 9933"/>
              <a:gd name="connsiteY8" fmla="*/ 5772 h 9687"/>
              <a:gd name="connsiteX9" fmla="*/ 6936 w 9933"/>
              <a:gd name="connsiteY9" fmla="*/ 6085 h 9687"/>
              <a:gd name="connsiteX10" fmla="*/ 7803 w 9933"/>
              <a:gd name="connsiteY10" fmla="*/ 6085 h 9687"/>
              <a:gd name="connsiteX11" fmla="*/ 7873 w 9933"/>
              <a:gd name="connsiteY11" fmla="*/ 5772 h 9687"/>
              <a:gd name="connsiteX12" fmla="*/ 7873 w 9933"/>
              <a:gd name="connsiteY12" fmla="*/ 2293 h 9687"/>
              <a:gd name="connsiteX13" fmla="*/ 7940 w 9933"/>
              <a:gd name="connsiteY13" fmla="*/ 1980 h 9687"/>
              <a:gd name="connsiteX14" fmla="*/ 9866 w 9933"/>
              <a:gd name="connsiteY14" fmla="*/ 1980 h 9687"/>
              <a:gd name="connsiteX15" fmla="*/ 9933 w 9933"/>
              <a:gd name="connsiteY15" fmla="*/ 2293 h 9687"/>
              <a:gd name="connsiteX16" fmla="*/ 9933 w 9933"/>
              <a:gd name="connsiteY16" fmla="*/ 9687 h 9687"/>
              <a:gd name="connsiteX0" fmla="*/ 0 w 10000"/>
              <a:gd name="connsiteY0" fmla="*/ 8602 h 8926"/>
              <a:gd name="connsiteX1" fmla="*/ 69 w 10000"/>
              <a:gd name="connsiteY1" fmla="*/ 8926 h 8926"/>
              <a:gd name="connsiteX2" fmla="*/ 3564 w 10000"/>
              <a:gd name="connsiteY2" fmla="*/ 8926 h 8926"/>
              <a:gd name="connsiteX3" fmla="*/ 3630 w 10000"/>
              <a:gd name="connsiteY3" fmla="*/ 8602 h 8926"/>
              <a:gd name="connsiteX4" fmla="*/ 3630 w 10000"/>
              <a:gd name="connsiteY4" fmla="*/ 323 h 8926"/>
              <a:gd name="connsiteX5" fmla="*/ 3700 w 10000"/>
              <a:gd name="connsiteY5" fmla="*/ 0 h 8926"/>
              <a:gd name="connsiteX6" fmla="*/ 6850 w 10000"/>
              <a:gd name="connsiteY6" fmla="*/ 0 h 8926"/>
              <a:gd name="connsiteX7" fmla="*/ 6916 w 10000"/>
              <a:gd name="connsiteY7" fmla="*/ 323 h 8926"/>
              <a:gd name="connsiteX8" fmla="*/ 6916 w 10000"/>
              <a:gd name="connsiteY8" fmla="*/ 5959 h 8926"/>
              <a:gd name="connsiteX9" fmla="*/ 6983 w 10000"/>
              <a:gd name="connsiteY9" fmla="*/ 6282 h 8926"/>
              <a:gd name="connsiteX10" fmla="*/ 7856 w 10000"/>
              <a:gd name="connsiteY10" fmla="*/ 6282 h 8926"/>
              <a:gd name="connsiteX11" fmla="*/ 7926 w 10000"/>
              <a:gd name="connsiteY11" fmla="*/ 5959 h 8926"/>
              <a:gd name="connsiteX12" fmla="*/ 7926 w 10000"/>
              <a:gd name="connsiteY12" fmla="*/ 2367 h 8926"/>
              <a:gd name="connsiteX13" fmla="*/ 7994 w 10000"/>
              <a:gd name="connsiteY13" fmla="*/ 2044 h 8926"/>
              <a:gd name="connsiteX14" fmla="*/ 9933 w 10000"/>
              <a:gd name="connsiteY14" fmla="*/ 2044 h 8926"/>
              <a:gd name="connsiteX15" fmla="*/ 10000 w 10000"/>
              <a:gd name="connsiteY15" fmla="*/ 2367 h 8926"/>
              <a:gd name="connsiteX0" fmla="*/ 0 w 10000"/>
              <a:gd name="connsiteY0" fmla="*/ 9637 h 10000"/>
              <a:gd name="connsiteX1" fmla="*/ 3564 w 10000"/>
              <a:gd name="connsiteY1" fmla="*/ 10000 h 10000"/>
              <a:gd name="connsiteX2" fmla="*/ 3630 w 10000"/>
              <a:gd name="connsiteY2" fmla="*/ 9637 h 10000"/>
              <a:gd name="connsiteX3" fmla="*/ 3630 w 10000"/>
              <a:gd name="connsiteY3" fmla="*/ 362 h 10000"/>
              <a:gd name="connsiteX4" fmla="*/ 3700 w 10000"/>
              <a:gd name="connsiteY4" fmla="*/ 0 h 10000"/>
              <a:gd name="connsiteX5" fmla="*/ 6850 w 10000"/>
              <a:gd name="connsiteY5" fmla="*/ 0 h 10000"/>
              <a:gd name="connsiteX6" fmla="*/ 6916 w 10000"/>
              <a:gd name="connsiteY6" fmla="*/ 362 h 10000"/>
              <a:gd name="connsiteX7" fmla="*/ 6916 w 10000"/>
              <a:gd name="connsiteY7" fmla="*/ 6676 h 10000"/>
              <a:gd name="connsiteX8" fmla="*/ 6983 w 10000"/>
              <a:gd name="connsiteY8" fmla="*/ 7038 h 10000"/>
              <a:gd name="connsiteX9" fmla="*/ 7856 w 10000"/>
              <a:gd name="connsiteY9" fmla="*/ 7038 h 10000"/>
              <a:gd name="connsiteX10" fmla="*/ 7926 w 10000"/>
              <a:gd name="connsiteY10" fmla="*/ 6676 h 10000"/>
              <a:gd name="connsiteX11" fmla="*/ 7926 w 10000"/>
              <a:gd name="connsiteY11" fmla="*/ 2652 h 10000"/>
              <a:gd name="connsiteX12" fmla="*/ 7994 w 10000"/>
              <a:gd name="connsiteY12" fmla="*/ 2290 h 10000"/>
              <a:gd name="connsiteX13" fmla="*/ 9933 w 10000"/>
              <a:gd name="connsiteY13" fmla="*/ 2290 h 10000"/>
              <a:gd name="connsiteX14" fmla="*/ 10000 w 10000"/>
              <a:gd name="connsiteY14" fmla="*/ 2652 h 10000"/>
              <a:gd name="connsiteX0" fmla="*/ 0 w 9777"/>
              <a:gd name="connsiteY0" fmla="*/ 10089 h 10109"/>
              <a:gd name="connsiteX1" fmla="*/ 3341 w 9777"/>
              <a:gd name="connsiteY1" fmla="*/ 10000 h 10109"/>
              <a:gd name="connsiteX2" fmla="*/ 3407 w 9777"/>
              <a:gd name="connsiteY2" fmla="*/ 9637 h 10109"/>
              <a:gd name="connsiteX3" fmla="*/ 3407 w 9777"/>
              <a:gd name="connsiteY3" fmla="*/ 362 h 10109"/>
              <a:gd name="connsiteX4" fmla="*/ 3477 w 9777"/>
              <a:gd name="connsiteY4" fmla="*/ 0 h 10109"/>
              <a:gd name="connsiteX5" fmla="*/ 6627 w 9777"/>
              <a:gd name="connsiteY5" fmla="*/ 0 h 10109"/>
              <a:gd name="connsiteX6" fmla="*/ 6693 w 9777"/>
              <a:gd name="connsiteY6" fmla="*/ 362 h 10109"/>
              <a:gd name="connsiteX7" fmla="*/ 6693 w 9777"/>
              <a:gd name="connsiteY7" fmla="*/ 6676 h 10109"/>
              <a:gd name="connsiteX8" fmla="*/ 6760 w 9777"/>
              <a:gd name="connsiteY8" fmla="*/ 7038 h 10109"/>
              <a:gd name="connsiteX9" fmla="*/ 7633 w 9777"/>
              <a:gd name="connsiteY9" fmla="*/ 7038 h 10109"/>
              <a:gd name="connsiteX10" fmla="*/ 7703 w 9777"/>
              <a:gd name="connsiteY10" fmla="*/ 6676 h 10109"/>
              <a:gd name="connsiteX11" fmla="*/ 7703 w 9777"/>
              <a:gd name="connsiteY11" fmla="*/ 2652 h 10109"/>
              <a:gd name="connsiteX12" fmla="*/ 7771 w 9777"/>
              <a:gd name="connsiteY12" fmla="*/ 2290 h 10109"/>
              <a:gd name="connsiteX13" fmla="*/ 9710 w 9777"/>
              <a:gd name="connsiteY13" fmla="*/ 2290 h 10109"/>
              <a:gd name="connsiteX14" fmla="*/ 9777 w 9777"/>
              <a:gd name="connsiteY14" fmla="*/ 2652 h 10109"/>
              <a:gd name="connsiteX0" fmla="*/ 0 w 10000"/>
              <a:gd name="connsiteY0" fmla="*/ 9855 h 9901"/>
              <a:gd name="connsiteX1" fmla="*/ 3417 w 10000"/>
              <a:gd name="connsiteY1" fmla="*/ 9892 h 9901"/>
              <a:gd name="connsiteX2" fmla="*/ 3485 w 10000"/>
              <a:gd name="connsiteY2" fmla="*/ 9533 h 9901"/>
              <a:gd name="connsiteX3" fmla="*/ 3485 w 10000"/>
              <a:gd name="connsiteY3" fmla="*/ 358 h 9901"/>
              <a:gd name="connsiteX4" fmla="*/ 3556 w 10000"/>
              <a:gd name="connsiteY4" fmla="*/ 0 h 9901"/>
              <a:gd name="connsiteX5" fmla="*/ 6778 w 10000"/>
              <a:gd name="connsiteY5" fmla="*/ 0 h 9901"/>
              <a:gd name="connsiteX6" fmla="*/ 6846 w 10000"/>
              <a:gd name="connsiteY6" fmla="*/ 358 h 9901"/>
              <a:gd name="connsiteX7" fmla="*/ 6846 w 10000"/>
              <a:gd name="connsiteY7" fmla="*/ 6604 h 9901"/>
              <a:gd name="connsiteX8" fmla="*/ 6914 w 10000"/>
              <a:gd name="connsiteY8" fmla="*/ 6962 h 9901"/>
              <a:gd name="connsiteX9" fmla="*/ 7807 w 10000"/>
              <a:gd name="connsiteY9" fmla="*/ 6962 h 9901"/>
              <a:gd name="connsiteX10" fmla="*/ 7879 w 10000"/>
              <a:gd name="connsiteY10" fmla="*/ 6604 h 9901"/>
              <a:gd name="connsiteX11" fmla="*/ 7879 w 10000"/>
              <a:gd name="connsiteY11" fmla="*/ 2623 h 9901"/>
              <a:gd name="connsiteX12" fmla="*/ 7948 w 10000"/>
              <a:gd name="connsiteY12" fmla="*/ 2265 h 9901"/>
              <a:gd name="connsiteX13" fmla="*/ 9931 w 10000"/>
              <a:gd name="connsiteY13" fmla="*/ 2265 h 9901"/>
              <a:gd name="connsiteX14" fmla="*/ 10000 w 10000"/>
              <a:gd name="connsiteY14" fmla="*/ 2623 h 9901"/>
              <a:gd name="connsiteX0" fmla="*/ 0 w 10000"/>
              <a:gd name="connsiteY0" fmla="*/ 9954 h 10007"/>
              <a:gd name="connsiteX1" fmla="*/ 3417 w 10000"/>
              <a:gd name="connsiteY1" fmla="*/ 9991 h 10007"/>
              <a:gd name="connsiteX2" fmla="*/ 3485 w 10000"/>
              <a:gd name="connsiteY2" fmla="*/ 9628 h 10007"/>
              <a:gd name="connsiteX3" fmla="*/ 3485 w 10000"/>
              <a:gd name="connsiteY3" fmla="*/ 362 h 10007"/>
              <a:gd name="connsiteX4" fmla="*/ 3556 w 10000"/>
              <a:gd name="connsiteY4" fmla="*/ 0 h 10007"/>
              <a:gd name="connsiteX5" fmla="*/ 6778 w 10000"/>
              <a:gd name="connsiteY5" fmla="*/ 0 h 10007"/>
              <a:gd name="connsiteX6" fmla="*/ 6846 w 10000"/>
              <a:gd name="connsiteY6" fmla="*/ 362 h 10007"/>
              <a:gd name="connsiteX7" fmla="*/ 6846 w 10000"/>
              <a:gd name="connsiteY7" fmla="*/ 6670 h 10007"/>
              <a:gd name="connsiteX8" fmla="*/ 6914 w 10000"/>
              <a:gd name="connsiteY8" fmla="*/ 7032 h 10007"/>
              <a:gd name="connsiteX9" fmla="*/ 7807 w 10000"/>
              <a:gd name="connsiteY9" fmla="*/ 7032 h 10007"/>
              <a:gd name="connsiteX10" fmla="*/ 7879 w 10000"/>
              <a:gd name="connsiteY10" fmla="*/ 6670 h 10007"/>
              <a:gd name="connsiteX11" fmla="*/ 7879 w 10000"/>
              <a:gd name="connsiteY11" fmla="*/ 2649 h 10007"/>
              <a:gd name="connsiteX12" fmla="*/ 7948 w 10000"/>
              <a:gd name="connsiteY12" fmla="*/ 2288 h 10007"/>
              <a:gd name="connsiteX13" fmla="*/ 9931 w 10000"/>
              <a:gd name="connsiteY13" fmla="*/ 2288 h 10007"/>
              <a:gd name="connsiteX14" fmla="*/ 10000 w 10000"/>
              <a:gd name="connsiteY14" fmla="*/ 2649 h 10007"/>
              <a:gd name="connsiteX0" fmla="*/ 0 w 10000"/>
              <a:gd name="connsiteY0" fmla="*/ 9954 h 10038"/>
              <a:gd name="connsiteX1" fmla="*/ 3417 w 10000"/>
              <a:gd name="connsiteY1" fmla="*/ 9991 h 10038"/>
              <a:gd name="connsiteX2" fmla="*/ 3485 w 10000"/>
              <a:gd name="connsiteY2" fmla="*/ 9628 h 10038"/>
              <a:gd name="connsiteX3" fmla="*/ 3485 w 10000"/>
              <a:gd name="connsiteY3" fmla="*/ 362 h 10038"/>
              <a:gd name="connsiteX4" fmla="*/ 3556 w 10000"/>
              <a:gd name="connsiteY4" fmla="*/ 0 h 10038"/>
              <a:gd name="connsiteX5" fmla="*/ 6778 w 10000"/>
              <a:gd name="connsiteY5" fmla="*/ 0 h 10038"/>
              <a:gd name="connsiteX6" fmla="*/ 6846 w 10000"/>
              <a:gd name="connsiteY6" fmla="*/ 362 h 10038"/>
              <a:gd name="connsiteX7" fmla="*/ 6846 w 10000"/>
              <a:gd name="connsiteY7" fmla="*/ 6670 h 10038"/>
              <a:gd name="connsiteX8" fmla="*/ 6914 w 10000"/>
              <a:gd name="connsiteY8" fmla="*/ 7032 h 10038"/>
              <a:gd name="connsiteX9" fmla="*/ 7807 w 10000"/>
              <a:gd name="connsiteY9" fmla="*/ 7032 h 10038"/>
              <a:gd name="connsiteX10" fmla="*/ 7879 w 10000"/>
              <a:gd name="connsiteY10" fmla="*/ 6670 h 10038"/>
              <a:gd name="connsiteX11" fmla="*/ 7879 w 10000"/>
              <a:gd name="connsiteY11" fmla="*/ 2649 h 10038"/>
              <a:gd name="connsiteX12" fmla="*/ 7948 w 10000"/>
              <a:gd name="connsiteY12" fmla="*/ 2288 h 10038"/>
              <a:gd name="connsiteX13" fmla="*/ 9931 w 10000"/>
              <a:gd name="connsiteY13" fmla="*/ 2288 h 10038"/>
              <a:gd name="connsiteX14" fmla="*/ 10000 w 10000"/>
              <a:gd name="connsiteY14" fmla="*/ 2649 h 10038"/>
              <a:gd name="connsiteX0" fmla="*/ 0 w 10000"/>
              <a:gd name="connsiteY0" fmla="*/ 9954 h 10007"/>
              <a:gd name="connsiteX1" fmla="*/ 3417 w 10000"/>
              <a:gd name="connsiteY1" fmla="*/ 9991 h 10007"/>
              <a:gd name="connsiteX2" fmla="*/ 3485 w 10000"/>
              <a:gd name="connsiteY2" fmla="*/ 9628 h 10007"/>
              <a:gd name="connsiteX3" fmla="*/ 3485 w 10000"/>
              <a:gd name="connsiteY3" fmla="*/ 362 h 10007"/>
              <a:gd name="connsiteX4" fmla="*/ 3556 w 10000"/>
              <a:gd name="connsiteY4" fmla="*/ 0 h 10007"/>
              <a:gd name="connsiteX5" fmla="*/ 6778 w 10000"/>
              <a:gd name="connsiteY5" fmla="*/ 0 h 10007"/>
              <a:gd name="connsiteX6" fmla="*/ 6846 w 10000"/>
              <a:gd name="connsiteY6" fmla="*/ 362 h 10007"/>
              <a:gd name="connsiteX7" fmla="*/ 6846 w 10000"/>
              <a:gd name="connsiteY7" fmla="*/ 6670 h 10007"/>
              <a:gd name="connsiteX8" fmla="*/ 6914 w 10000"/>
              <a:gd name="connsiteY8" fmla="*/ 7032 h 10007"/>
              <a:gd name="connsiteX9" fmla="*/ 7807 w 10000"/>
              <a:gd name="connsiteY9" fmla="*/ 7032 h 10007"/>
              <a:gd name="connsiteX10" fmla="*/ 7879 w 10000"/>
              <a:gd name="connsiteY10" fmla="*/ 6670 h 10007"/>
              <a:gd name="connsiteX11" fmla="*/ 7879 w 10000"/>
              <a:gd name="connsiteY11" fmla="*/ 2649 h 10007"/>
              <a:gd name="connsiteX12" fmla="*/ 7948 w 10000"/>
              <a:gd name="connsiteY12" fmla="*/ 2288 h 10007"/>
              <a:gd name="connsiteX13" fmla="*/ 9931 w 10000"/>
              <a:gd name="connsiteY13" fmla="*/ 2288 h 10007"/>
              <a:gd name="connsiteX14" fmla="*/ 10000 w 10000"/>
              <a:gd name="connsiteY14" fmla="*/ 2649 h 10007"/>
              <a:gd name="connsiteX0" fmla="*/ 0 w 10000"/>
              <a:gd name="connsiteY0" fmla="*/ 9972 h 10018"/>
              <a:gd name="connsiteX1" fmla="*/ 3417 w 10000"/>
              <a:gd name="connsiteY1" fmla="*/ 9991 h 10018"/>
              <a:gd name="connsiteX2" fmla="*/ 3485 w 10000"/>
              <a:gd name="connsiteY2" fmla="*/ 9628 h 10018"/>
              <a:gd name="connsiteX3" fmla="*/ 3485 w 10000"/>
              <a:gd name="connsiteY3" fmla="*/ 362 h 10018"/>
              <a:gd name="connsiteX4" fmla="*/ 3556 w 10000"/>
              <a:gd name="connsiteY4" fmla="*/ 0 h 10018"/>
              <a:gd name="connsiteX5" fmla="*/ 6778 w 10000"/>
              <a:gd name="connsiteY5" fmla="*/ 0 h 10018"/>
              <a:gd name="connsiteX6" fmla="*/ 6846 w 10000"/>
              <a:gd name="connsiteY6" fmla="*/ 362 h 10018"/>
              <a:gd name="connsiteX7" fmla="*/ 6846 w 10000"/>
              <a:gd name="connsiteY7" fmla="*/ 6670 h 10018"/>
              <a:gd name="connsiteX8" fmla="*/ 6914 w 10000"/>
              <a:gd name="connsiteY8" fmla="*/ 7032 h 10018"/>
              <a:gd name="connsiteX9" fmla="*/ 7807 w 10000"/>
              <a:gd name="connsiteY9" fmla="*/ 7032 h 10018"/>
              <a:gd name="connsiteX10" fmla="*/ 7879 w 10000"/>
              <a:gd name="connsiteY10" fmla="*/ 6670 h 10018"/>
              <a:gd name="connsiteX11" fmla="*/ 7879 w 10000"/>
              <a:gd name="connsiteY11" fmla="*/ 2649 h 10018"/>
              <a:gd name="connsiteX12" fmla="*/ 7948 w 10000"/>
              <a:gd name="connsiteY12" fmla="*/ 2288 h 10018"/>
              <a:gd name="connsiteX13" fmla="*/ 9931 w 10000"/>
              <a:gd name="connsiteY13" fmla="*/ 2288 h 10018"/>
              <a:gd name="connsiteX14" fmla="*/ 10000 w 10000"/>
              <a:gd name="connsiteY14" fmla="*/ 2649 h 10018"/>
              <a:gd name="connsiteX0" fmla="*/ 0 w 10000"/>
              <a:gd name="connsiteY0" fmla="*/ 9972 h 9991"/>
              <a:gd name="connsiteX1" fmla="*/ 3417 w 10000"/>
              <a:gd name="connsiteY1" fmla="*/ 9991 h 9991"/>
              <a:gd name="connsiteX2" fmla="*/ 3485 w 10000"/>
              <a:gd name="connsiteY2" fmla="*/ 9628 h 9991"/>
              <a:gd name="connsiteX3" fmla="*/ 3485 w 10000"/>
              <a:gd name="connsiteY3" fmla="*/ 362 h 9991"/>
              <a:gd name="connsiteX4" fmla="*/ 3556 w 10000"/>
              <a:gd name="connsiteY4" fmla="*/ 0 h 9991"/>
              <a:gd name="connsiteX5" fmla="*/ 6778 w 10000"/>
              <a:gd name="connsiteY5" fmla="*/ 0 h 9991"/>
              <a:gd name="connsiteX6" fmla="*/ 6846 w 10000"/>
              <a:gd name="connsiteY6" fmla="*/ 362 h 9991"/>
              <a:gd name="connsiteX7" fmla="*/ 6846 w 10000"/>
              <a:gd name="connsiteY7" fmla="*/ 6670 h 9991"/>
              <a:gd name="connsiteX8" fmla="*/ 6914 w 10000"/>
              <a:gd name="connsiteY8" fmla="*/ 7032 h 9991"/>
              <a:gd name="connsiteX9" fmla="*/ 7807 w 10000"/>
              <a:gd name="connsiteY9" fmla="*/ 7032 h 9991"/>
              <a:gd name="connsiteX10" fmla="*/ 7879 w 10000"/>
              <a:gd name="connsiteY10" fmla="*/ 6670 h 9991"/>
              <a:gd name="connsiteX11" fmla="*/ 7879 w 10000"/>
              <a:gd name="connsiteY11" fmla="*/ 2649 h 9991"/>
              <a:gd name="connsiteX12" fmla="*/ 7948 w 10000"/>
              <a:gd name="connsiteY12" fmla="*/ 2288 h 9991"/>
              <a:gd name="connsiteX13" fmla="*/ 9931 w 10000"/>
              <a:gd name="connsiteY13" fmla="*/ 2288 h 9991"/>
              <a:gd name="connsiteX14" fmla="*/ 10000 w 10000"/>
              <a:gd name="connsiteY14" fmla="*/ 2649 h 9991"/>
              <a:gd name="connsiteX0" fmla="*/ 0 w 10000"/>
              <a:gd name="connsiteY0" fmla="*/ 10008 h 10015"/>
              <a:gd name="connsiteX1" fmla="*/ 3417 w 10000"/>
              <a:gd name="connsiteY1" fmla="*/ 10000 h 10015"/>
              <a:gd name="connsiteX2" fmla="*/ 3485 w 10000"/>
              <a:gd name="connsiteY2" fmla="*/ 9637 h 10015"/>
              <a:gd name="connsiteX3" fmla="*/ 3485 w 10000"/>
              <a:gd name="connsiteY3" fmla="*/ 362 h 10015"/>
              <a:gd name="connsiteX4" fmla="*/ 3556 w 10000"/>
              <a:gd name="connsiteY4" fmla="*/ 0 h 10015"/>
              <a:gd name="connsiteX5" fmla="*/ 6778 w 10000"/>
              <a:gd name="connsiteY5" fmla="*/ 0 h 10015"/>
              <a:gd name="connsiteX6" fmla="*/ 6846 w 10000"/>
              <a:gd name="connsiteY6" fmla="*/ 362 h 10015"/>
              <a:gd name="connsiteX7" fmla="*/ 6846 w 10000"/>
              <a:gd name="connsiteY7" fmla="*/ 6676 h 10015"/>
              <a:gd name="connsiteX8" fmla="*/ 6914 w 10000"/>
              <a:gd name="connsiteY8" fmla="*/ 7038 h 10015"/>
              <a:gd name="connsiteX9" fmla="*/ 7807 w 10000"/>
              <a:gd name="connsiteY9" fmla="*/ 7038 h 10015"/>
              <a:gd name="connsiteX10" fmla="*/ 7879 w 10000"/>
              <a:gd name="connsiteY10" fmla="*/ 6676 h 10015"/>
              <a:gd name="connsiteX11" fmla="*/ 7879 w 10000"/>
              <a:gd name="connsiteY11" fmla="*/ 2651 h 10015"/>
              <a:gd name="connsiteX12" fmla="*/ 7948 w 10000"/>
              <a:gd name="connsiteY12" fmla="*/ 2290 h 10015"/>
              <a:gd name="connsiteX13" fmla="*/ 9931 w 10000"/>
              <a:gd name="connsiteY13" fmla="*/ 2290 h 10015"/>
              <a:gd name="connsiteX14" fmla="*/ 10000 w 10000"/>
              <a:gd name="connsiteY14" fmla="*/ 2651 h 10015"/>
              <a:gd name="connsiteX0" fmla="*/ 0 w 10000"/>
              <a:gd name="connsiteY0" fmla="*/ 10008 h 10008"/>
              <a:gd name="connsiteX1" fmla="*/ 3417 w 10000"/>
              <a:gd name="connsiteY1" fmla="*/ 10000 h 10008"/>
              <a:gd name="connsiteX2" fmla="*/ 3485 w 10000"/>
              <a:gd name="connsiteY2" fmla="*/ 9637 h 10008"/>
              <a:gd name="connsiteX3" fmla="*/ 3485 w 10000"/>
              <a:gd name="connsiteY3" fmla="*/ 362 h 10008"/>
              <a:gd name="connsiteX4" fmla="*/ 3556 w 10000"/>
              <a:gd name="connsiteY4" fmla="*/ 0 h 10008"/>
              <a:gd name="connsiteX5" fmla="*/ 6778 w 10000"/>
              <a:gd name="connsiteY5" fmla="*/ 0 h 10008"/>
              <a:gd name="connsiteX6" fmla="*/ 6846 w 10000"/>
              <a:gd name="connsiteY6" fmla="*/ 362 h 10008"/>
              <a:gd name="connsiteX7" fmla="*/ 6846 w 10000"/>
              <a:gd name="connsiteY7" fmla="*/ 6676 h 10008"/>
              <a:gd name="connsiteX8" fmla="*/ 6914 w 10000"/>
              <a:gd name="connsiteY8" fmla="*/ 7038 h 10008"/>
              <a:gd name="connsiteX9" fmla="*/ 7807 w 10000"/>
              <a:gd name="connsiteY9" fmla="*/ 7038 h 10008"/>
              <a:gd name="connsiteX10" fmla="*/ 7879 w 10000"/>
              <a:gd name="connsiteY10" fmla="*/ 6676 h 10008"/>
              <a:gd name="connsiteX11" fmla="*/ 7879 w 10000"/>
              <a:gd name="connsiteY11" fmla="*/ 2651 h 10008"/>
              <a:gd name="connsiteX12" fmla="*/ 7948 w 10000"/>
              <a:gd name="connsiteY12" fmla="*/ 2290 h 10008"/>
              <a:gd name="connsiteX13" fmla="*/ 9931 w 10000"/>
              <a:gd name="connsiteY13" fmla="*/ 2290 h 10008"/>
              <a:gd name="connsiteX14" fmla="*/ 10000 w 10000"/>
              <a:gd name="connsiteY14" fmla="*/ 2651 h 10008"/>
              <a:gd name="connsiteX0" fmla="*/ 0 w 10000"/>
              <a:gd name="connsiteY0" fmla="*/ 10008 h 10008"/>
              <a:gd name="connsiteX1" fmla="*/ 3417 w 10000"/>
              <a:gd name="connsiteY1" fmla="*/ 10000 h 10008"/>
              <a:gd name="connsiteX2" fmla="*/ 3485 w 10000"/>
              <a:gd name="connsiteY2" fmla="*/ 9637 h 10008"/>
              <a:gd name="connsiteX3" fmla="*/ 3485 w 10000"/>
              <a:gd name="connsiteY3" fmla="*/ 362 h 10008"/>
              <a:gd name="connsiteX4" fmla="*/ 3556 w 10000"/>
              <a:gd name="connsiteY4" fmla="*/ 0 h 10008"/>
              <a:gd name="connsiteX5" fmla="*/ 6778 w 10000"/>
              <a:gd name="connsiteY5" fmla="*/ 0 h 10008"/>
              <a:gd name="connsiteX6" fmla="*/ 6846 w 10000"/>
              <a:gd name="connsiteY6" fmla="*/ 362 h 10008"/>
              <a:gd name="connsiteX7" fmla="*/ 6846 w 10000"/>
              <a:gd name="connsiteY7" fmla="*/ 6676 h 10008"/>
              <a:gd name="connsiteX8" fmla="*/ 6914 w 10000"/>
              <a:gd name="connsiteY8" fmla="*/ 7038 h 10008"/>
              <a:gd name="connsiteX9" fmla="*/ 7807 w 10000"/>
              <a:gd name="connsiteY9" fmla="*/ 7038 h 10008"/>
              <a:gd name="connsiteX10" fmla="*/ 7879 w 10000"/>
              <a:gd name="connsiteY10" fmla="*/ 6676 h 10008"/>
              <a:gd name="connsiteX11" fmla="*/ 7879 w 10000"/>
              <a:gd name="connsiteY11" fmla="*/ 2651 h 10008"/>
              <a:gd name="connsiteX12" fmla="*/ 7948 w 10000"/>
              <a:gd name="connsiteY12" fmla="*/ 2290 h 10008"/>
              <a:gd name="connsiteX13" fmla="*/ 10000 w 10000"/>
              <a:gd name="connsiteY13" fmla="*/ 2651 h 10008"/>
              <a:gd name="connsiteX0" fmla="*/ 0 w 9969"/>
              <a:gd name="connsiteY0" fmla="*/ 10008 h 10008"/>
              <a:gd name="connsiteX1" fmla="*/ 3417 w 9969"/>
              <a:gd name="connsiteY1" fmla="*/ 10000 h 10008"/>
              <a:gd name="connsiteX2" fmla="*/ 3485 w 9969"/>
              <a:gd name="connsiteY2" fmla="*/ 9637 h 10008"/>
              <a:gd name="connsiteX3" fmla="*/ 3485 w 9969"/>
              <a:gd name="connsiteY3" fmla="*/ 362 h 10008"/>
              <a:gd name="connsiteX4" fmla="*/ 3556 w 9969"/>
              <a:gd name="connsiteY4" fmla="*/ 0 h 10008"/>
              <a:gd name="connsiteX5" fmla="*/ 6778 w 9969"/>
              <a:gd name="connsiteY5" fmla="*/ 0 h 10008"/>
              <a:gd name="connsiteX6" fmla="*/ 6846 w 9969"/>
              <a:gd name="connsiteY6" fmla="*/ 362 h 10008"/>
              <a:gd name="connsiteX7" fmla="*/ 6846 w 9969"/>
              <a:gd name="connsiteY7" fmla="*/ 6676 h 10008"/>
              <a:gd name="connsiteX8" fmla="*/ 6914 w 9969"/>
              <a:gd name="connsiteY8" fmla="*/ 7038 h 10008"/>
              <a:gd name="connsiteX9" fmla="*/ 7807 w 9969"/>
              <a:gd name="connsiteY9" fmla="*/ 7038 h 10008"/>
              <a:gd name="connsiteX10" fmla="*/ 7879 w 9969"/>
              <a:gd name="connsiteY10" fmla="*/ 6676 h 10008"/>
              <a:gd name="connsiteX11" fmla="*/ 7879 w 9969"/>
              <a:gd name="connsiteY11" fmla="*/ 2651 h 10008"/>
              <a:gd name="connsiteX12" fmla="*/ 7948 w 9969"/>
              <a:gd name="connsiteY12" fmla="*/ 2290 h 10008"/>
              <a:gd name="connsiteX13" fmla="*/ 9969 w 9969"/>
              <a:gd name="connsiteY13" fmla="*/ 2271 h 10008"/>
              <a:gd name="connsiteX0" fmla="*/ 0 w 9995"/>
              <a:gd name="connsiteY0" fmla="*/ 10000 h 10000"/>
              <a:gd name="connsiteX1" fmla="*/ 3428 w 9995"/>
              <a:gd name="connsiteY1" fmla="*/ 9992 h 10000"/>
              <a:gd name="connsiteX2" fmla="*/ 3496 w 9995"/>
              <a:gd name="connsiteY2" fmla="*/ 9629 h 10000"/>
              <a:gd name="connsiteX3" fmla="*/ 3496 w 9995"/>
              <a:gd name="connsiteY3" fmla="*/ 362 h 10000"/>
              <a:gd name="connsiteX4" fmla="*/ 3567 w 9995"/>
              <a:gd name="connsiteY4" fmla="*/ 0 h 10000"/>
              <a:gd name="connsiteX5" fmla="*/ 6799 w 9995"/>
              <a:gd name="connsiteY5" fmla="*/ 0 h 10000"/>
              <a:gd name="connsiteX6" fmla="*/ 6867 w 9995"/>
              <a:gd name="connsiteY6" fmla="*/ 362 h 10000"/>
              <a:gd name="connsiteX7" fmla="*/ 6867 w 9995"/>
              <a:gd name="connsiteY7" fmla="*/ 6671 h 10000"/>
              <a:gd name="connsiteX8" fmla="*/ 6936 w 9995"/>
              <a:gd name="connsiteY8" fmla="*/ 7032 h 10000"/>
              <a:gd name="connsiteX9" fmla="*/ 7831 w 9995"/>
              <a:gd name="connsiteY9" fmla="*/ 7032 h 10000"/>
              <a:gd name="connsiteX10" fmla="*/ 7904 w 9995"/>
              <a:gd name="connsiteY10" fmla="*/ 6671 h 10000"/>
              <a:gd name="connsiteX11" fmla="*/ 7904 w 9995"/>
              <a:gd name="connsiteY11" fmla="*/ 2649 h 10000"/>
              <a:gd name="connsiteX12" fmla="*/ 7973 w 9995"/>
              <a:gd name="connsiteY12" fmla="*/ 2288 h 10000"/>
              <a:gd name="connsiteX13" fmla="*/ 9995 w 9995"/>
              <a:gd name="connsiteY13" fmla="*/ 2377 h 10000"/>
              <a:gd name="connsiteX0" fmla="*/ 0 w 10000"/>
              <a:gd name="connsiteY0" fmla="*/ 10000 h 10000"/>
              <a:gd name="connsiteX1" fmla="*/ 3430 w 10000"/>
              <a:gd name="connsiteY1" fmla="*/ 9992 h 10000"/>
              <a:gd name="connsiteX2" fmla="*/ 3498 w 10000"/>
              <a:gd name="connsiteY2" fmla="*/ 9629 h 10000"/>
              <a:gd name="connsiteX3" fmla="*/ 3498 w 10000"/>
              <a:gd name="connsiteY3" fmla="*/ 362 h 10000"/>
              <a:gd name="connsiteX4" fmla="*/ 3569 w 10000"/>
              <a:gd name="connsiteY4" fmla="*/ 0 h 10000"/>
              <a:gd name="connsiteX5" fmla="*/ 6802 w 10000"/>
              <a:gd name="connsiteY5" fmla="*/ 0 h 10000"/>
              <a:gd name="connsiteX6" fmla="*/ 6870 w 10000"/>
              <a:gd name="connsiteY6" fmla="*/ 362 h 10000"/>
              <a:gd name="connsiteX7" fmla="*/ 6870 w 10000"/>
              <a:gd name="connsiteY7" fmla="*/ 6671 h 10000"/>
              <a:gd name="connsiteX8" fmla="*/ 6939 w 10000"/>
              <a:gd name="connsiteY8" fmla="*/ 7032 h 10000"/>
              <a:gd name="connsiteX9" fmla="*/ 7835 w 10000"/>
              <a:gd name="connsiteY9" fmla="*/ 7032 h 10000"/>
              <a:gd name="connsiteX10" fmla="*/ 7908 w 10000"/>
              <a:gd name="connsiteY10" fmla="*/ 6671 h 10000"/>
              <a:gd name="connsiteX11" fmla="*/ 7908 w 10000"/>
              <a:gd name="connsiteY11" fmla="*/ 2649 h 10000"/>
              <a:gd name="connsiteX12" fmla="*/ 7977 w 10000"/>
              <a:gd name="connsiteY12" fmla="*/ 2288 h 10000"/>
              <a:gd name="connsiteX13" fmla="*/ 10000 w 10000"/>
              <a:gd name="connsiteY13" fmla="*/ 2296 h 10000"/>
              <a:gd name="connsiteX0" fmla="*/ 0 w 10049"/>
              <a:gd name="connsiteY0" fmla="*/ 10000 h 10000"/>
              <a:gd name="connsiteX1" fmla="*/ 3479 w 10049"/>
              <a:gd name="connsiteY1" fmla="*/ 9992 h 10000"/>
              <a:gd name="connsiteX2" fmla="*/ 3547 w 10049"/>
              <a:gd name="connsiteY2" fmla="*/ 9629 h 10000"/>
              <a:gd name="connsiteX3" fmla="*/ 3547 w 10049"/>
              <a:gd name="connsiteY3" fmla="*/ 362 h 10000"/>
              <a:gd name="connsiteX4" fmla="*/ 3618 w 10049"/>
              <a:gd name="connsiteY4" fmla="*/ 0 h 10000"/>
              <a:gd name="connsiteX5" fmla="*/ 6851 w 10049"/>
              <a:gd name="connsiteY5" fmla="*/ 0 h 10000"/>
              <a:gd name="connsiteX6" fmla="*/ 6919 w 10049"/>
              <a:gd name="connsiteY6" fmla="*/ 362 h 10000"/>
              <a:gd name="connsiteX7" fmla="*/ 6919 w 10049"/>
              <a:gd name="connsiteY7" fmla="*/ 6671 h 10000"/>
              <a:gd name="connsiteX8" fmla="*/ 6988 w 10049"/>
              <a:gd name="connsiteY8" fmla="*/ 7032 h 10000"/>
              <a:gd name="connsiteX9" fmla="*/ 7884 w 10049"/>
              <a:gd name="connsiteY9" fmla="*/ 7032 h 10000"/>
              <a:gd name="connsiteX10" fmla="*/ 7957 w 10049"/>
              <a:gd name="connsiteY10" fmla="*/ 6671 h 10000"/>
              <a:gd name="connsiteX11" fmla="*/ 7957 w 10049"/>
              <a:gd name="connsiteY11" fmla="*/ 2649 h 10000"/>
              <a:gd name="connsiteX12" fmla="*/ 8026 w 10049"/>
              <a:gd name="connsiteY12" fmla="*/ 2288 h 10000"/>
              <a:gd name="connsiteX13" fmla="*/ 10049 w 10049"/>
              <a:gd name="connsiteY13" fmla="*/ 2296 h 10000"/>
              <a:gd name="connsiteX0" fmla="*/ 0 w 10007"/>
              <a:gd name="connsiteY0" fmla="*/ 10000 h 10000"/>
              <a:gd name="connsiteX1" fmla="*/ 3437 w 10007"/>
              <a:gd name="connsiteY1" fmla="*/ 9992 h 10000"/>
              <a:gd name="connsiteX2" fmla="*/ 3505 w 10007"/>
              <a:gd name="connsiteY2" fmla="*/ 9629 h 10000"/>
              <a:gd name="connsiteX3" fmla="*/ 3505 w 10007"/>
              <a:gd name="connsiteY3" fmla="*/ 362 h 10000"/>
              <a:gd name="connsiteX4" fmla="*/ 3576 w 10007"/>
              <a:gd name="connsiteY4" fmla="*/ 0 h 10000"/>
              <a:gd name="connsiteX5" fmla="*/ 6809 w 10007"/>
              <a:gd name="connsiteY5" fmla="*/ 0 h 10000"/>
              <a:gd name="connsiteX6" fmla="*/ 6877 w 10007"/>
              <a:gd name="connsiteY6" fmla="*/ 362 h 10000"/>
              <a:gd name="connsiteX7" fmla="*/ 6877 w 10007"/>
              <a:gd name="connsiteY7" fmla="*/ 6671 h 10000"/>
              <a:gd name="connsiteX8" fmla="*/ 6946 w 10007"/>
              <a:gd name="connsiteY8" fmla="*/ 7032 h 10000"/>
              <a:gd name="connsiteX9" fmla="*/ 7842 w 10007"/>
              <a:gd name="connsiteY9" fmla="*/ 7032 h 10000"/>
              <a:gd name="connsiteX10" fmla="*/ 7915 w 10007"/>
              <a:gd name="connsiteY10" fmla="*/ 6671 h 10000"/>
              <a:gd name="connsiteX11" fmla="*/ 7915 w 10007"/>
              <a:gd name="connsiteY11" fmla="*/ 2649 h 10000"/>
              <a:gd name="connsiteX12" fmla="*/ 7984 w 10007"/>
              <a:gd name="connsiteY12" fmla="*/ 2288 h 10000"/>
              <a:gd name="connsiteX13" fmla="*/ 10007 w 10007"/>
              <a:gd name="connsiteY13" fmla="*/ 2296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07" h="10000">
                <a:moveTo>
                  <a:pt x="0" y="10000"/>
                </a:moveTo>
                <a:lnTo>
                  <a:pt x="3437" y="9992"/>
                </a:lnTo>
                <a:cubicBezTo>
                  <a:pt x="3474" y="9992"/>
                  <a:pt x="3505" y="9824"/>
                  <a:pt x="3505" y="9629"/>
                </a:cubicBezTo>
                <a:lnTo>
                  <a:pt x="3505" y="362"/>
                </a:lnTo>
                <a:cubicBezTo>
                  <a:pt x="3505" y="168"/>
                  <a:pt x="3536" y="0"/>
                  <a:pt x="3576" y="0"/>
                </a:cubicBezTo>
                <a:lnTo>
                  <a:pt x="6809" y="0"/>
                </a:lnTo>
                <a:cubicBezTo>
                  <a:pt x="6845" y="0"/>
                  <a:pt x="6877" y="168"/>
                  <a:pt x="6877" y="362"/>
                </a:cubicBezTo>
                <a:lnTo>
                  <a:pt x="6877" y="6671"/>
                </a:lnTo>
                <a:cubicBezTo>
                  <a:pt x="6877" y="6865"/>
                  <a:pt x="6906" y="7032"/>
                  <a:pt x="6946" y="7032"/>
                </a:cubicBezTo>
                <a:lnTo>
                  <a:pt x="7842" y="7032"/>
                </a:lnTo>
                <a:cubicBezTo>
                  <a:pt x="7883" y="7032"/>
                  <a:pt x="7915" y="6865"/>
                  <a:pt x="7915" y="6671"/>
                </a:cubicBezTo>
                <a:lnTo>
                  <a:pt x="7915" y="2649"/>
                </a:lnTo>
                <a:cubicBezTo>
                  <a:pt x="7915" y="2443"/>
                  <a:pt x="7943" y="2288"/>
                  <a:pt x="7984" y="2288"/>
                </a:cubicBezTo>
                <a:lnTo>
                  <a:pt x="10007" y="2296"/>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0" name="Freeform 8"/>
          <p:cNvSpPr>
            <a:spLocks/>
          </p:cNvSpPr>
          <p:nvPr userDrawn="1"/>
        </p:nvSpPr>
        <p:spPr bwMode="gray">
          <a:xfrm>
            <a:off x="-10278" y="5966252"/>
            <a:ext cx="9157459" cy="323466"/>
          </a:xfrm>
          <a:custGeom>
            <a:avLst/>
            <a:gdLst>
              <a:gd name="T0" fmla="*/ 0 w 8480"/>
              <a:gd name="T1" fmla="*/ 0 h 144"/>
              <a:gd name="T2" fmla="*/ 776 w 8480"/>
              <a:gd name="T3" fmla="*/ 0 h 144"/>
              <a:gd name="T4" fmla="*/ 804 w 8480"/>
              <a:gd name="T5" fmla="*/ 28 h 144"/>
              <a:gd name="T6" fmla="*/ 804 w 8480"/>
              <a:gd name="T7" fmla="*/ 114 h 144"/>
              <a:gd name="T8" fmla="*/ 831 w 8480"/>
              <a:gd name="T9" fmla="*/ 142 h 144"/>
              <a:gd name="T10" fmla="*/ 2854 w 8480"/>
              <a:gd name="T11" fmla="*/ 142 h 144"/>
              <a:gd name="T12" fmla="*/ 2882 w 8480"/>
              <a:gd name="T13" fmla="*/ 114 h 144"/>
              <a:gd name="T14" fmla="*/ 2882 w 8480"/>
              <a:gd name="T15" fmla="*/ 28 h 144"/>
              <a:gd name="T16" fmla="*/ 2910 w 8480"/>
              <a:gd name="T17" fmla="*/ 0 h 144"/>
              <a:gd name="T18" fmla="*/ 6767 w 8480"/>
              <a:gd name="T19" fmla="*/ 0 h 144"/>
              <a:gd name="T20" fmla="*/ 6795 w 8480"/>
              <a:gd name="T21" fmla="*/ 28 h 144"/>
              <a:gd name="T22" fmla="*/ 6795 w 8480"/>
              <a:gd name="T23" fmla="*/ 116 h 144"/>
              <a:gd name="T24" fmla="*/ 6823 w 8480"/>
              <a:gd name="T25" fmla="*/ 144 h 144"/>
              <a:gd name="T26" fmla="*/ 8480 w 8480"/>
              <a:gd name="T27" fmla="*/ 144 h 144"/>
              <a:gd name="connsiteX0" fmla="*/ 0 w 9085"/>
              <a:gd name="connsiteY0" fmla="*/ 0 h 10000"/>
              <a:gd name="connsiteX1" fmla="*/ 33 w 9085"/>
              <a:gd name="connsiteY1" fmla="*/ 1944 h 10000"/>
              <a:gd name="connsiteX2" fmla="*/ 33 w 9085"/>
              <a:gd name="connsiteY2" fmla="*/ 7917 h 10000"/>
              <a:gd name="connsiteX3" fmla="*/ 65 w 9085"/>
              <a:gd name="connsiteY3" fmla="*/ 9861 h 10000"/>
              <a:gd name="connsiteX4" fmla="*/ 2451 w 9085"/>
              <a:gd name="connsiteY4" fmla="*/ 9861 h 10000"/>
              <a:gd name="connsiteX5" fmla="*/ 2484 w 9085"/>
              <a:gd name="connsiteY5" fmla="*/ 7917 h 10000"/>
              <a:gd name="connsiteX6" fmla="*/ 2484 w 9085"/>
              <a:gd name="connsiteY6" fmla="*/ 1944 h 10000"/>
              <a:gd name="connsiteX7" fmla="*/ 2517 w 9085"/>
              <a:gd name="connsiteY7" fmla="*/ 0 h 10000"/>
              <a:gd name="connsiteX8" fmla="*/ 7065 w 9085"/>
              <a:gd name="connsiteY8" fmla="*/ 0 h 10000"/>
              <a:gd name="connsiteX9" fmla="*/ 7098 w 9085"/>
              <a:gd name="connsiteY9" fmla="*/ 1944 h 10000"/>
              <a:gd name="connsiteX10" fmla="*/ 7098 w 9085"/>
              <a:gd name="connsiteY10" fmla="*/ 8056 h 10000"/>
              <a:gd name="connsiteX11" fmla="*/ 7131 w 9085"/>
              <a:gd name="connsiteY11" fmla="*/ 10000 h 10000"/>
              <a:gd name="connsiteX12" fmla="*/ 9085 w 9085"/>
              <a:gd name="connsiteY12" fmla="*/ 10000 h 10000"/>
              <a:gd name="connsiteX0" fmla="*/ 0 w 9964"/>
              <a:gd name="connsiteY0" fmla="*/ 1944 h 10000"/>
              <a:gd name="connsiteX1" fmla="*/ 0 w 9964"/>
              <a:gd name="connsiteY1" fmla="*/ 7917 h 10000"/>
              <a:gd name="connsiteX2" fmla="*/ 36 w 9964"/>
              <a:gd name="connsiteY2" fmla="*/ 9861 h 10000"/>
              <a:gd name="connsiteX3" fmla="*/ 2662 w 9964"/>
              <a:gd name="connsiteY3" fmla="*/ 9861 h 10000"/>
              <a:gd name="connsiteX4" fmla="*/ 2698 w 9964"/>
              <a:gd name="connsiteY4" fmla="*/ 7917 h 10000"/>
              <a:gd name="connsiteX5" fmla="*/ 2698 w 9964"/>
              <a:gd name="connsiteY5" fmla="*/ 1944 h 10000"/>
              <a:gd name="connsiteX6" fmla="*/ 2735 w 9964"/>
              <a:gd name="connsiteY6" fmla="*/ 0 h 10000"/>
              <a:gd name="connsiteX7" fmla="*/ 7741 w 9964"/>
              <a:gd name="connsiteY7" fmla="*/ 0 h 10000"/>
              <a:gd name="connsiteX8" fmla="*/ 7777 w 9964"/>
              <a:gd name="connsiteY8" fmla="*/ 1944 h 10000"/>
              <a:gd name="connsiteX9" fmla="*/ 7777 w 9964"/>
              <a:gd name="connsiteY9" fmla="*/ 8056 h 10000"/>
              <a:gd name="connsiteX10" fmla="*/ 7813 w 9964"/>
              <a:gd name="connsiteY10" fmla="*/ 10000 h 10000"/>
              <a:gd name="connsiteX11" fmla="*/ 9964 w 9964"/>
              <a:gd name="connsiteY11" fmla="*/ 10000 h 10000"/>
              <a:gd name="connsiteX0" fmla="*/ 0 w 10000"/>
              <a:gd name="connsiteY0" fmla="*/ 7917 h 10000"/>
              <a:gd name="connsiteX1" fmla="*/ 36 w 10000"/>
              <a:gd name="connsiteY1" fmla="*/ 9861 h 10000"/>
              <a:gd name="connsiteX2" fmla="*/ 2672 w 10000"/>
              <a:gd name="connsiteY2" fmla="*/ 9861 h 10000"/>
              <a:gd name="connsiteX3" fmla="*/ 2708 w 10000"/>
              <a:gd name="connsiteY3" fmla="*/ 7917 h 10000"/>
              <a:gd name="connsiteX4" fmla="*/ 2708 w 10000"/>
              <a:gd name="connsiteY4" fmla="*/ 1944 h 10000"/>
              <a:gd name="connsiteX5" fmla="*/ 2745 w 10000"/>
              <a:gd name="connsiteY5" fmla="*/ 0 h 10000"/>
              <a:gd name="connsiteX6" fmla="*/ 7769 w 10000"/>
              <a:gd name="connsiteY6" fmla="*/ 0 h 10000"/>
              <a:gd name="connsiteX7" fmla="*/ 7805 w 10000"/>
              <a:gd name="connsiteY7" fmla="*/ 1944 h 10000"/>
              <a:gd name="connsiteX8" fmla="*/ 7805 w 10000"/>
              <a:gd name="connsiteY8" fmla="*/ 8056 h 10000"/>
              <a:gd name="connsiteX9" fmla="*/ 7841 w 10000"/>
              <a:gd name="connsiteY9" fmla="*/ 10000 h 10000"/>
              <a:gd name="connsiteX10" fmla="*/ 10000 w 10000"/>
              <a:gd name="connsiteY10" fmla="*/ 10000 h 10000"/>
              <a:gd name="connsiteX0" fmla="*/ 0 w 9964"/>
              <a:gd name="connsiteY0" fmla="*/ 9861 h 10000"/>
              <a:gd name="connsiteX1" fmla="*/ 2636 w 9964"/>
              <a:gd name="connsiteY1" fmla="*/ 9861 h 10000"/>
              <a:gd name="connsiteX2" fmla="*/ 2672 w 9964"/>
              <a:gd name="connsiteY2" fmla="*/ 7917 h 10000"/>
              <a:gd name="connsiteX3" fmla="*/ 2672 w 9964"/>
              <a:gd name="connsiteY3" fmla="*/ 1944 h 10000"/>
              <a:gd name="connsiteX4" fmla="*/ 2709 w 9964"/>
              <a:gd name="connsiteY4" fmla="*/ 0 h 10000"/>
              <a:gd name="connsiteX5" fmla="*/ 7733 w 9964"/>
              <a:gd name="connsiteY5" fmla="*/ 0 h 10000"/>
              <a:gd name="connsiteX6" fmla="*/ 7769 w 9964"/>
              <a:gd name="connsiteY6" fmla="*/ 1944 h 10000"/>
              <a:gd name="connsiteX7" fmla="*/ 7769 w 9964"/>
              <a:gd name="connsiteY7" fmla="*/ 8056 h 10000"/>
              <a:gd name="connsiteX8" fmla="*/ 7805 w 9964"/>
              <a:gd name="connsiteY8" fmla="*/ 10000 h 10000"/>
              <a:gd name="connsiteX9" fmla="*/ 9964 w 9964"/>
              <a:gd name="connsiteY9" fmla="*/ 10000 h 10000"/>
              <a:gd name="connsiteX0" fmla="*/ 0 w 7833"/>
              <a:gd name="connsiteY0" fmla="*/ 9861 h 10000"/>
              <a:gd name="connsiteX1" fmla="*/ 2646 w 7833"/>
              <a:gd name="connsiteY1" fmla="*/ 9861 h 10000"/>
              <a:gd name="connsiteX2" fmla="*/ 2682 w 7833"/>
              <a:gd name="connsiteY2" fmla="*/ 7917 h 10000"/>
              <a:gd name="connsiteX3" fmla="*/ 2682 w 7833"/>
              <a:gd name="connsiteY3" fmla="*/ 1944 h 10000"/>
              <a:gd name="connsiteX4" fmla="*/ 2719 w 7833"/>
              <a:gd name="connsiteY4" fmla="*/ 0 h 10000"/>
              <a:gd name="connsiteX5" fmla="*/ 7761 w 7833"/>
              <a:gd name="connsiteY5" fmla="*/ 0 h 10000"/>
              <a:gd name="connsiteX6" fmla="*/ 7797 w 7833"/>
              <a:gd name="connsiteY6" fmla="*/ 1944 h 10000"/>
              <a:gd name="connsiteX7" fmla="*/ 7797 w 7833"/>
              <a:gd name="connsiteY7" fmla="*/ 8056 h 10000"/>
              <a:gd name="connsiteX8" fmla="*/ 7833 w 7833"/>
              <a:gd name="connsiteY8" fmla="*/ 10000 h 10000"/>
              <a:gd name="connsiteX0" fmla="*/ 0 w 9954"/>
              <a:gd name="connsiteY0" fmla="*/ 9861 h 9861"/>
              <a:gd name="connsiteX1" fmla="*/ 3378 w 9954"/>
              <a:gd name="connsiteY1" fmla="*/ 9861 h 9861"/>
              <a:gd name="connsiteX2" fmla="*/ 3424 w 9954"/>
              <a:gd name="connsiteY2" fmla="*/ 7917 h 9861"/>
              <a:gd name="connsiteX3" fmla="*/ 3424 w 9954"/>
              <a:gd name="connsiteY3" fmla="*/ 1944 h 9861"/>
              <a:gd name="connsiteX4" fmla="*/ 3471 w 9954"/>
              <a:gd name="connsiteY4" fmla="*/ 0 h 9861"/>
              <a:gd name="connsiteX5" fmla="*/ 9908 w 9954"/>
              <a:gd name="connsiteY5" fmla="*/ 0 h 9861"/>
              <a:gd name="connsiteX6" fmla="*/ 9954 w 9954"/>
              <a:gd name="connsiteY6" fmla="*/ 1944 h 9861"/>
              <a:gd name="connsiteX7" fmla="*/ 9954 w 9954"/>
              <a:gd name="connsiteY7" fmla="*/ 8056 h 9861"/>
              <a:gd name="connsiteX0" fmla="*/ 0 w 10000"/>
              <a:gd name="connsiteY0" fmla="*/ 10000 h 10000"/>
              <a:gd name="connsiteX1" fmla="*/ 3394 w 10000"/>
              <a:gd name="connsiteY1" fmla="*/ 10000 h 10000"/>
              <a:gd name="connsiteX2" fmla="*/ 3440 w 10000"/>
              <a:gd name="connsiteY2" fmla="*/ 8029 h 10000"/>
              <a:gd name="connsiteX3" fmla="*/ 3440 w 10000"/>
              <a:gd name="connsiteY3" fmla="*/ 1971 h 10000"/>
              <a:gd name="connsiteX4" fmla="*/ 3487 w 10000"/>
              <a:gd name="connsiteY4" fmla="*/ 0 h 10000"/>
              <a:gd name="connsiteX5" fmla="*/ 9954 w 10000"/>
              <a:gd name="connsiteY5" fmla="*/ 0 h 10000"/>
              <a:gd name="connsiteX6" fmla="*/ 10000 w 10000"/>
              <a:gd name="connsiteY6" fmla="*/ 1971 h 10000"/>
              <a:gd name="connsiteX0" fmla="*/ 0 w 7965"/>
              <a:gd name="connsiteY0" fmla="*/ 9803 h 10000"/>
              <a:gd name="connsiteX1" fmla="*/ 1359 w 7965"/>
              <a:gd name="connsiteY1" fmla="*/ 10000 h 10000"/>
              <a:gd name="connsiteX2" fmla="*/ 1405 w 7965"/>
              <a:gd name="connsiteY2" fmla="*/ 8029 h 10000"/>
              <a:gd name="connsiteX3" fmla="*/ 1405 w 7965"/>
              <a:gd name="connsiteY3" fmla="*/ 1971 h 10000"/>
              <a:gd name="connsiteX4" fmla="*/ 1452 w 7965"/>
              <a:gd name="connsiteY4" fmla="*/ 0 h 10000"/>
              <a:gd name="connsiteX5" fmla="*/ 7919 w 7965"/>
              <a:gd name="connsiteY5" fmla="*/ 0 h 10000"/>
              <a:gd name="connsiteX6" fmla="*/ 7965 w 7965"/>
              <a:gd name="connsiteY6" fmla="*/ 1971 h 10000"/>
              <a:gd name="connsiteX0" fmla="*/ 0 w 10000"/>
              <a:gd name="connsiteY0" fmla="*/ 9803 h 10000"/>
              <a:gd name="connsiteX1" fmla="*/ 1706 w 10000"/>
              <a:gd name="connsiteY1" fmla="*/ 10000 h 10000"/>
              <a:gd name="connsiteX2" fmla="*/ 1764 w 10000"/>
              <a:gd name="connsiteY2" fmla="*/ 8029 h 10000"/>
              <a:gd name="connsiteX3" fmla="*/ 1764 w 10000"/>
              <a:gd name="connsiteY3" fmla="*/ 1971 h 10000"/>
              <a:gd name="connsiteX4" fmla="*/ 1823 w 10000"/>
              <a:gd name="connsiteY4" fmla="*/ 0 h 10000"/>
              <a:gd name="connsiteX5" fmla="*/ 9942 w 10000"/>
              <a:gd name="connsiteY5" fmla="*/ 0 h 10000"/>
              <a:gd name="connsiteX6" fmla="*/ 10000 w 10000"/>
              <a:gd name="connsiteY6" fmla="*/ 1971 h 10000"/>
              <a:gd name="connsiteX0" fmla="*/ 0 w 9295"/>
              <a:gd name="connsiteY0" fmla="*/ 9803 h 10000"/>
              <a:gd name="connsiteX1" fmla="*/ 1001 w 9295"/>
              <a:gd name="connsiteY1" fmla="*/ 10000 h 10000"/>
              <a:gd name="connsiteX2" fmla="*/ 1059 w 9295"/>
              <a:gd name="connsiteY2" fmla="*/ 8029 h 10000"/>
              <a:gd name="connsiteX3" fmla="*/ 1059 w 9295"/>
              <a:gd name="connsiteY3" fmla="*/ 1971 h 10000"/>
              <a:gd name="connsiteX4" fmla="*/ 1118 w 9295"/>
              <a:gd name="connsiteY4" fmla="*/ 0 h 10000"/>
              <a:gd name="connsiteX5" fmla="*/ 9237 w 9295"/>
              <a:gd name="connsiteY5" fmla="*/ 0 h 10000"/>
              <a:gd name="connsiteX6" fmla="*/ 9295 w 9295"/>
              <a:gd name="connsiteY6" fmla="*/ 1971 h 10000"/>
              <a:gd name="connsiteX0" fmla="*/ 0 w 10000"/>
              <a:gd name="connsiteY0" fmla="*/ 10246 h 10246"/>
              <a:gd name="connsiteX1" fmla="*/ 1077 w 10000"/>
              <a:gd name="connsiteY1" fmla="*/ 10000 h 10246"/>
              <a:gd name="connsiteX2" fmla="*/ 1139 w 10000"/>
              <a:gd name="connsiteY2" fmla="*/ 8029 h 10246"/>
              <a:gd name="connsiteX3" fmla="*/ 1139 w 10000"/>
              <a:gd name="connsiteY3" fmla="*/ 1971 h 10246"/>
              <a:gd name="connsiteX4" fmla="*/ 1203 w 10000"/>
              <a:gd name="connsiteY4" fmla="*/ 0 h 10246"/>
              <a:gd name="connsiteX5" fmla="*/ 9938 w 10000"/>
              <a:gd name="connsiteY5" fmla="*/ 0 h 10246"/>
              <a:gd name="connsiteX6" fmla="*/ 10000 w 10000"/>
              <a:gd name="connsiteY6" fmla="*/ 1971 h 10246"/>
              <a:gd name="connsiteX0" fmla="*/ 0 w 10000"/>
              <a:gd name="connsiteY0" fmla="*/ 9951 h 10000"/>
              <a:gd name="connsiteX1" fmla="*/ 1077 w 10000"/>
              <a:gd name="connsiteY1" fmla="*/ 10000 h 10000"/>
              <a:gd name="connsiteX2" fmla="*/ 1139 w 10000"/>
              <a:gd name="connsiteY2" fmla="*/ 8029 h 10000"/>
              <a:gd name="connsiteX3" fmla="*/ 1139 w 10000"/>
              <a:gd name="connsiteY3" fmla="*/ 1971 h 10000"/>
              <a:gd name="connsiteX4" fmla="*/ 1203 w 10000"/>
              <a:gd name="connsiteY4" fmla="*/ 0 h 10000"/>
              <a:gd name="connsiteX5" fmla="*/ 9938 w 10000"/>
              <a:gd name="connsiteY5" fmla="*/ 0 h 10000"/>
              <a:gd name="connsiteX6" fmla="*/ 10000 w 10000"/>
              <a:gd name="connsiteY6" fmla="*/ 1971 h 10000"/>
              <a:gd name="connsiteX0" fmla="*/ 0 w 10000"/>
              <a:gd name="connsiteY0" fmla="*/ 9951 h 10000"/>
              <a:gd name="connsiteX1" fmla="*/ 1077 w 10000"/>
              <a:gd name="connsiteY1" fmla="*/ 10000 h 10000"/>
              <a:gd name="connsiteX2" fmla="*/ 1139 w 10000"/>
              <a:gd name="connsiteY2" fmla="*/ 8029 h 10000"/>
              <a:gd name="connsiteX3" fmla="*/ 1139 w 10000"/>
              <a:gd name="connsiteY3" fmla="*/ 1971 h 10000"/>
              <a:gd name="connsiteX4" fmla="*/ 1203 w 10000"/>
              <a:gd name="connsiteY4" fmla="*/ 0 h 10000"/>
              <a:gd name="connsiteX5" fmla="*/ 10000 w 10000"/>
              <a:gd name="connsiteY5" fmla="*/ 1971 h 10000"/>
              <a:gd name="connsiteX0" fmla="*/ 0 w 8215"/>
              <a:gd name="connsiteY0" fmla="*/ 12209 h 12258"/>
              <a:gd name="connsiteX1" fmla="*/ 1077 w 8215"/>
              <a:gd name="connsiteY1" fmla="*/ 12258 h 12258"/>
              <a:gd name="connsiteX2" fmla="*/ 1139 w 8215"/>
              <a:gd name="connsiteY2" fmla="*/ 10287 h 12258"/>
              <a:gd name="connsiteX3" fmla="*/ 1139 w 8215"/>
              <a:gd name="connsiteY3" fmla="*/ 4229 h 12258"/>
              <a:gd name="connsiteX4" fmla="*/ 1203 w 8215"/>
              <a:gd name="connsiteY4" fmla="*/ 2258 h 12258"/>
              <a:gd name="connsiteX5" fmla="*/ 8215 w 8215"/>
              <a:gd name="connsiteY5" fmla="*/ 0 h 12258"/>
              <a:gd name="connsiteX0" fmla="*/ 0 w 10000"/>
              <a:gd name="connsiteY0" fmla="*/ 8195 h 8235"/>
              <a:gd name="connsiteX1" fmla="*/ 1311 w 10000"/>
              <a:gd name="connsiteY1" fmla="*/ 8235 h 8235"/>
              <a:gd name="connsiteX2" fmla="*/ 1386 w 10000"/>
              <a:gd name="connsiteY2" fmla="*/ 6627 h 8235"/>
              <a:gd name="connsiteX3" fmla="*/ 1386 w 10000"/>
              <a:gd name="connsiteY3" fmla="*/ 1685 h 8235"/>
              <a:gd name="connsiteX4" fmla="*/ 1464 w 10000"/>
              <a:gd name="connsiteY4" fmla="*/ 77 h 8235"/>
              <a:gd name="connsiteX5" fmla="*/ 10000 w 10000"/>
              <a:gd name="connsiteY5" fmla="*/ 0 h 8235"/>
              <a:gd name="connsiteX0" fmla="*/ 0 w 10000"/>
              <a:gd name="connsiteY0" fmla="*/ 9951 h 10000"/>
              <a:gd name="connsiteX1" fmla="*/ 1311 w 10000"/>
              <a:gd name="connsiteY1" fmla="*/ 10000 h 10000"/>
              <a:gd name="connsiteX2" fmla="*/ 1386 w 10000"/>
              <a:gd name="connsiteY2" fmla="*/ 8047 h 10000"/>
              <a:gd name="connsiteX3" fmla="*/ 1386 w 10000"/>
              <a:gd name="connsiteY3" fmla="*/ 2046 h 10000"/>
              <a:gd name="connsiteX4" fmla="*/ 1464 w 10000"/>
              <a:gd name="connsiteY4" fmla="*/ 94 h 10000"/>
              <a:gd name="connsiteX5" fmla="*/ 10000 w 10000"/>
              <a:gd name="connsiteY5" fmla="*/ 0 h 10000"/>
              <a:gd name="connsiteX0" fmla="*/ 0 w 9993"/>
              <a:gd name="connsiteY0" fmla="*/ 9857 h 9906"/>
              <a:gd name="connsiteX1" fmla="*/ 1311 w 9993"/>
              <a:gd name="connsiteY1" fmla="*/ 9906 h 9906"/>
              <a:gd name="connsiteX2" fmla="*/ 1386 w 9993"/>
              <a:gd name="connsiteY2" fmla="*/ 7953 h 9906"/>
              <a:gd name="connsiteX3" fmla="*/ 1386 w 9993"/>
              <a:gd name="connsiteY3" fmla="*/ 1952 h 9906"/>
              <a:gd name="connsiteX4" fmla="*/ 1464 w 9993"/>
              <a:gd name="connsiteY4" fmla="*/ 0 h 9906"/>
              <a:gd name="connsiteX5" fmla="*/ 9993 w 9993"/>
              <a:gd name="connsiteY5" fmla="*/ 101 h 9906"/>
              <a:gd name="connsiteX0" fmla="*/ 0 w 10007"/>
              <a:gd name="connsiteY0" fmla="*/ 10439 h 10488"/>
              <a:gd name="connsiteX1" fmla="*/ 1312 w 10007"/>
              <a:gd name="connsiteY1" fmla="*/ 10488 h 10488"/>
              <a:gd name="connsiteX2" fmla="*/ 1387 w 10007"/>
              <a:gd name="connsiteY2" fmla="*/ 8516 h 10488"/>
              <a:gd name="connsiteX3" fmla="*/ 1387 w 10007"/>
              <a:gd name="connsiteY3" fmla="*/ 2459 h 10488"/>
              <a:gd name="connsiteX4" fmla="*/ 1465 w 10007"/>
              <a:gd name="connsiteY4" fmla="*/ 488 h 10488"/>
              <a:gd name="connsiteX5" fmla="*/ 10007 w 10007"/>
              <a:gd name="connsiteY5" fmla="*/ 0 h 10488"/>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496 h 10000"/>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1480 h 10000"/>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496 h 10000"/>
              <a:gd name="connsiteX0" fmla="*/ 0 w 10021"/>
              <a:gd name="connsiteY0" fmla="*/ 10045 h 10094"/>
              <a:gd name="connsiteX1" fmla="*/ 1312 w 10021"/>
              <a:gd name="connsiteY1" fmla="*/ 10094 h 10094"/>
              <a:gd name="connsiteX2" fmla="*/ 1387 w 10021"/>
              <a:gd name="connsiteY2" fmla="*/ 8122 h 10094"/>
              <a:gd name="connsiteX3" fmla="*/ 1387 w 10021"/>
              <a:gd name="connsiteY3" fmla="*/ 2065 h 10094"/>
              <a:gd name="connsiteX4" fmla="*/ 1465 w 10021"/>
              <a:gd name="connsiteY4" fmla="*/ 94 h 10094"/>
              <a:gd name="connsiteX5" fmla="*/ 10021 w 10021"/>
              <a:gd name="connsiteY5" fmla="*/ 0 h 10094"/>
              <a:gd name="connsiteX0" fmla="*/ 0 w 10021"/>
              <a:gd name="connsiteY0" fmla="*/ 10438 h 10487"/>
              <a:gd name="connsiteX1" fmla="*/ 1312 w 10021"/>
              <a:gd name="connsiteY1" fmla="*/ 10487 h 10487"/>
              <a:gd name="connsiteX2" fmla="*/ 1387 w 10021"/>
              <a:gd name="connsiteY2" fmla="*/ 8515 h 10487"/>
              <a:gd name="connsiteX3" fmla="*/ 1387 w 10021"/>
              <a:gd name="connsiteY3" fmla="*/ 2458 h 10487"/>
              <a:gd name="connsiteX4" fmla="*/ 1465 w 10021"/>
              <a:gd name="connsiteY4" fmla="*/ 487 h 10487"/>
              <a:gd name="connsiteX5" fmla="*/ 10021 w 10021"/>
              <a:gd name="connsiteY5" fmla="*/ 0 h 10487"/>
              <a:gd name="connsiteX0" fmla="*/ 0 w 10021"/>
              <a:gd name="connsiteY0" fmla="*/ 9951 h 10000"/>
              <a:gd name="connsiteX1" fmla="*/ 1312 w 10021"/>
              <a:gd name="connsiteY1" fmla="*/ 10000 h 10000"/>
              <a:gd name="connsiteX2" fmla="*/ 1387 w 10021"/>
              <a:gd name="connsiteY2" fmla="*/ 8028 h 10000"/>
              <a:gd name="connsiteX3" fmla="*/ 1387 w 10021"/>
              <a:gd name="connsiteY3" fmla="*/ 1971 h 10000"/>
              <a:gd name="connsiteX4" fmla="*/ 1465 w 10021"/>
              <a:gd name="connsiteY4" fmla="*/ 0 h 10000"/>
              <a:gd name="connsiteX5" fmla="*/ 10021 w 10021"/>
              <a:gd name="connsiteY5" fmla="*/ 300 h 10000"/>
              <a:gd name="connsiteX0" fmla="*/ 0 w 10021"/>
              <a:gd name="connsiteY0" fmla="*/ 10241 h 10290"/>
              <a:gd name="connsiteX1" fmla="*/ 1312 w 10021"/>
              <a:gd name="connsiteY1" fmla="*/ 10290 h 10290"/>
              <a:gd name="connsiteX2" fmla="*/ 1387 w 10021"/>
              <a:gd name="connsiteY2" fmla="*/ 8318 h 10290"/>
              <a:gd name="connsiteX3" fmla="*/ 1387 w 10021"/>
              <a:gd name="connsiteY3" fmla="*/ 2261 h 10290"/>
              <a:gd name="connsiteX4" fmla="*/ 1465 w 10021"/>
              <a:gd name="connsiteY4" fmla="*/ 290 h 10290"/>
              <a:gd name="connsiteX5" fmla="*/ 10021 w 10021"/>
              <a:gd name="connsiteY5" fmla="*/ 0 h 10290"/>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217"/>
              <a:gd name="connsiteX1" fmla="*/ 1312 w 10018"/>
              <a:gd name="connsiteY1" fmla="*/ 10217 h 10217"/>
              <a:gd name="connsiteX2" fmla="*/ 1387 w 10018"/>
              <a:gd name="connsiteY2" fmla="*/ 8097 h 10217"/>
              <a:gd name="connsiteX3" fmla="*/ 1387 w 10018"/>
              <a:gd name="connsiteY3" fmla="*/ 2040 h 10217"/>
              <a:gd name="connsiteX4" fmla="*/ 1465 w 10018"/>
              <a:gd name="connsiteY4" fmla="*/ 69 h 10217"/>
              <a:gd name="connsiteX5" fmla="*/ 10018 w 10018"/>
              <a:gd name="connsiteY5" fmla="*/ 0 h 10217"/>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12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12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9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09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4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4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142"/>
              <a:gd name="connsiteX1" fmla="*/ 1304 w 10018"/>
              <a:gd name="connsiteY1" fmla="*/ 10142 h 10142"/>
              <a:gd name="connsiteX2" fmla="*/ 1387 w 10018"/>
              <a:gd name="connsiteY2" fmla="*/ 8097 h 10142"/>
              <a:gd name="connsiteX3" fmla="*/ 1387 w 10018"/>
              <a:gd name="connsiteY3" fmla="*/ 2040 h 10142"/>
              <a:gd name="connsiteX4" fmla="*/ 1465 w 10018"/>
              <a:gd name="connsiteY4" fmla="*/ 69 h 10142"/>
              <a:gd name="connsiteX5" fmla="*/ 10018 w 10018"/>
              <a:gd name="connsiteY5" fmla="*/ 0 h 10142"/>
              <a:gd name="connsiteX0" fmla="*/ 0 w 10018"/>
              <a:gd name="connsiteY0" fmla="*/ 10020 h 10142"/>
              <a:gd name="connsiteX1" fmla="*/ 1309 w 10018"/>
              <a:gd name="connsiteY1" fmla="*/ 10142 h 10142"/>
              <a:gd name="connsiteX2" fmla="*/ 1387 w 10018"/>
              <a:gd name="connsiteY2" fmla="*/ 8097 h 10142"/>
              <a:gd name="connsiteX3" fmla="*/ 1387 w 10018"/>
              <a:gd name="connsiteY3" fmla="*/ 2040 h 10142"/>
              <a:gd name="connsiteX4" fmla="*/ 1465 w 10018"/>
              <a:gd name="connsiteY4" fmla="*/ 69 h 10142"/>
              <a:gd name="connsiteX5" fmla="*/ 10018 w 10018"/>
              <a:gd name="connsiteY5" fmla="*/ 0 h 10142"/>
              <a:gd name="connsiteX0" fmla="*/ 0 w 10018"/>
              <a:gd name="connsiteY0" fmla="*/ 10020 h 10020"/>
              <a:gd name="connsiteX1" fmla="*/ 1309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298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290"/>
              <a:gd name="connsiteX1" fmla="*/ 1301 w 10018"/>
              <a:gd name="connsiteY1" fmla="*/ 10290 h 10290"/>
              <a:gd name="connsiteX2" fmla="*/ 1387 w 10018"/>
              <a:gd name="connsiteY2" fmla="*/ 8097 h 10290"/>
              <a:gd name="connsiteX3" fmla="*/ 1387 w 10018"/>
              <a:gd name="connsiteY3" fmla="*/ 2040 h 10290"/>
              <a:gd name="connsiteX4" fmla="*/ 1465 w 10018"/>
              <a:gd name="connsiteY4" fmla="*/ 69 h 10290"/>
              <a:gd name="connsiteX5" fmla="*/ 10018 w 10018"/>
              <a:gd name="connsiteY5" fmla="*/ 0 h 1029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1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70 w 10088"/>
              <a:gd name="connsiteY0" fmla="*/ 10020 h 10069"/>
              <a:gd name="connsiteX1" fmla="*/ 1371 w 10088"/>
              <a:gd name="connsiteY1" fmla="*/ 10069 h 10069"/>
              <a:gd name="connsiteX2" fmla="*/ 1457 w 10088"/>
              <a:gd name="connsiteY2" fmla="*/ 8097 h 10069"/>
              <a:gd name="connsiteX3" fmla="*/ 1457 w 10088"/>
              <a:gd name="connsiteY3" fmla="*/ 2040 h 10069"/>
              <a:gd name="connsiteX4" fmla="*/ 1535 w 10088"/>
              <a:gd name="connsiteY4" fmla="*/ 69 h 10069"/>
              <a:gd name="connsiteX5" fmla="*/ 10088 w 10088"/>
              <a:gd name="connsiteY5" fmla="*/ 0 h 10069"/>
              <a:gd name="connsiteX0" fmla="*/ 46 w 10064"/>
              <a:gd name="connsiteY0" fmla="*/ 10020 h 10230"/>
              <a:gd name="connsiteX1" fmla="*/ 1347 w 10064"/>
              <a:gd name="connsiteY1" fmla="*/ 10069 h 10230"/>
              <a:gd name="connsiteX2" fmla="*/ 1433 w 10064"/>
              <a:gd name="connsiteY2" fmla="*/ 8097 h 10230"/>
              <a:gd name="connsiteX3" fmla="*/ 1433 w 10064"/>
              <a:gd name="connsiteY3" fmla="*/ 2040 h 10230"/>
              <a:gd name="connsiteX4" fmla="*/ 1511 w 10064"/>
              <a:gd name="connsiteY4" fmla="*/ 69 h 10230"/>
              <a:gd name="connsiteX5" fmla="*/ 10064 w 10064"/>
              <a:gd name="connsiteY5" fmla="*/ 0 h 10230"/>
              <a:gd name="connsiteX0" fmla="*/ 50 w 10068"/>
              <a:gd name="connsiteY0" fmla="*/ 10020 h 10133"/>
              <a:gd name="connsiteX1" fmla="*/ 1351 w 10068"/>
              <a:gd name="connsiteY1" fmla="*/ 10069 h 10133"/>
              <a:gd name="connsiteX2" fmla="*/ 1437 w 10068"/>
              <a:gd name="connsiteY2" fmla="*/ 8097 h 10133"/>
              <a:gd name="connsiteX3" fmla="*/ 1437 w 10068"/>
              <a:gd name="connsiteY3" fmla="*/ 2040 h 10133"/>
              <a:gd name="connsiteX4" fmla="*/ 1515 w 10068"/>
              <a:gd name="connsiteY4" fmla="*/ 69 h 10133"/>
              <a:gd name="connsiteX5" fmla="*/ 10068 w 10068"/>
              <a:gd name="connsiteY5" fmla="*/ 0 h 10133"/>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3 w 10021"/>
              <a:gd name="connsiteY0" fmla="*/ 10020 h 10069"/>
              <a:gd name="connsiteX1" fmla="*/ 1304 w 10021"/>
              <a:gd name="connsiteY1" fmla="*/ 10069 h 10069"/>
              <a:gd name="connsiteX2" fmla="*/ 1390 w 10021"/>
              <a:gd name="connsiteY2" fmla="*/ 8097 h 10069"/>
              <a:gd name="connsiteX3" fmla="*/ 1390 w 10021"/>
              <a:gd name="connsiteY3" fmla="*/ 2040 h 10069"/>
              <a:gd name="connsiteX4" fmla="*/ 1468 w 10021"/>
              <a:gd name="connsiteY4" fmla="*/ 69 h 10069"/>
              <a:gd name="connsiteX5" fmla="*/ 10021 w 10021"/>
              <a:gd name="connsiteY5" fmla="*/ 0 h 10069"/>
              <a:gd name="connsiteX0" fmla="*/ 3 w 10021"/>
              <a:gd name="connsiteY0" fmla="*/ 10020 h 10217"/>
              <a:gd name="connsiteX1" fmla="*/ 1304 w 10021"/>
              <a:gd name="connsiteY1" fmla="*/ 10217 h 10217"/>
              <a:gd name="connsiteX2" fmla="*/ 1390 w 10021"/>
              <a:gd name="connsiteY2" fmla="*/ 8097 h 10217"/>
              <a:gd name="connsiteX3" fmla="*/ 1390 w 10021"/>
              <a:gd name="connsiteY3" fmla="*/ 2040 h 10217"/>
              <a:gd name="connsiteX4" fmla="*/ 1468 w 10021"/>
              <a:gd name="connsiteY4" fmla="*/ 69 h 10217"/>
              <a:gd name="connsiteX5" fmla="*/ 10021 w 10021"/>
              <a:gd name="connsiteY5" fmla="*/ 0 h 10217"/>
              <a:gd name="connsiteX0" fmla="*/ 3 w 10021"/>
              <a:gd name="connsiteY0" fmla="*/ 10020 h 10020"/>
              <a:gd name="connsiteX1" fmla="*/ 1304 w 10021"/>
              <a:gd name="connsiteY1" fmla="*/ 9996 h 10020"/>
              <a:gd name="connsiteX2" fmla="*/ 1390 w 10021"/>
              <a:gd name="connsiteY2" fmla="*/ 8097 h 10020"/>
              <a:gd name="connsiteX3" fmla="*/ 1390 w 10021"/>
              <a:gd name="connsiteY3" fmla="*/ 2040 h 10020"/>
              <a:gd name="connsiteX4" fmla="*/ 1468 w 10021"/>
              <a:gd name="connsiteY4" fmla="*/ 69 h 10020"/>
              <a:gd name="connsiteX5" fmla="*/ 10021 w 10021"/>
              <a:gd name="connsiteY5" fmla="*/ 0 h 10020"/>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4"/>
              <a:gd name="connsiteX1" fmla="*/ 1301 w 10018"/>
              <a:gd name="connsiteY1" fmla="*/ 9996 h 10064"/>
              <a:gd name="connsiteX2" fmla="*/ 1387 w 10018"/>
              <a:gd name="connsiteY2" fmla="*/ 8097 h 10064"/>
              <a:gd name="connsiteX3" fmla="*/ 1387 w 10018"/>
              <a:gd name="connsiteY3" fmla="*/ 2040 h 10064"/>
              <a:gd name="connsiteX4" fmla="*/ 1465 w 10018"/>
              <a:gd name="connsiteY4" fmla="*/ 69 h 10064"/>
              <a:gd name="connsiteX5" fmla="*/ 10018 w 10018"/>
              <a:gd name="connsiteY5" fmla="*/ 0 h 10064"/>
              <a:gd name="connsiteX0" fmla="*/ 0 w 10018"/>
              <a:gd name="connsiteY0" fmla="*/ 10020 h 10047"/>
              <a:gd name="connsiteX1" fmla="*/ 1301 w 10018"/>
              <a:gd name="connsiteY1" fmla="*/ 9996 h 10047"/>
              <a:gd name="connsiteX2" fmla="*/ 1387 w 10018"/>
              <a:gd name="connsiteY2" fmla="*/ 8097 h 10047"/>
              <a:gd name="connsiteX3" fmla="*/ 1387 w 10018"/>
              <a:gd name="connsiteY3" fmla="*/ 2040 h 10047"/>
              <a:gd name="connsiteX4" fmla="*/ 1465 w 10018"/>
              <a:gd name="connsiteY4" fmla="*/ 69 h 10047"/>
              <a:gd name="connsiteX5" fmla="*/ 10018 w 10018"/>
              <a:gd name="connsiteY5" fmla="*/ 0 h 10047"/>
              <a:gd name="connsiteX0" fmla="*/ 0 w 10018"/>
              <a:gd name="connsiteY0" fmla="*/ 10020 h 10047"/>
              <a:gd name="connsiteX1" fmla="*/ 1301 w 10018"/>
              <a:gd name="connsiteY1" fmla="*/ 9996 h 10047"/>
              <a:gd name="connsiteX2" fmla="*/ 1387 w 10018"/>
              <a:gd name="connsiteY2" fmla="*/ 8097 h 10047"/>
              <a:gd name="connsiteX3" fmla="*/ 1387 w 10018"/>
              <a:gd name="connsiteY3" fmla="*/ 2040 h 10047"/>
              <a:gd name="connsiteX4" fmla="*/ 1465 w 10018"/>
              <a:gd name="connsiteY4" fmla="*/ 69 h 10047"/>
              <a:gd name="connsiteX5" fmla="*/ 10018 w 10018"/>
              <a:gd name="connsiteY5" fmla="*/ 0 h 10047"/>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8"/>
              <a:gd name="connsiteX1" fmla="*/ 1301 w 10018"/>
              <a:gd name="connsiteY1" fmla="*/ 9996 h 10068"/>
              <a:gd name="connsiteX2" fmla="*/ 1387 w 10018"/>
              <a:gd name="connsiteY2" fmla="*/ 8097 h 10068"/>
              <a:gd name="connsiteX3" fmla="*/ 1387 w 10018"/>
              <a:gd name="connsiteY3" fmla="*/ 2040 h 10068"/>
              <a:gd name="connsiteX4" fmla="*/ 1465 w 10018"/>
              <a:gd name="connsiteY4" fmla="*/ 69 h 10068"/>
              <a:gd name="connsiteX5" fmla="*/ 10018 w 10018"/>
              <a:gd name="connsiteY5" fmla="*/ 0 h 10068"/>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8" h="10020">
                <a:moveTo>
                  <a:pt x="0" y="10020"/>
                </a:moveTo>
                <a:cubicBezTo>
                  <a:pt x="522" y="10020"/>
                  <a:pt x="1266" y="9996"/>
                  <a:pt x="1301" y="9996"/>
                </a:cubicBezTo>
                <a:cubicBezTo>
                  <a:pt x="1344" y="9996"/>
                  <a:pt x="1387" y="9224"/>
                  <a:pt x="1387" y="8097"/>
                </a:cubicBezTo>
                <a:lnTo>
                  <a:pt x="1387" y="2040"/>
                </a:lnTo>
                <a:cubicBezTo>
                  <a:pt x="1387" y="913"/>
                  <a:pt x="1424" y="69"/>
                  <a:pt x="1465" y="69"/>
                </a:cubicBezTo>
                <a:lnTo>
                  <a:pt x="10018" y="0"/>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6" name="textruta 5"/>
          <p:cNvSpPr txBox="1"/>
          <p:nvPr userDrawn="1"/>
        </p:nvSpPr>
        <p:spPr>
          <a:xfrm>
            <a:off x="7103422" y="263482"/>
            <a:ext cx="1779654" cy="430887"/>
          </a:xfrm>
          <a:prstGeom prst="rect">
            <a:avLst/>
          </a:prstGeom>
          <a:noFill/>
        </p:spPr>
        <p:txBody>
          <a:bodyPr wrap="none" rtlCol="0">
            <a:spAutoFit/>
          </a:bodyPr>
          <a:lstStyle/>
          <a:p>
            <a:pPr fontAlgn="auto">
              <a:spcBef>
                <a:spcPts val="0"/>
              </a:spcBef>
              <a:spcAft>
                <a:spcPts val="0"/>
              </a:spcAft>
            </a:pPr>
            <a:r>
              <a:rPr lang="sv-SE" sz="1100" b="1" dirty="0" smtClean="0">
                <a:solidFill>
                  <a:prstClr val="black"/>
                </a:solidFill>
                <a:latin typeface="Arial"/>
              </a:rPr>
              <a:t>KTH ROYAL INSTITUTE</a:t>
            </a:r>
            <a:br>
              <a:rPr lang="sv-SE" sz="1100" b="1" dirty="0" smtClean="0">
                <a:solidFill>
                  <a:prstClr val="black"/>
                </a:solidFill>
                <a:latin typeface="Arial"/>
              </a:rPr>
            </a:br>
            <a:r>
              <a:rPr lang="sv-SE" sz="1100" b="1" dirty="0" smtClean="0">
                <a:solidFill>
                  <a:prstClr val="black"/>
                </a:solidFill>
                <a:latin typeface="Arial"/>
              </a:rPr>
              <a:t>OF TECHNOLOGY</a:t>
            </a:r>
            <a:endParaRPr lang="sv-SE" sz="1100" b="1" dirty="0">
              <a:solidFill>
                <a:prstClr val="black"/>
              </a:solidFill>
              <a:latin typeface="Arial"/>
            </a:endParaRPr>
          </a:p>
        </p:txBody>
      </p:sp>
    </p:spTree>
    <p:extLst>
      <p:ext uri="{BB962C8B-B14F-4D97-AF65-F5344CB8AC3E}">
        <p14:creationId xmlns:p14="http://schemas.microsoft.com/office/powerpoint/2010/main" val="31094685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 name="Rektangel 13"/>
          <p:cNvSpPr/>
          <p:nvPr userDrawn="1"/>
        </p:nvSpPr>
        <p:spPr bwMode="gray">
          <a:xfrm>
            <a:off x="0" y="3613150"/>
            <a:ext cx="9144000" cy="3244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a:solidFill>
                <a:prstClr val="white"/>
              </a:solidFill>
            </a:endParaRPr>
          </a:p>
        </p:txBody>
      </p:sp>
      <p:sp>
        <p:nvSpPr>
          <p:cNvPr id="2" name="Rubrik 1"/>
          <p:cNvSpPr>
            <a:spLocks noGrp="1"/>
          </p:cNvSpPr>
          <p:nvPr>
            <p:ph type="ctrTitle"/>
          </p:nvPr>
        </p:nvSpPr>
        <p:spPr bwMode="gray">
          <a:xfrm>
            <a:off x="1568185" y="1161181"/>
            <a:ext cx="6984337" cy="1043684"/>
          </a:xfrm>
        </p:spPr>
        <p:txBody>
          <a:bodyPr>
            <a:normAutofit/>
          </a:bodyPr>
          <a:lstStyle>
            <a:lvl1pPr algn="l">
              <a:lnSpc>
                <a:spcPts val="3800"/>
              </a:lnSpc>
              <a:defRPr sz="3600" b="1"/>
            </a:lvl1pPr>
          </a:lstStyle>
          <a:p>
            <a:r>
              <a:rPr lang="sv-SE" smtClean="0"/>
              <a:t>Klicka här för att ändra format</a:t>
            </a:r>
            <a:endParaRPr lang="en-GB" dirty="0"/>
          </a:p>
        </p:txBody>
      </p:sp>
      <p:sp>
        <p:nvSpPr>
          <p:cNvPr id="3" name="Underrubrik 2"/>
          <p:cNvSpPr>
            <a:spLocks noGrp="1"/>
          </p:cNvSpPr>
          <p:nvPr>
            <p:ph type="subTitle" idx="1"/>
          </p:nvPr>
        </p:nvSpPr>
        <p:spPr bwMode="gray">
          <a:xfrm>
            <a:off x="1567963" y="2276872"/>
            <a:ext cx="6987075" cy="936104"/>
          </a:xfrm>
        </p:spPr>
        <p:txBody>
          <a:bodyPr>
            <a:normAutofit/>
          </a:bodyPr>
          <a:lstStyle>
            <a:lvl1pPr marL="0" indent="0" algn="l">
              <a:lnSpc>
                <a:spcPts val="2800"/>
              </a:lnSpc>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en-GB" dirty="0"/>
          </a:p>
        </p:txBody>
      </p:sp>
      <p:pic>
        <p:nvPicPr>
          <p:cNvPr id="1026" name="Picture 2" descr="http://intra.kth.se/polopoly_fs/1.383275!/image/KTH_pngs.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36469" b="7207"/>
          <a:stretch/>
        </p:blipFill>
        <p:spPr bwMode="gray">
          <a:xfrm>
            <a:off x="347663" y="344488"/>
            <a:ext cx="803938" cy="803275"/>
          </a:xfrm>
          <a:prstGeom prst="rect">
            <a:avLst/>
          </a:prstGeom>
          <a:noFill/>
          <a:extLst>
            <a:ext uri="{909E8E84-426E-40DD-AFC4-6F175D3DCCD1}">
              <a14:hiddenFill xmlns:a14="http://schemas.microsoft.com/office/drawing/2010/main">
                <a:solidFill>
                  <a:srgbClr val="FFFFFF"/>
                </a:solidFill>
              </a14:hiddenFill>
            </a:ext>
          </a:extLst>
        </p:spPr>
      </p:pic>
      <p:sp>
        <p:nvSpPr>
          <p:cNvPr id="8" name="Line 6"/>
          <p:cNvSpPr>
            <a:spLocks noChangeShapeType="1"/>
          </p:cNvSpPr>
          <p:nvPr userDrawn="1"/>
        </p:nvSpPr>
        <p:spPr bwMode="gray">
          <a:xfrm>
            <a:off x="-1375645" y="5596697"/>
            <a:ext cx="0" cy="0"/>
          </a:xfrm>
          <a:prstGeom prst="line">
            <a:avLst/>
          </a:prstGeom>
          <a:noFill/>
          <a:ln w="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9" name="Freeform 7"/>
          <p:cNvSpPr>
            <a:spLocks/>
          </p:cNvSpPr>
          <p:nvPr userDrawn="1"/>
        </p:nvSpPr>
        <p:spPr bwMode="gray">
          <a:xfrm>
            <a:off x="-3236" y="4049403"/>
            <a:ext cx="9150869" cy="1215998"/>
          </a:xfrm>
          <a:custGeom>
            <a:avLst/>
            <a:gdLst>
              <a:gd name="T0" fmla="*/ 0 w 8479"/>
              <a:gd name="T1" fmla="*/ 356 h 535"/>
              <a:gd name="T2" fmla="*/ 597 w 8479"/>
              <a:gd name="T3" fmla="*/ 356 h 535"/>
              <a:gd name="T4" fmla="*/ 625 w 8479"/>
              <a:gd name="T5" fmla="*/ 328 h 535"/>
              <a:gd name="T6" fmla="*/ 625 w 8479"/>
              <a:gd name="T7" fmla="*/ 28 h 535"/>
              <a:gd name="T8" fmla="*/ 653 w 8479"/>
              <a:gd name="T9" fmla="*/ 0 h 535"/>
              <a:gd name="T10" fmla="*/ 954 w 8479"/>
              <a:gd name="T11" fmla="*/ 0 h 535"/>
              <a:gd name="T12" fmla="*/ 982 w 8479"/>
              <a:gd name="T13" fmla="*/ 28 h 535"/>
              <a:gd name="T14" fmla="*/ 982 w 8479"/>
              <a:gd name="T15" fmla="*/ 507 h 535"/>
              <a:gd name="T16" fmla="*/ 1010 w 8479"/>
              <a:gd name="T17" fmla="*/ 535 h 535"/>
              <a:gd name="T18" fmla="*/ 1545 w 8479"/>
              <a:gd name="T19" fmla="*/ 535 h 535"/>
              <a:gd name="T20" fmla="*/ 1573 w 8479"/>
              <a:gd name="T21" fmla="*/ 507 h 535"/>
              <a:gd name="T22" fmla="*/ 1573 w 8479"/>
              <a:gd name="T23" fmla="*/ 328 h 535"/>
              <a:gd name="T24" fmla="*/ 1601 w 8479"/>
              <a:gd name="T25" fmla="*/ 300 h 535"/>
              <a:gd name="T26" fmla="*/ 2497 w 8479"/>
              <a:gd name="T27" fmla="*/ 300 h 535"/>
              <a:gd name="T28" fmla="*/ 2524 w 8479"/>
              <a:gd name="T29" fmla="*/ 328 h 535"/>
              <a:gd name="T30" fmla="*/ 2524 w 8479"/>
              <a:gd name="T31" fmla="*/ 507 h 535"/>
              <a:gd name="T32" fmla="*/ 2552 w 8479"/>
              <a:gd name="T33" fmla="*/ 535 h 535"/>
              <a:gd name="T34" fmla="*/ 2797 w 8479"/>
              <a:gd name="T35" fmla="*/ 535 h 535"/>
              <a:gd name="T36" fmla="*/ 2825 w 8479"/>
              <a:gd name="T37" fmla="*/ 507 h 535"/>
              <a:gd name="T38" fmla="*/ 2825 w 8479"/>
              <a:gd name="T39" fmla="*/ 384 h 535"/>
              <a:gd name="T40" fmla="*/ 2852 w 8479"/>
              <a:gd name="T41" fmla="*/ 356 h 535"/>
              <a:gd name="T42" fmla="*/ 3153 w 8479"/>
              <a:gd name="T43" fmla="*/ 356 h 535"/>
              <a:gd name="T44" fmla="*/ 3181 w 8479"/>
              <a:gd name="T45" fmla="*/ 384 h 535"/>
              <a:gd name="T46" fmla="*/ 3181 w 8479"/>
              <a:gd name="T47" fmla="*/ 450 h 535"/>
              <a:gd name="T48" fmla="*/ 3209 w 8479"/>
              <a:gd name="T49" fmla="*/ 478 h 535"/>
              <a:gd name="T50" fmla="*/ 5290 w 8479"/>
              <a:gd name="T51" fmla="*/ 478 h 535"/>
              <a:gd name="T52" fmla="*/ 5317 w 8479"/>
              <a:gd name="T53" fmla="*/ 450 h 535"/>
              <a:gd name="T54" fmla="*/ 5317 w 8479"/>
              <a:gd name="T55" fmla="*/ 28 h 535"/>
              <a:gd name="T56" fmla="*/ 5345 w 8479"/>
              <a:gd name="T57" fmla="*/ 0 h 535"/>
              <a:gd name="T58" fmla="*/ 6031 w 8479"/>
              <a:gd name="T59" fmla="*/ 0 h 535"/>
              <a:gd name="T60" fmla="*/ 6059 w 8479"/>
              <a:gd name="T61" fmla="*/ 28 h 535"/>
              <a:gd name="T62" fmla="*/ 6059 w 8479"/>
              <a:gd name="T63" fmla="*/ 383 h 535"/>
              <a:gd name="T64" fmla="*/ 6087 w 8479"/>
              <a:gd name="T65" fmla="*/ 411 h 535"/>
              <a:gd name="T66" fmla="*/ 7130 w 8479"/>
              <a:gd name="T67" fmla="*/ 411 h 535"/>
              <a:gd name="T68" fmla="*/ 7158 w 8479"/>
              <a:gd name="T69" fmla="*/ 383 h 535"/>
              <a:gd name="T70" fmla="*/ 7158 w 8479"/>
              <a:gd name="T71" fmla="*/ 111 h 535"/>
              <a:gd name="T72" fmla="*/ 7186 w 8479"/>
              <a:gd name="T73" fmla="*/ 83 h 535"/>
              <a:gd name="T74" fmla="*/ 8479 w 8479"/>
              <a:gd name="T75" fmla="*/ 83 h 535"/>
              <a:gd name="connsiteX0" fmla="*/ 0 w 9296"/>
              <a:gd name="connsiteY0" fmla="*/ 6654 h 10000"/>
              <a:gd name="connsiteX1" fmla="*/ 33 w 9296"/>
              <a:gd name="connsiteY1" fmla="*/ 6131 h 10000"/>
              <a:gd name="connsiteX2" fmla="*/ 33 w 9296"/>
              <a:gd name="connsiteY2" fmla="*/ 523 h 10000"/>
              <a:gd name="connsiteX3" fmla="*/ 66 w 9296"/>
              <a:gd name="connsiteY3" fmla="*/ 0 h 10000"/>
              <a:gd name="connsiteX4" fmla="*/ 421 w 9296"/>
              <a:gd name="connsiteY4" fmla="*/ 0 h 10000"/>
              <a:gd name="connsiteX5" fmla="*/ 454 w 9296"/>
              <a:gd name="connsiteY5" fmla="*/ 523 h 10000"/>
              <a:gd name="connsiteX6" fmla="*/ 454 w 9296"/>
              <a:gd name="connsiteY6" fmla="*/ 9477 h 10000"/>
              <a:gd name="connsiteX7" fmla="*/ 487 w 9296"/>
              <a:gd name="connsiteY7" fmla="*/ 10000 h 10000"/>
              <a:gd name="connsiteX8" fmla="*/ 1118 w 9296"/>
              <a:gd name="connsiteY8" fmla="*/ 10000 h 10000"/>
              <a:gd name="connsiteX9" fmla="*/ 1151 w 9296"/>
              <a:gd name="connsiteY9" fmla="*/ 9477 h 10000"/>
              <a:gd name="connsiteX10" fmla="*/ 1151 w 9296"/>
              <a:gd name="connsiteY10" fmla="*/ 6131 h 10000"/>
              <a:gd name="connsiteX11" fmla="*/ 1184 w 9296"/>
              <a:gd name="connsiteY11" fmla="*/ 5607 h 10000"/>
              <a:gd name="connsiteX12" fmla="*/ 2241 w 9296"/>
              <a:gd name="connsiteY12" fmla="*/ 5607 h 10000"/>
              <a:gd name="connsiteX13" fmla="*/ 2273 w 9296"/>
              <a:gd name="connsiteY13" fmla="*/ 6131 h 10000"/>
              <a:gd name="connsiteX14" fmla="*/ 2273 w 9296"/>
              <a:gd name="connsiteY14" fmla="*/ 9477 h 10000"/>
              <a:gd name="connsiteX15" fmla="*/ 2306 w 9296"/>
              <a:gd name="connsiteY15" fmla="*/ 10000 h 10000"/>
              <a:gd name="connsiteX16" fmla="*/ 2595 w 9296"/>
              <a:gd name="connsiteY16" fmla="*/ 10000 h 10000"/>
              <a:gd name="connsiteX17" fmla="*/ 2628 w 9296"/>
              <a:gd name="connsiteY17" fmla="*/ 9477 h 10000"/>
              <a:gd name="connsiteX18" fmla="*/ 2628 w 9296"/>
              <a:gd name="connsiteY18" fmla="*/ 7178 h 10000"/>
              <a:gd name="connsiteX19" fmla="*/ 2660 w 9296"/>
              <a:gd name="connsiteY19" fmla="*/ 6654 h 10000"/>
              <a:gd name="connsiteX20" fmla="*/ 3015 w 9296"/>
              <a:gd name="connsiteY20" fmla="*/ 6654 h 10000"/>
              <a:gd name="connsiteX21" fmla="*/ 3048 w 9296"/>
              <a:gd name="connsiteY21" fmla="*/ 7178 h 10000"/>
              <a:gd name="connsiteX22" fmla="*/ 3048 w 9296"/>
              <a:gd name="connsiteY22" fmla="*/ 8411 h 10000"/>
              <a:gd name="connsiteX23" fmla="*/ 3081 w 9296"/>
              <a:gd name="connsiteY23" fmla="*/ 8935 h 10000"/>
              <a:gd name="connsiteX24" fmla="*/ 5535 w 9296"/>
              <a:gd name="connsiteY24" fmla="*/ 8935 h 10000"/>
              <a:gd name="connsiteX25" fmla="*/ 5567 w 9296"/>
              <a:gd name="connsiteY25" fmla="*/ 8411 h 10000"/>
              <a:gd name="connsiteX26" fmla="*/ 5567 w 9296"/>
              <a:gd name="connsiteY26" fmla="*/ 523 h 10000"/>
              <a:gd name="connsiteX27" fmla="*/ 5600 w 9296"/>
              <a:gd name="connsiteY27" fmla="*/ 0 h 10000"/>
              <a:gd name="connsiteX28" fmla="*/ 6409 w 9296"/>
              <a:gd name="connsiteY28" fmla="*/ 0 h 10000"/>
              <a:gd name="connsiteX29" fmla="*/ 6442 w 9296"/>
              <a:gd name="connsiteY29" fmla="*/ 523 h 10000"/>
              <a:gd name="connsiteX30" fmla="*/ 6442 w 9296"/>
              <a:gd name="connsiteY30" fmla="*/ 7159 h 10000"/>
              <a:gd name="connsiteX31" fmla="*/ 6475 w 9296"/>
              <a:gd name="connsiteY31" fmla="*/ 7682 h 10000"/>
              <a:gd name="connsiteX32" fmla="*/ 7705 w 9296"/>
              <a:gd name="connsiteY32" fmla="*/ 7682 h 10000"/>
              <a:gd name="connsiteX33" fmla="*/ 7738 w 9296"/>
              <a:gd name="connsiteY33" fmla="*/ 7159 h 10000"/>
              <a:gd name="connsiteX34" fmla="*/ 7738 w 9296"/>
              <a:gd name="connsiteY34" fmla="*/ 2075 h 10000"/>
              <a:gd name="connsiteX35" fmla="*/ 7771 w 9296"/>
              <a:gd name="connsiteY35" fmla="*/ 1551 h 10000"/>
              <a:gd name="connsiteX36" fmla="*/ 9296 w 9296"/>
              <a:gd name="connsiteY36" fmla="*/ 1551 h 10000"/>
              <a:gd name="connsiteX0" fmla="*/ 0 w 9965"/>
              <a:gd name="connsiteY0" fmla="*/ 6131 h 10000"/>
              <a:gd name="connsiteX1" fmla="*/ 0 w 9965"/>
              <a:gd name="connsiteY1" fmla="*/ 523 h 10000"/>
              <a:gd name="connsiteX2" fmla="*/ 36 w 9965"/>
              <a:gd name="connsiteY2" fmla="*/ 0 h 10000"/>
              <a:gd name="connsiteX3" fmla="*/ 418 w 9965"/>
              <a:gd name="connsiteY3" fmla="*/ 0 h 10000"/>
              <a:gd name="connsiteX4" fmla="*/ 453 w 9965"/>
              <a:gd name="connsiteY4" fmla="*/ 523 h 10000"/>
              <a:gd name="connsiteX5" fmla="*/ 453 w 9965"/>
              <a:gd name="connsiteY5" fmla="*/ 9477 h 10000"/>
              <a:gd name="connsiteX6" fmla="*/ 489 w 9965"/>
              <a:gd name="connsiteY6" fmla="*/ 10000 h 10000"/>
              <a:gd name="connsiteX7" fmla="*/ 1168 w 9965"/>
              <a:gd name="connsiteY7" fmla="*/ 10000 h 10000"/>
              <a:gd name="connsiteX8" fmla="*/ 1203 w 9965"/>
              <a:gd name="connsiteY8" fmla="*/ 9477 h 10000"/>
              <a:gd name="connsiteX9" fmla="*/ 1203 w 9965"/>
              <a:gd name="connsiteY9" fmla="*/ 6131 h 10000"/>
              <a:gd name="connsiteX10" fmla="*/ 1239 w 9965"/>
              <a:gd name="connsiteY10" fmla="*/ 5607 h 10000"/>
              <a:gd name="connsiteX11" fmla="*/ 2376 w 9965"/>
              <a:gd name="connsiteY11" fmla="*/ 5607 h 10000"/>
              <a:gd name="connsiteX12" fmla="*/ 2410 w 9965"/>
              <a:gd name="connsiteY12" fmla="*/ 6131 h 10000"/>
              <a:gd name="connsiteX13" fmla="*/ 2410 w 9965"/>
              <a:gd name="connsiteY13" fmla="*/ 9477 h 10000"/>
              <a:gd name="connsiteX14" fmla="*/ 2446 w 9965"/>
              <a:gd name="connsiteY14" fmla="*/ 10000 h 10000"/>
              <a:gd name="connsiteX15" fmla="*/ 2757 w 9965"/>
              <a:gd name="connsiteY15" fmla="*/ 10000 h 10000"/>
              <a:gd name="connsiteX16" fmla="*/ 2792 w 9965"/>
              <a:gd name="connsiteY16" fmla="*/ 9477 h 10000"/>
              <a:gd name="connsiteX17" fmla="*/ 2792 w 9965"/>
              <a:gd name="connsiteY17" fmla="*/ 7178 h 10000"/>
              <a:gd name="connsiteX18" fmla="*/ 2826 w 9965"/>
              <a:gd name="connsiteY18" fmla="*/ 6654 h 10000"/>
              <a:gd name="connsiteX19" fmla="*/ 3208 w 9965"/>
              <a:gd name="connsiteY19" fmla="*/ 6654 h 10000"/>
              <a:gd name="connsiteX20" fmla="*/ 3244 w 9965"/>
              <a:gd name="connsiteY20" fmla="*/ 7178 h 10000"/>
              <a:gd name="connsiteX21" fmla="*/ 3244 w 9965"/>
              <a:gd name="connsiteY21" fmla="*/ 8411 h 10000"/>
              <a:gd name="connsiteX22" fmla="*/ 3279 w 9965"/>
              <a:gd name="connsiteY22" fmla="*/ 8935 h 10000"/>
              <a:gd name="connsiteX23" fmla="*/ 5919 w 9965"/>
              <a:gd name="connsiteY23" fmla="*/ 8935 h 10000"/>
              <a:gd name="connsiteX24" fmla="*/ 5954 w 9965"/>
              <a:gd name="connsiteY24" fmla="*/ 8411 h 10000"/>
              <a:gd name="connsiteX25" fmla="*/ 5954 w 9965"/>
              <a:gd name="connsiteY25" fmla="*/ 523 h 10000"/>
              <a:gd name="connsiteX26" fmla="*/ 5989 w 9965"/>
              <a:gd name="connsiteY26" fmla="*/ 0 h 10000"/>
              <a:gd name="connsiteX27" fmla="*/ 6859 w 9965"/>
              <a:gd name="connsiteY27" fmla="*/ 0 h 10000"/>
              <a:gd name="connsiteX28" fmla="*/ 6895 w 9965"/>
              <a:gd name="connsiteY28" fmla="*/ 523 h 10000"/>
              <a:gd name="connsiteX29" fmla="*/ 6895 w 9965"/>
              <a:gd name="connsiteY29" fmla="*/ 7159 h 10000"/>
              <a:gd name="connsiteX30" fmla="*/ 6930 w 9965"/>
              <a:gd name="connsiteY30" fmla="*/ 7682 h 10000"/>
              <a:gd name="connsiteX31" fmla="*/ 8254 w 9965"/>
              <a:gd name="connsiteY31" fmla="*/ 7682 h 10000"/>
              <a:gd name="connsiteX32" fmla="*/ 8289 w 9965"/>
              <a:gd name="connsiteY32" fmla="*/ 7159 h 10000"/>
              <a:gd name="connsiteX33" fmla="*/ 8289 w 9965"/>
              <a:gd name="connsiteY33" fmla="*/ 2075 h 10000"/>
              <a:gd name="connsiteX34" fmla="*/ 8325 w 9965"/>
              <a:gd name="connsiteY34" fmla="*/ 1551 h 10000"/>
              <a:gd name="connsiteX35" fmla="*/ 9965 w 9965"/>
              <a:gd name="connsiteY35" fmla="*/ 1551 h 10000"/>
              <a:gd name="connsiteX0" fmla="*/ 0 w 10000"/>
              <a:gd name="connsiteY0" fmla="*/ 523 h 10000"/>
              <a:gd name="connsiteX1" fmla="*/ 36 w 10000"/>
              <a:gd name="connsiteY1" fmla="*/ 0 h 10000"/>
              <a:gd name="connsiteX2" fmla="*/ 419 w 10000"/>
              <a:gd name="connsiteY2" fmla="*/ 0 h 10000"/>
              <a:gd name="connsiteX3" fmla="*/ 455 w 10000"/>
              <a:gd name="connsiteY3" fmla="*/ 523 h 10000"/>
              <a:gd name="connsiteX4" fmla="*/ 455 w 10000"/>
              <a:gd name="connsiteY4" fmla="*/ 9477 h 10000"/>
              <a:gd name="connsiteX5" fmla="*/ 491 w 10000"/>
              <a:gd name="connsiteY5" fmla="*/ 10000 h 10000"/>
              <a:gd name="connsiteX6" fmla="*/ 1172 w 10000"/>
              <a:gd name="connsiteY6" fmla="*/ 10000 h 10000"/>
              <a:gd name="connsiteX7" fmla="*/ 1207 w 10000"/>
              <a:gd name="connsiteY7" fmla="*/ 9477 h 10000"/>
              <a:gd name="connsiteX8" fmla="*/ 1207 w 10000"/>
              <a:gd name="connsiteY8" fmla="*/ 6131 h 10000"/>
              <a:gd name="connsiteX9" fmla="*/ 1243 w 10000"/>
              <a:gd name="connsiteY9" fmla="*/ 5607 h 10000"/>
              <a:gd name="connsiteX10" fmla="*/ 2384 w 10000"/>
              <a:gd name="connsiteY10" fmla="*/ 5607 h 10000"/>
              <a:gd name="connsiteX11" fmla="*/ 2418 w 10000"/>
              <a:gd name="connsiteY11" fmla="*/ 6131 h 10000"/>
              <a:gd name="connsiteX12" fmla="*/ 2418 w 10000"/>
              <a:gd name="connsiteY12" fmla="*/ 9477 h 10000"/>
              <a:gd name="connsiteX13" fmla="*/ 2455 w 10000"/>
              <a:gd name="connsiteY13" fmla="*/ 10000 h 10000"/>
              <a:gd name="connsiteX14" fmla="*/ 2767 w 10000"/>
              <a:gd name="connsiteY14" fmla="*/ 10000 h 10000"/>
              <a:gd name="connsiteX15" fmla="*/ 2802 w 10000"/>
              <a:gd name="connsiteY15" fmla="*/ 9477 h 10000"/>
              <a:gd name="connsiteX16" fmla="*/ 2802 w 10000"/>
              <a:gd name="connsiteY16" fmla="*/ 7178 h 10000"/>
              <a:gd name="connsiteX17" fmla="*/ 2836 w 10000"/>
              <a:gd name="connsiteY17" fmla="*/ 6654 h 10000"/>
              <a:gd name="connsiteX18" fmla="*/ 3219 w 10000"/>
              <a:gd name="connsiteY18" fmla="*/ 6654 h 10000"/>
              <a:gd name="connsiteX19" fmla="*/ 3255 w 10000"/>
              <a:gd name="connsiteY19" fmla="*/ 7178 h 10000"/>
              <a:gd name="connsiteX20" fmla="*/ 3255 w 10000"/>
              <a:gd name="connsiteY20" fmla="*/ 8411 h 10000"/>
              <a:gd name="connsiteX21" fmla="*/ 3291 w 10000"/>
              <a:gd name="connsiteY21" fmla="*/ 8935 h 10000"/>
              <a:gd name="connsiteX22" fmla="*/ 5940 w 10000"/>
              <a:gd name="connsiteY22" fmla="*/ 8935 h 10000"/>
              <a:gd name="connsiteX23" fmla="*/ 5975 w 10000"/>
              <a:gd name="connsiteY23" fmla="*/ 8411 h 10000"/>
              <a:gd name="connsiteX24" fmla="*/ 5975 w 10000"/>
              <a:gd name="connsiteY24" fmla="*/ 523 h 10000"/>
              <a:gd name="connsiteX25" fmla="*/ 6010 w 10000"/>
              <a:gd name="connsiteY25" fmla="*/ 0 h 10000"/>
              <a:gd name="connsiteX26" fmla="*/ 6883 w 10000"/>
              <a:gd name="connsiteY26" fmla="*/ 0 h 10000"/>
              <a:gd name="connsiteX27" fmla="*/ 6919 w 10000"/>
              <a:gd name="connsiteY27" fmla="*/ 523 h 10000"/>
              <a:gd name="connsiteX28" fmla="*/ 6919 w 10000"/>
              <a:gd name="connsiteY28" fmla="*/ 7159 h 10000"/>
              <a:gd name="connsiteX29" fmla="*/ 6954 w 10000"/>
              <a:gd name="connsiteY29" fmla="*/ 7682 h 10000"/>
              <a:gd name="connsiteX30" fmla="*/ 8283 w 10000"/>
              <a:gd name="connsiteY30" fmla="*/ 7682 h 10000"/>
              <a:gd name="connsiteX31" fmla="*/ 8318 w 10000"/>
              <a:gd name="connsiteY31" fmla="*/ 7159 h 10000"/>
              <a:gd name="connsiteX32" fmla="*/ 8318 w 10000"/>
              <a:gd name="connsiteY32" fmla="*/ 2075 h 10000"/>
              <a:gd name="connsiteX33" fmla="*/ 8354 w 10000"/>
              <a:gd name="connsiteY33" fmla="*/ 1551 h 10000"/>
              <a:gd name="connsiteX34" fmla="*/ 10000 w 10000"/>
              <a:gd name="connsiteY34" fmla="*/ 1551 h 10000"/>
              <a:gd name="connsiteX0" fmla="*/ 0 w 9964"/>
              <a:gd name="connsiteY0" fmla="*/ 0 h 10000"/>
              <a:gd name="connsiteX1" fmla="*/ 383 w 9964"/>
              <a:gd name="connsiteY1" fmla="*/ 0 h 10000"/>
              <a:gd name="connsiteX2" fmla="*/ 419 w 9964"/>
              <a:gd name="connsiteY2" fmla="*/ 523 h 10000"/>
              <a:gd name="connsiteX3" fmla="*/ 419 w 9964"/>
              <a:gd name="connsiteY3" fmla="*/ 9477 h 10000"/>
              <a:gd name="connsiteX4" fmla="*/ 455 w 9964"/>
              <a:gd name="connsiteY4" fmla="*/ 10000 h 10000"/>
              <a:gd name="connsiteX5" fmla="*/ 1136 w 9964"/>
              <a:gd name="connsiteY5" fmla="*/ 10000 h 10000"/>
              <a:gd name="connsiteX6" fmla="*/ 1171 w 9964"/>
              <a:gd name="connsiteY6" fmla="*/ 9477 h 10000"/>
              <a:gd name="connsiteX7" fmla="*/ 1171 w 9964"/>
              <a:gd name="connsiteY7" fmla="*/ 6131 h 10000"/>
              <a:gd name="connsiteX8" fmla="*/ 1207 w 9964"/>
              <a:gd name="connsiteY8" fmla="*/ 5607 h 10000"/>
              <a:gd name="connsiteX9" fmla="*/ 2348 w 9964"/>
              <a:gd name="connsiteY9" fmla="*/ 5607 h 10000"/>
              <a:gd name="connsiteX10" fmla="*/ 2382 w 9964"/>
              <a:gd name="connsiteY10" fmla="*/ 6131 h 10000"/>
              <a:gd name="connsiteX11" fmla="*/ 2382 w 9964"/>
              <a:gd name="connsiteY11" fmla="*/ 9477 h 10000"/>
              <a:gd name="connsiteX12" fmla="*/ 2419 w 9964"/>
              <a:gd name="connsiteY12" fmla="*/ 10000 h 10000"/>
              <a:gd name="connsiteX13" fmla="*/ 2731 w 9964"/>
              <a:gd name="connsiteY13" fmla="*/ 10000 h 10000"/>
              <a:gd name="connsiteX14" fmla="*/ 2766 w 9964"/>
              <a:gd name="connsiteY14" fmla="*/ 9477 h 10000"/>
              <a:gd name="connsiteX15" fmla="*/ 2766 w 9964"/>
              <a:gd name="connsiteY15" fmla="*/ 7178 h 10000"/>
              <a:gd name="connsiteX16" fmla="*/ 2800 w 9964"/>
              <a:gd name="connsiteY16" fmla="*/ 6654 h 10000"/>
              <a:gd name="connsiteX17" fmla="*/ 3183 w 9964"/>
              <a:gd name="connsiteY17" fmla="*/ 6654 h 10000"/>
              <a:gd name="connsiteX18" fmla="*/ 3219 w 9964"/>
              <a:gd name="connsiteY18" fmla="*/ 7178 h 10000"/>
              <a:gd name="connsiteX19" fmla="*/ 3219 w 9964"/>
              <a:gd name="connsiteY19" fmla="*/ 8411 h 10000"/>
              <a:gd name="connsiteX20" fmla="*/ 3255 w 9964"/>
              <a:gd name="connsiteY20" fmla="*/ 8935 h 10000"/>
              <a:gd name="connsiteX21" fmla="*/ 5904 w 9964"/>
              <a:gd name="connsiteY21" fmla="*/ 8935 h 10000"/>
              <a:gd name="connsiteX22" fmla="*/ 5939 w 9964"/>
              <a:gd name="connsiteY22" fmla="*/ 8411 h 10000"/>
              <a:gd name="connsiteX23" fmla="*/ 5939 w 9964"/>
              <a:gd name="connsiteY23" fmla="*/ 523 h 10000"/>
              <a:gd name="connsiteX24" fmla="*/ 5974 w 9964"/>
              <a:gd name="connsiteY24" fmla="*/ 0 h 10000"/>
              <a:gd name="connsiteX25" fmla="*/ 6847 w 9964"/>
              <a:gd name="connsiteY25" fmla="*/ 0 h 10000"/>
              <a:gd name="connsiteX26" fmla="*/ 6883 w 9964"/>
              <a:gd name="connsiteY26" fmla="*/ 523 h 10000"/>
              <a:gd name="connsiteX27" fmla="*/ 6883 w 9964"/>
              <a:gd name="connsiteY27" fmla="*/ 7159 h 10000"/>
              <a:gd name="connsiteX28" fmla="*/ 6918 w 9964"/>
              <a:gd name="connsiteY28" fmla="*/ 7682 h 10000"/>
              <a:gd name="connsiteX29" fmla="*/ 8247 w 9964"/>
              <a:gd name="connsiteY29" fmla="*/ 7682 h 10000"/>
              <a:gd name="connsiteX30" fmla="*/ 8282 w 9964"/>
              <a:gd name="connsiteY30" fmla="*/ 7159 h 10000"/>
              <a:gd name="connsiteX31" fmla="*/ 8282 w 9964"/>
              <a:gd name="connsiteY31" fmla="*/ 2075 h 10000"/>
              <a:gd name="connsiteX32" fmla="*/ 8318 w 9964"/>
              <a:gd name="connsiteY32" fmla="*/ 1551 h 10000"/>
              <a:gd name="connsiteX33" fmla="*/ 9964 w 9964"/>
              <a:gd name="connsiteY33" fmla="*/ 1551 h 10000"/>
              <a:gd name="connsiteX0" fmla="*/ 0 w 9616"/>
              <a:gd name="connsiteY0" fmla="*/ 0 h 10000"/>
              <a:gd name="connsiteX1" fmla="*/ 37 w 9616"/>
              <a:gd name="connsiteY1" fmla="*/ 523 h 10000"/>
              <a:gd name="connsiteX2" fmla="*/ 37 w 9616"/>
              <a:gd name="connsiteY2" fmla="*/ 9477 h 10000"/>
              <a:gd name="connsiteX3" fmla="*/ 73 w 9616"/>
              <a:gd name="connsiteY3" fmla="*/ 10000 h 10000"/>
              <a:gd name="connsiteX4" fmla="*/ 756 w 9616"/>
              <a:gd name="connsiteY4" fmla="*/ 10000 h 10000"/>
              <a:gd name="connsiteX5" fmla="*/ 791 w 9616"/>
              <a:gd name="connsiteY5" fmla="*/ 9477 h 10000"/>
              <a:gd name="connsiteX6" fmla="*/ 791 w 9616"/>
              <a:gd name="connsiteY6" fmla="*/ 6131 h 10000"/>
              <a:gd name="connsiteX7" fmla="*/ 827 w 9616"/>
              <a:gd name="connsiteY7" fmla="*/ 5607 h 10000"/>
              <a:gd name="connsiteX8" fmla="*/ 1972 w 9616"/>
              <a:gd name="connsiteY8" fmla="*/ 5607 h 10000"/>
              <a:gd name="connsiteX9" fmla="*/ 2007 w 9616"/>
              <a:gd name="connsiteY9" fmla="*/ 6131 h 10000"/>
              <a:gd name="connsiteX10" fmla="*/ 2007 w 9616"/>
              <a:gd name="connsiteY10" fmla="*/ 9477 h 10000"/>
              <a:gd name="connsiteX11" fmla="*/ 2044 w 9616"/>
              <a:gd name="connsiteY11" fmla="*/ 10000 h 10000"/>
              <a:gd name="connsiteX12" fmla="*/ 2357 w 9616"/>
              <a:gd name="connsiteY12" fmla="*/ 10000 h 10000"/>
              <a:gd name="connsiteX13" fmla="*/ 2392 w 9616"/>
              <a:gd name="connsiteY13" fmla="*/ 9477 h 10000"/>
              <a:gd name="connsiteX14" fmla="*/ 2392 w 9616"/>
              <a:gd name="connsiteY14" fmla="*/ 7178 h 10000"/>
              <a:gd name="connsiteX15" fmla="*/ 2426 w 9616"/>
              <a:gd name="connsiteY15" fmla="*/ 6654 h 10000"/>
              <a:gd name="connsiteX16" fmla="*/ 2811 w 9616"/>
              <a:gd name="connsiteY16" fmla="*/ 6654 h 10000"/>
              <a:gd name="connsiteX17" fmla="*/ 2847 w 9616"/>
              <a:gd name="connsiteY17" fmla="*/ 7178 h 10000"/>
              <a:gd name="connsiteX18" fmla="*/ 2847 w 9616"/>
              <a:gd name="connsiteY18" fmla="*/ 8411 h 10000"/>
              <a:gd name="connsiteX19" fmla="*/ 2883 w 9616"/>
              <a:gd name="connsiteY19" fmla="*/ 8935 h 10000"/>
              <a:gd name="connsiteX20" fmla="*/ 5541 w 9616"/>
              <a:gd name="connsiteY20" fmla="*/ 8935 h 10000"/>
              <a:gd name="connsiteX21" fmla="*/ 5576 w 9616"/>
              <a:gd name="connsiteY21" fmla="*/ 8411 h 10000"/>
              <a:gd name="connsiteX22" fmla="*/ 5576 w 9616"/>
              <a:gd name="connsiteY22" fmla="*/ 523 h 10000"/>
              <a:gd name="connsiteX23" fmla="*/ 5612 w 9616"/>
              <a:gd name="connsiteY23" fmla="*/ 0 h 10000"/>
              <a:gd name="connsiteX24" fmla="*/ 6488 w 9616"/>
              <a:gd name="connsiteY24" fmla="*/ 0 h 10000"/>
              <a:gd name="connsiteX25" fmla="*/ 6524 w 9616"/>
              <a:gd name="connsiteY25" fmla="*/ 523 h 10000"/>
              <a:gd name="connsiteX26" fmla="*/ 6524 w 9616"/>
              <a:gd name="connsiteY26" fmla="*/ 7159 h 10000"/>
              <a:gd name="connsiteX27" fmla="*/ 6559 w 9616"/>
              <a:gd name="connsiteY27" fmla="*/ 7682 h 10000"/>
              <a:gd name="connsiteX28" fmla="*/ 7893 w 9616"/>
              <a:gd name="connsiteY28" fmla="*/ 7682 h 10000"/>
              <a:gd name="connsiteX29" fmla="*/ 7928 w 9616"/>
              <a:gd name="connsiteY29" fmla="*/ 7159 h 10000"/>
              <a:gd name="connsiteX30" fmla="*/ 7928 w 9616"/>
              <a:gd name="connsiteY30" fmla="*/ 2075 h 10000"/>
              <a:gd name="connsiteX31" fmla="*/ 7964 w 9616"/>
              <a:gd name="connsiteY31" fmla="*/ 1551 h 10000"/>
              <a:gd name="connsiteX32" fmla="*/ 9616 w 9616"/>
              <a:gd name="connsiteY32" fmla="*/ 1551 h 10000"/>
              <a:gd name="connsiteX0" fmla="*/ 0 w 9962"/>
              <a:gd name="connsiteY0" fmla="*/ 523 h 10000"/>
              <a:gd name="connsiteX1" fmla="*/ 0 w 9962"/>
              <a:gd name="connsiteY1" fmla="*/ 9477 h 10000"/>
              <a:gd name="connsiteX2" fmla="*/ 38 w 9962"/>
              <a:gd name="connsiteY2" fmla="*/ 10000 h 10000"/>
              <a:gd name="connsiteX3" fmla="*/ 748 w 9962"/>
              <a:gd name="connsiteY3" fmla="*/ 10000 h 10000"/>
              <a:gd name="connsiteX4" fmla="*/ 785 w 9962"/>
              <a:gd name="connsiteY4" fmla="*/ 9477 h 10000"/>
              <a:gd name="connsiteX5" fmla="*/ 785 w 9962"/>
              <a:gd name="connsiteY5" fmla="*/ 6131 h 10000"/>
              <a:gd name="connsiteX6" fmla="*/ 822 w 9962"/>
              <a:gd name="connsiteY6" fmla="*/ 5607 h 10000"/>
              <a:gd name="connsiteX7" fmla="*/ 2013 w 9962"/>
              <a:gd name="connsiteY7" fmla="*/ 5607 h 10000"/>
              <a:gd name="connsiteX8" fmla="*/ 2049 w 9962"/>
              <a:gd name="connsiteY8" fmla="*/ 6131 h 10000"/>
              <a:gd name="connsiteX9" fmla="*/ 2049 w 9962"/>
              <a:gd name="connsiteY9" fmla="*/ 9477 h 10000"/>
              <a:gd name="connsiteX10" fmla="*/ 2088 w 9962"/>
              <a:gd name="connsiteY10" fmla="*/ 10000 h 10000"/>
              <a:gd name="connsiteX11" fmla="*/ 2413 w 9962"/>
              <a:gd name="connsiteY11" fmla="*/ 10000 h 10000"/>
              <a:gd name="connsiteX12" fmla="*/ 2450 w 9962"/>
              <a:gd name="connsiteY12" fmla="*/ 9477 h 10000"/>
              <a:gd name="connsiteX13" fmla="*/ 2450 w 9962"/>
              <a:gd name="connsiteY13" fmla="*/ 7178 h 10000"/>
              <a:gd name="connsiteX14" fmla="*/ 2485 w 9962"/>
              <a:gd name="connsiteY14" fmla="*/ 6654 h 10000"/>
              <a:gd name="connsiteX15" fmla="*/ 2885 w 9962"/>
              <a:gd name="connsiteY15" fmla="*/ 6654 h 10000"/>
              <a:gd name="connsiteX16" fmla="*/ 2923 w 9962"/>
              <a:gd name="connsiteY16" fmla="*/ 7178 h 10000"/>
              <a:gd name="connsiteX17" fmla="*/ 2923 w 9962"/>
              <a:gd name="connsiteY17" fmla="*/ 8411 h 10000"/>
              <a:gd name="connsiteX18" fmla="*/ 2960 w 9962"/>
              <a:gd name="connsiteY18" fmla="*/ 8935 h 10000"/>
              <a:gd name="connsiteX19" fmla="*/ 5724 w 9962"/>
              <a:gd name="connsiteY19" fmla="*/ 8935 h 10000"/>
              <a:gd name="connsiteX20" fmla="*/ 5761 w 9962"/>
              <a:gd name="connsiteY20" fmla="*/ 8411 h 10000"/>
              <a:gd name="connsiteX21" fmla="*/ 5761 w 9962"/>
              <a:gd name="connsiteY21" fmla="*/ 523 h 10000"/>
              <a:gd name="connsiteX22" fmla="*/ 5798 w 9962"/>
              <a:gd name="connsiteY22" fmla="*/ 0 h 10000"/>
              <a:gd name="connsiteX23" fmla="*/ 6709 w 9962"/>
              <a:gd name="connsiteY23" fmla="*/ 0 h 10000"/>
              <a:gd name="connsiteX24" fmla="*/ 6747 w 9962"/>
              <a:gd name="connsiteY24" fmla="*/ 523 h 10000"/>
              <a:gd name="connsiteX25" fmla="*/ 6747 w 9962"/>
              <a:gd name="connsiteY25" fmla="*/ 7159 h 10000"/>
              <a:gd name="connsiteX26" fmla="*/ 6783 w 9962"/>
              <a:gd name="connsiteY26" fmla="*/ 7682 h 10000"/>
              <a:gd name="connsiteX27" fmla="*/ 8170 w 9962"/>
              <a:gd name="connsiteY27" fmla="*/ 7682 h 10000"/>
              <a:gd name="connsiteX28" fmla="*/ 8207 w 9962"/>
              <a:gd name="connsiteY28" fmla="*/ 7159 h 10000"/>
              <a:gd name="connsiteX29" fmla="*/ 8207 w 9962"/>
              <a:gd name="connsiteY29" fmla="*/ 2075 h 10000"/>
              <a:gd name="connsiteX30" fmla="*/ 8244 w 9962"/>
              <a:gd name="connsiteY30" fmla="*/ 1551 h 10000"/>
              <a:gd name="connsiteX31" fmla="*/ 9962 w 9962"/>
              <a:gd name="connsiteY31" fmla="*/ 1551 h 10000"/>
              <a:gd name="connsiteX0" fmla="*/ 0 w 10000"/>
              <a:gd name="connsiteY0" fmla="*/ 9477 h 10000"/>
              <a:gd name="connsiteX1" fmla="*/ 38 w 10000"/>
              <a:gd name="connsiteY1" fmla="*/ 10000 h 10000"/>
              <a:gd name="connsiteX2" fmla="*/ 751 w 10000"/>
              <a:gd name="connsiteY2" fmla="*/ 10000 h 10000"/>
              <a:gd name="connsiteX3" fmla="*/ 788 w 10000"/>
              <a:gd name="connsiteY3" fmla="*/ 9477 h 10000"/>
              <a:gd name="connsiteX4" fmla="*/ 788 w 10000"/>
              <a:gd name="connsiteY4" fmla="*/ 6131 h 10000"/>
              <a:gd name="connsiteX5" fmla="*/ 825 w 10000"/>
              <a:gd name="connsiteY5" fmla="*/ 5607 h 10000"/>
              <a:gd name="connsiteX6" fmla="*/ 2021 w 10000"/>
              <a:gd name="connsiteY6" fmla="*/ 5607 h 10000"/>
              <a:gd name="connsiteX7" fmla="*/ 2057 w 10000"/>
              <a:gd name="connsiteY7" fmla="*/ 6131 h 10000"/>
              <a:gd name="connsiteX8" fmla="*/ 2057 w 10000"/>
              <a:gd name="connsiteY8" fmla="*/ 9477 h 10000"/>
              <a:gd name="connsiteX9" fmla="*/ 2096 w 10000"/>
              <a:gd name="connsiteY9" fmla="*/ 10000 h 10000"/>
              <a:gd name="connsiteX10" fmla="*/ 2422 w 10000"/>
              <a:gd name="connsiteY10" fmla="*/ 10000 h 10000"/>
              <a:gd name="connsiteX11" fmla="*/ 2459 w 10000"/>
              <a:gd name="connsiteY11" fmla="*/ 9477 h 10000"/>
              <a:gd name="connsiteX12" fmla="*/ 2459 w 10000"/>
              <a:gd name="connsiteY12" fmla="*/ 7178 h 10000"/>
              <a:gd name="connsiteX13" fmla="*/ 2494 w 10000"/>
              <a:gd name="connsiteY13" fmla="*/ 6654 h 10000"/>
              <a:gd name="connsiteX14" fmla="*/ 2896 w 10000"/>
              <a:gd name="connsiteY14" fmla="*/ 6654 h 10000"/>
              <a:gd name="connsiteX15" fmla="*/ 2934 w 10000"/>
              <a:gd name="connsiteY15" fmla="*/ 7178 h 10000"/>
              <a:gd name="connsiteX16" fmla="*/ 2934 w 10000"/>
              <a:gd name="connsiteY16" fmla="*/ 8411 h 10000"/>
              <a:gd name="connsiteX17" fmla="*/ 2971 w 10000"/>
              <a:gd name="connsiteY17" fmla="*/ 8935 h 10000"/>
              <a:gd name="connsiteX18" fmla="*/ 5746 w 10000"/>
              <a:gd name="connsiteY18" fmla="*/ 8935 h 10000"/>
              <a:gd name="connsiteX19" fmla="*/ 5783 w 10000"/>
              <a:gd name="connsiteY19" fmla="*/ 8411 h 10000"/>
              <a:gd name="connsiteX20" fmla="*/ 5783 w 10000"/>
              <a:gd name="connsiteY20" fmla="*/ 523 h 10000"/>
              <a:gd name="connsiteX21" fmla="*/ 5820 w 10000"/>
              <a:gd name="connsiteY21" fmla="*/ 0 h 10000"/>
              <a:gd name="connsiteX22" fmla="*/ 6735 w 10000"/>
              <a:gd name="connsiteY22" fmla="*/ 0 h 10000"/>
              <a:gd name="connsiteX23" fmla="*/ 6773 w 10000"/>
              <a:gd name="connsiteY23" fmla="*/ 523 h 10000"/>
              <a:gd name="connsiteX24" fmla="*/ 6773 w 10000"/>
              <a:gd name="connsiteY24" fmla="*/ 7159 h 10000"/>
              <a:gd name="connsiteX25" fmla="*/ 6809 w 10000"/>
              <a:gd name="connsiteY25" fmla="*/ 7682 h 10000"/>
              <a:gd name="connsiteX26" fmla="*/ 8201 w 10000"/>
              <a:gd name="connsiteY26" fmla="*/ 7682 h 10000"/>
              <a:gd name="connsiteX27" fmla="*/ 8238 w 10000"/>
              <a:gd name="connsiteY27" fmla="*/ 7159 h 10000"/>
              <a:gd name="connsiteX28" fmla="*/ 8238 w 10000"/>
              <a:gd name="connsiteY28" fmla="*/ 2075 h 10000"/>
              <a:gd name="connsiteX29" fmla="*/ 8275 w 10000"/>
              <a:gd name="connsiteY29" fmla="*/ 1551 h 10000"/>
              <a:gd name="connsiteX30" fmla="*/ 10000 w 10000"/>
              <a:gd name="connsiteY30" fmla="*/ 1551 h 10000"/>
              <a:gd name="connsiteX0" fmla="*/ 0 w 9962"/>
              <a:gd name="connsiteY0" fmla="*/ 10000 h 10000"/>
              <a:gd name="connsiteX1" fmla="*/ 713 w 9962"/>
              <a:gd name="connsiteY1" fmla="*/ 10000 h 10000"/>
              <a:gd name="connsiteX2" fmla="*/ 750 w 9962"/>
              <a:gd name="connsiteY2" fmla="*/ 9477 h 10000"/>
              <a:gd name="connsiteX3" fmla="*/ 750 w 9962"/>
              <a:gd name="connsiteY3" fmla="*/ 6131 h 10000"/>
              <a:gd name="connsiteX4" fmla="*/ 787 w 9962"/>
              <a:gd name="connsiteY4" fmla="*/ 5607 h 10000"/>
              <a:gd name="connsiteX5" fmla="*/ 1983 w 9962"/>
              <a:gd name="connsiteY5" fmla="*/ 5607 h 10000"/>
              <a:gd name="connsiteX6" fmla="*/ 2019 w 9962"/>
              <a:gd name="connsiteY6" fmla="*/ 6131 h 10000"/>
              <a:gd name="connsiteX7" fmla="*/ 2019 w 9962"/>
              <a:gd name="connsiteY7" fmla="*/ 9477 h 10000"/>
              <a:gd name="connsiteX8" fmla="*/ 2058 w 9962"/>
              <a:gd name="connsiteY8" fmla="*/ 10000 h 10000"/>
              <a:gd name="connsiteX9" fmla="*/ 2384 w 9962"/>
              <a:gd name="connsiteY9" fmla="*/ 10000 h 10000"/>
              <a:gd name="connsiteX10" fmla="*/ 2421 w 9962"/>
              <a:gd name="connsiteY10" fmla="*/ 9477 h 10000"/>
              <a:gd name="connsiteX11" fmla="*/ 2421 w 9962"/>
              <a:gd name="connsiteY11" fmla="*/ 7178 h 10000"/>
              <a:gd name="connsiteX12" fmla="*/ 2456 w 9962"/>
              <a:gd name="connsiteY12" fmla="*/ 6654 h 10000"/>
              <a:gd name="connsiteX13" fmla="*/ 2858 w 9962"/>
              <a:gd name="connsiteY13" fmla="*/ 6654 h 10000"/>
              <a:gd name="connsiteX14" fmla="*/ 2896 w 9962"/>
              <a:gd name="connsiteY14" fmla="*/ 7178 h 10000"/>
              <a:gd name="connsiteX15" fmla="*/ 2896 w 9962"/>
              <a:gd name="connsiteY15" fmla="*/ 8411 h 10000"/>
              <a:gd name="connsiteX16" fmla="*/ 2933 w 9962"/>
              <a:gd name="connsiteY16" fmla="*/ 8935 h 10000"/>
              <a:gd name="connsiteX17" fmla="*/ 5708 w 9962"/>
              <a:gd name="connsiteY17" fmla="*/ 8935 h 10000"/>
              <a:gd name="connsiteX18" fmla="*/ 5745 w 9962"/>
              <a:gd name="connsiteY18" fmla="*/ 8411 h 10000"/>
              <a:gd name="connsiteX19" fmla="*/ 5745 w 9962"/>
              <a:gd name="connsiteY19" fmla="*/ 523 h 10000"/>
              <a:gd name="connsiteX20" fmla="*/ 5782 w 9962"/>
              <a:gd name="connsiteY20" fmla="*/ 0 h 10000"/>
              <a:gd name="connsiteX21" fmla="*/ 6697 w 9962"/>
              <a:gd name="connsiteY21" fmla="*/ 0 h 10000"/>
              <a:gd name="connsiteX22" fmla="*/ 6735 w 9962"/>
              <a:gd name="connsiteY22" fmla="*/ 523 h 10000"/>
              <a:gd name="connsiteX23" fmla="*/ 6735 w 9962"/>
              <a:gd name="connsiteY23" fmla="*/ 7159 h 10000"/>
              <a:gd name="connsiteX24" fmla="*/ 6771 w 9962"/>
              <a:gd name="connsiteY24" fmla="*/ 7682 h 10000"/>
              <a:gd name="connsiteX25" fmla="*/ 8163 w 9962"/>
              <a:gd name="connsiteY25" fmla="*/ 7682 h 10000"/>
              <a:gd name="connsiteX26" fmla="*/ 8200 w 9962"/>
              <a:gd name="connsiteY26" fmla="*/ 7159 h 10000"/>
              <a:gd name="connsiteX27" fmla="*/ 8200 w 9962"/>
              <a:gd name="connsiteY27" fmla="*/ 2075 h 10000"/>
              <a:gd name="connsiteX28" fmla="*/ 8237 w 9962"/>
              <a:gd name="connsiteY28" fmla="*/ 1551 h 10000"/>
              <a:gd name="connsiteX29" fmla="*/ 9962 w 9962"/>
              <a:gd name="connsiteY29" fmla="*/ 1551 h 10000"/>
              <a:gd name="connsiteX0" fmla="*/ 0 w 9284"/>
              <a:gd name="connsiteY0" fmla="*/ 10000 h 10000"/>
              <a:gd name="connsiteX1" fmla="*/ 37 w 9284"/>
              <a:gd name="connsiteY1" fmla="*/ 9477 h 10000"/>
              <a:gd name="connsiteX2" fmla="*/ 37 w 9284"/>
              <a:gd name="connsiteY2" fmla="*/ 6131 h 10000"/>
              <a:gd name="connsiteX3" fmla="*/ 74 w 9284"/>
              <a:gd name="connsiteY3" fmla="*/ 5607 h 10000"/>
              <a:gd name="connsiteX4" fmla="*/ 1275 w 9284"/>
              <a:gd name="connsiteY4" fmla="*/ 5607 h 10000"/>
              <a:gd name="connsiteX5" fmla="*/ 1311 w 9284"/>
              <a:gd name="connsiteY5" fmla="*/ 6131 h 10000"/>
              <a:gd name="connsiteX6" fmla="*/ 1311 w 9284"/>
              <a:gd name="connsiteY6" fmla="*/ 9477 h 10000"/>
              <a:gd name="connsiteX7" fmla="*/ 1350 w 9284"/>
              <a:gd name="connsiteY7" fmla="*/ 10000 h 10000"/>
              <a:gd name="connsiteX8" fmla="*/ 1677 w 9284"/>
              <a:gd name="connsiteY8" fmla="*/ 10000 h 10000"/>
              <a:gd name="connsiteX9" fmla="*/ 1714 w 9284"/>
              <a:gd name="connsiteY9" fmla="*/ 9477 h 10000"/>
              <a:gd name="connsiteX10" fmla="*/ 1714 w 9284"/>
              <a:gd name="connsiteY10" fmla="*/ 7178 h 10000"/>
              <a:gd name="connsiteX11" fmla="*/ 1749 w 9284"/>
              <a:gd name="connsiteY11" fmla="*/ 6654 h 10000"/>
              <a:gd name="connsiteX12" fmla="*/ 2153 w 9284"/>
              <a:gd name="connsiteY12" fmla="*/ 6654 h 10000"/>
              <a:gd name="connsiteX13" fmla="*/ 2191 w 9284"/>
              <a:gd name="connsiteY13" fmla="*/ 7178 h 10000"/>
              <a:gd name="connsiteX14" fmla="*/ 2191 w 9284"/>
              <a:gd name="connsiteY14" fmla="*/ 8411 h 10000"/>
              <a:gd name="connsiteX15" fmla="*/ 2228 w 9284"/>
              <a:gd name="connsiteY15" fmla="*/ 8935 h 10000"/>
              <a:gd name="connsiteX16" fmla="*/ 5014 w 9284"/>
              <a:gd name="connsiteY16" fmla="*/ 8935 h 10000"/>
              <a:gd name="connsiteX17" fmla="*/ 5051 w 9284"/>
              <a:gd name="connsiteY17" fmla="*/ 8411 h 10000"/>
              <a:gd name="connsiteX18" fmla="*/ 5051 w 9284"/>
              <a:gd name="connsiteY18" fmla="*/ 523 h 10000"/>
              <a:gd name="connsiteX19" fmla="*/ 5088 w 9284"/>
              <a:gd name="connsiteY19" fmla="*/ 0 h 10000"/>
              <a:gd name="connsiteX20" fmla="*/ 6007 w 9284"/>
              <a:gd name="connsiteY20" fmla="*/ 0 h 10000"/>
              <a:gd name="connsiteX21" fmla="*/ 6045 w 9284"/>
              <a:gd name="connsiteY21" fmla="*/ 523 h 10000"/>
              <a:gd name="connsiteX22" fmla="*/ 6045 w 9284"/>
              <a:gd name="connsiteY22" fmla="*/ 7159 h 10000"/>
              <a:gd name="connsiteX23" fmla="*/ 6081 w 9284"/>
              <a:gd name="connsiteY23" fmla="*/ 7682 h 10000"/>
              <a:gd name="connsiteX24" fmla="*/ 7478 w 9284"/>
              <a:gd name="connsiteY24" fmla="*/ 7682 h 10000"/>
              <a:gd name="connsiteX25" fmla="*/ 7515 w 9284"/>
              <a:gd name="connsiteY25" fmla="*/ 7159 h 10000"/>
              <a:gd name="connsiteX26" fmla="*/ 7515 w 9284"/>
              <a:gd name="connsiteY26" fmla="*/ 2075 h 10000"/>
              <a:gd name="connsiteX27" fmla="*/ 7552 w 9284"/>
              <a:gd name="connsiteY27" fmla="*/ 1551 h 10000"/>
              <a:gd name="connsiteX28" fmla="*/ 9284 w 9284"/>
              <a:gd name="connsiteY28" fmla="*/ 1551 h 10000"/>
              <a:gd name="connsiteX0" fmla="*/ 0 w 9960"/>
              <a:gd name="connsiteY0" fmla="*/ 9477 h 10000"/>
              <a:gd name="connsiteX1" fmla="*/ 0 w 9960"/>
              <a:gd name="connsiteY1" fmla="*/ 6131 h 10000"/>
              <a:gd name="connsiteX2" fmla="*/ 40 w 9960"/>
              <a:gd name="connsiteY2" fmla="*/ 5607 h 10000"/>
              <a:gd name="connsiteX3" fmla="*/ 1333 w 9960"/>
              <a:gd name="connsiteY3" fmla="*/ 5607 h 10000"/>
              <a:gd name="connsiteX4" fmla="*/ 1372 w 9960"/>
              <a:gd name="connsiteY4" fmla="*/ 6131 h 10000"/>
              <a:gd name="connsiteX5" fmla="*/ 1372 w 9960"/>
              <a:gd name="connsiteY5" fmla="*/ 9477 h 10000"/>
              <a:gd name="connsiteX6" fmla="*/ 1414 w 9960"/>
              <a:gd name="connsiteY6" fmla="*/ 10000 h 10000"/>
              <a:gd name="connsiteX7" fmla="*/ 1766 w 9960"/>
              <a:gd name="connsiteY7" fmla="*/ 10000 h 10000"/>
              <a:gd name="connsiteX8" fmla="*/ 1806 w 9960"/>
              <a:gd name="connsiteY8" fmla="*/ 9477 h 10000"/>
              <a:gd name="connsiteX9" fmla="*/ 1806 w 9960"/>
              <a:gd name="connsiteY9" fmla="*/ 7178 h 10000"/>
              <a:gd name="connsiteX10" fmla="*/ 1844 w 9960"/>
              <a:gd name="connsiteY10" fmla="*/ 6654 h 10000"/>
              <a:gd name="connsiteX11" fmla="*/ 2279 w 9960"/>
              <a:gd name="connsiteY11" fmla="*/ 6654 h 10000"/>
              <a:gd name="connsiteX12" fmla="*/ 2320 w 9960"/>
              <a:gd name="connsiteY12" fmla="*/ 7178 h 10000"/>
              <a:gd name="connsiteX13" fmla="*/ 2320 w 9960"/>
              <a:gd name="connsiteY13" fmla="*/ 8411 h 10000"/>
              <a:gd name="connsiteX14" fmla="*/ 2360 w 9960"/>
              <a:gd name="connsiteY14" fmla="*/ 8935 h 10000"/>
              <a:gd name="connsiteX15" fmla="*/ 5361 w 9960"/>
              <a:gd name="connsiteY15" fmla="*/ 8935 h 10000"/>
              <a:gd name="connsiteX16" fmla="*/ 5401 w 9960"/>
              <a:gd name="connsiteY16" fmla="*/ 8411 h 10000"/>
              <a:gd name="connsiteX17" fmla="*/ 5401 w 9960"/>
              <a:gd name="connsiteY17" fmla="*/ 523 h 10000"/>
              <a:gd name="connsiteX18" fmla="*/ 5440 w 9960"/>
              <a:gd name="connsiteY18" fmla="*/ 0 h 10000"/>
              <a:gd name="connsiteX19" fmla="*/ 6430 w 9960"/>
              <a:gd name="connsiteY19" fmla="*/ 0 h 10000"/>
              <a:gd name="connsiteX20" fmla="*/ 6471 w 9960"/>
              <a:gd name="connsiteY20" fmla="*/ 523 h 10000"/>
              <a:gd name="connsiteX21" fmla="*/ 6471 w 9960"/>
              <a:gd name="connsiteY21" fmla="*/ 7159 h 10000"/>
              <a:gd name="connsiteX22" fmla="*/ 6510 w 9960"/>
              <a:gd name="connsiteY22" fmla="*/ 7682 h 10000"/>
              <a:gd name="connsiteX23" fmla="*/ 8015 w 9960"/>
              <a:gd name="connsiteY23" fmla="*/ 7682 h 10000"/>
              <a:gd name="connsiteX24" fmla="*/ 8055 w 9960"/>
              <a:gd name="connsiteY24" fmla="*/ 7159 h 10000"/>
              <a:gd name="connsiteX25" fmla="*/ 8055 w 9960"/>
              <a:gd name="connsiteY25" fmla="*/ 2075 h 10000"/>
              <a:gd name="connsiteX26" fmla="*/ 8094 w 9960"/>
              <a:gd name="connsiteY26" fmla="*/ 1551 h 10000"/>
              <a:gd name="connsiteX27" fmla="*/ 9960 w 9960"/>
              <a:gd name="connsiteY27" fmla="*/ 1551 h 10000"/>
              <a:gd name="connsiteX0" fmla="*/ 0 w 10000"/>
              <a:gd name="connsiteY0" fmla="*/ 6131 h 10000"/>
              <a:gd name="connsiteX1" fmla="*/ 40 w 10000"/>
              <a:gd name="connsiteY1" fmla="*/ 5607 h 10000"/>
              <a:gd name="connsiteX2" fmla="*/ 1338 w 10000"/>
              <a:gd name="connsiteY2" fmla="*/ 5607 h 10000"/>
              <a:gd name="connsiteX3" fmla="*/ 1378 w 10000"/>
              <a:gd name="connsiteY3" fmla="*/ 6131 h 10000"/>
              <a:gd name="connsiteX4" fmla="*/ 1378 w 10000"/>
              <a:gd name="connsiteY4" fmla="*/ 9477 h 10000"/>
              <a:gd name="connsiteX5" fmla="*/ 1420 w 10000"/>
              <a:gd name="connsiteY5" fmla="*/ 10000 h 10000"/>
              <a:gd name="connsiteX6" fmla="*/ 1773 w 10000"/>
              <a:gd name="connsiteY6" fmla="*/ 10000 h 10000"/>
              <a:gd name="connsiteX7" fmla="*/ 1813 w 10000"/>
              <a:gd name="connsiteY7" fmla="*/ 9477 h 10000"/>
              <a:gd name="connsiteX8" fmla="*/ 1813 w 10000"/>
              <a:gd name="connsiteY8" fmla="*/ 7178 h 10000"/>
              <a:gd name="connsiteX9" fmla="*/ 1851 w 10000"/>
              <a:gd name="connsiteY9" fmla="*/ 6654 h 10000"/>
              <a:gd name="connsiteX10" fmla="*/ 2288 w 10000"/>
              <a:gd name="connsiteY10" fmla="*/ 6654 h 10000"/>
              <a:gd name="connsiteX11" fmla="*/ 2329 w 10000"/>
              <a:gd name="connsiteY11" fmla="*/ 7178 h 10000"/>
              <a:gd name="connsiteX12" fmla="*/ 2329 w 10000"/>
              <a:gd name="connsiteY12" fmla="*/ 8411 h 10000"/>
              <a:gd name="connsiteX13" fmla="*/ 2369 w 10000"/>
              <a:gd name="connsiteY13" fmla="*/ 8935 h 10000"/>
              <a:gd name="connsiteX14" fmla="*/ 5383 w 10000"/>
              <a:gd name="connsiteY14" fmla="*/ 8935 h 10000"/>
              <a:gd name="connsiteX15" fmla="*/ 5423 w 10000"/>
              <a:gd name="connsiteY15" fmla="*/ 8411 h 10000"/>
              <a:gd name="connsiteX16" fmla="*/ 5423 w 10000"/>
              <a:gd name="connsiteY16" fmla="*/ 523 h 10000"/>
              <a:gd name="connsiteX17" fmla="*/ 5462 w 10000"/>
              <a:gd name="connsiteY17" fmla="*/ 0 h 10000"/>
              <a:gd name="connsiteX18" fmla="*/ 6456 w 10000"/>
              <a:gd name="connsiteY18" fmla="*/ 0 h 10000"/>
              <a:gd name="connsiteX19" fmla="*/ 6497 w 10000"/>
              <a:gd name="connsiteY19" fmla="*/ 523 h 10000"/>
              <a:gd name="connsiteX20" fmla="*/ 6497 w 10000"/>
              <a:gd name="connsiteY20" fmla="*/ 7159 h 10000"/>
              <a:gd name="connsiteX21" fmla="*/ 6536 w 10000"/>
              <a:gd name="connsiteY21" fmla="*/ 7682 h 10000"/>
              <a:gd name="connsiteX22" fmla="*/ 8047 w 10000"/>
              <a:gd name="connsiteY22" fmla="*/ 7682 h 10000"/>
              <a:gd name="connsiteX23" fmla="*/ 8087 w 10000"/>
              <a:gd name="connsiteY23" fmla="*/ 7159 h 10000"/>
              <a:gd name="connsiteX24" fmla="*/ 8087 w 10000"/>
              <a:gd name="connsiteY24" fmla="*/ 2075 h 10000"/>
              <a:gd name="connsiteX25" fmla="*/ 8127 w 10000"/>
              <a:gd name="connsiteY25" fmla="*/ 1551 h 10000"/>
              <a:gd name="connsiteX26" fmla="*/ 10000 w 10000"/>
              <a:gd name="connsiteY26" fmla="*/ 1551 h 10000"/>
              <a:gd name="connsiteX0" fmla="*/ 0 w 8127"/>
              <a:gd name="connsiteY0" fmla="*/ 6131 h 10000"/>
              <a:gd name="connsiteX1" fmla="*/ 40 w 8127"/>
              <a:gd name="connsiteY1" fmla="*/ 5607 h 10000"/>
              <a:gd name="connsiteX2" fmla="*/ 1338 w 8127"/>
              <a:gd name="connsiteY2" fmla="*/ 5607 h 10000"/>
              <a:gd name="connsiteX3" fmla="*/ 1378 w 8127"/>
              <a:gd name="connsiteY3" fmla="*/ 6131 h 10000"/>
              <a:gd name="connsiteX4" fmla="*/ 1378 w 8127"/>
              <a:gd name="connsiteY4" fmla="*/ 9477 h 10000"/>
              <a:gd name="connsiteX5" fmla="*/ 1420 w 8127"/>
              <a:gd name="connsiteY5" fmla="*/ 10000 h 10000"/>
              <a:gd name="connsiteX6" fmla="*/ 1773 w 8127"/>
              <a:gd name="connsiteY6" fmla="*/ 10000 h 10000"/>
              <a:gd name="connsiteX7" fmla="*/ 1813 w 8127"/>
              <a:gd name="connsiteY7" fmla="*/ 9477 h 10000"/>
              <a:gd name="connsiteX8" fmla="*/ 1813 w 8127"/>
              <a:gd name="connsiteY8" fmla="*/ 7178 h 10000"/>
              <a:gd name="connsiteX9" fmla="*/ 1851 w 8127"/>
              <a:gd name="connsiteY9" fmla="*/ 6654 h 10000"/>
              <a:gd name="connsiteX10" fmla="*/ 2288 w 8127"/>
              <a:gd name="connsiteY10" fmla="*/ 6654 h 10000"/>
              <a:gd name="connsiteX11" fmla="*/ 2329 w 8127"/>
              <a:gd name="connsiteY11" fmla="*/ 7178 h 10000"/>
              <a:gd name="connsiteX12" fmla="*/ 2329 w 8127"/>
              <a:gd name="connsiteY12" fmla="*/ 8411 h 10000"/>
              <a:gd name="connsiteX13" fmla="*/ 2369 w 8127"/>
              <a:gd name="connsiteY13" fmla="*/ 8935 h 10000"/>
              <a:gd name="connsiteX14" fmla="*/ 5383 w 8127"/>
              <a:gd name="connsiteY14" fmla="*/ 8935 h 10000"/>
              <a:gd name="connsiteX15" fmla="*/ 5423 w 8127"/>
              <a:gd name="connsiteY15" fmla="*/ 8411 h 10000"/>
              <a:gd name="connsiteX16" fmla="*/ 5423 w 8127"/>
              <a:gd name="connsiteY16" fmla="*/ 523 h 10000"/>
              <a:gd name="connsiteX17" fmla="*/ 5462 w 8127"/>
              <a:gd name="connsiteY17" fmla="*/ 0 h 10000"/>
              <a:gd name="connsiteX18" fmla="*/ 6456 w 8127"/>
              <a:gd name="connsiteY18" fmla="*/ 0 h 10000"/>
              <a:gd name="connsiteX19" fmla="*/ 6497 w 8127"/>
              <a:gd name="connsiteY19" fmla="*/ 523 h 10000"/>
              <a:gd name="connsiteX20" fmla="*/ 6497 w 8127"/>
              <a:gd name="connsiteY20" fmla="*/ 7159 h 10000"/>
              <a:gd name="connsiteX21" fmla="*/ 6536 w 8127"/>
              <a:gd name="connsiteY21" fmla="*/ 7682 h 10000"/>
              <a:gd name="connsiteX22" fmla="*/ 8047 w 8127"/>
              <a:gd name="connsiteY22" fmla="*/ 7682 h 10000"/>
              <a:gd name="connsiteX23" fmla="*/ 8087 w 8127"/>
              <a:gd name="connsiteY23" fmla="*/ 7159 h 10000"/>
              <a:gd name="connsiteX24" fmla="*/ 8087 w 8127"/>
              <a:gd name="connsiteY24" fmla="*/ 2075 h 10000"/>
              <a:gd name="connsiteX25" fmla="*/ 8127 w 8127"/>
              <a:gd name="connsiteY25" fmla="*/ 1551 h 10000"/>
              <a:gd name="connsiteX0" fmla="*/ 0 w 9951"/>
              <a:gd name="connsiteY0" fmla="*/ 6131 h 10000"/>
              <a:gd name="connsiteX1" fmla="*/ 49 w 9951"/>
              <a:gd name="connsiteY1" fmla="*/ 5607 h 10000"/>
              <a:gd name="connsiteX2" fmla="*/ 1646 w 9951"/>
              <a:gd name="connsiteY2" fmla="*/ 5607 h 10000"/>
              <a:gd name="connsiteX3" fmla="*/ 1696 w 9951"/>
              <a:gd name="connsiteY3" fmla="*/ 6131 h 10000"/>
              <a:gd name="connsiteX4" fmla="*/ 1696 w 9951"/>
              <a:gd name="connsiteY4" fmla="*/ 9477 h 10000"/>
              <a:gd name="connsiteX5" fmla="*/ 1747 w 9951"/>
              <a:gd name="connsiteY5" fmla="*/ 10000 h 10000"/>
              <a:gd name="connsiteX6" fmla="*/ 2182 w 9951"/>
              <a:gd name="connsiteY6" fmla="*/ 10000 h 10000"/>
              <a:gd name="connsiteX7" fmla="*/ 2231 w 9951"/>
              <a:gd name="connsiteY7" fmla="*/ 9477 h 10000"/>
              <a:gd name="connsiteX8" fmla="*/ 2231 w 9951"/>
              <a:gd name="connsiteY8" fmla="*/ 7178 h 10000"/>
              <a:gd name="connsiteX9" fmla="*/ 2278 w 9951"/>
              <a:gd name="connsiteY9" fmla="*/ 6654 h 10000"/>
              <a:gd name="connsiteX10" fmla="*/ 2815 w 9951"/>
              <a:gd name="connsiteY10" fmla="*/ 6654 h 10000"/>
              <a:gd name="connsiteX11" fmla="*/ 2866 w 9951"/>
              <a:gd name="connsiteY11" fmla="*/ 7178 h 10000"/>
              <a:gd name="connsiteX12" fmla="*/ 2866 w 9951"/>
              <a:gd name="connsiteY12" fmla="*/ 8411 h 10000"/>
              <a:gd name="connsiteX13" fmla="*/ 2915 w 9951"/>
              <a:gd name="connsiteY13" fmla="*/ 8935 h 10000"/>
              <a:gd name="connsiteX14" fmla="*/ 6624 w 9951"/>
              <a:gd name="connsiteY14" fmla="*/ 8935 h 10000"/>
              <a:gd name="connsiteX15" fmla="*/ 6673 w 9951"/>
              <a:gd name="connsiteY15" fmla="*/ 8411 h 10000"/>
              <a:gd name="connsiteX16" fmla="*/ 6673 w 9951"/>
              <a:gd name="connsiteY16" fmla="*/ 523 h 10000"/>
              <a:gd name="connsiteX17" fmla="*/ 6721 w 9951"/>
              <a:gd name="connsiteY17" fmla="*/ 0 h 10000"/>
              <a:gd name="connsiteX18" fmla="*/ 7944 w 9951"/>
              <a:gd name="connsiteY18" fmla="*/ 0 h 10000"/>
              <a:gd name="connsiteX19" fmla="*/ 7994 w 9951"/>
              <a:gd name="connsiteY19" fmla="*/ 523 h 10000"/>
              <a:gd name="connsiteX20" fmla="*/ 7994 w 9951"/>
              <a:gd name="connsiteY20" fmla="*/ 7159 h 10000"/>
              <a:gd name="connsiteX21" fmla="*/ 8042 w 9951"/>
              <a:gd name="connsiteY21" fmla="*/ 7682 h 10000"/>
              <a:gd name="connsiteX22" fmla="*/ 9902 w 9951"/>
              <a:gd name="connsiteY22" fmla="*/ 7682 h 10000"/>
              <a:gd name="connsiteX23" fmla="*/ 9951 w 9951"/>
              <a:gd name="connsiteY23" fmla="*/ 7159 h 10000"/>
              <a:gd name="connsiteX24" fmla="*/ 9951 w 9951"/>
              <a:gd name="connsiteY24" fmla="*/ 2075 h 10000"/>
              <a:gd name="connsiteX0" fmla="*/ 0 w 10000"/>
              <a:gd name="connsiteY0" fmla="*/ 6131 h 10000"/>
              <a:gd name="connsiteX1" fmla="*/ 49 w 10000"/>
              <a:gd name="connsiteY1" fmla="*/ 5607 h 10000"/>
              <a:gd name="connsiteX2" fmla="*/ 1654 w 10000"/>
              <a:gd name="connsiteY2" fmla="*/ 5607 h 10000"/>
              <a:gd name="connsiteX3" fmla="*/ 1704 w 10000"/>
              <a:gd name="connsiteY3" fmla="*/ 6131 h 10000"/>
              <a:gd name="connsiteX4" fmla="*/ 1704 w 10000"/>
              <a:gd name="connsiteY4" fmla="*/ 9477 h 10000"/>
              <a:gd name="connsiteX5" fmla="*/ 1756 w 10000"/>
              <a:gd name="connsiteY5" fmla="*/ 10000 h 10000"/>
              <a:gd name="connsiteX6" fmla="*/ 2193 w 10000"/>
              <a:gd name="connsiteY6" fmla="*/ 10000 h 10000"/>
              <a:gd name="connsiteX7" fmla="*/ 2242 w 10000"/>
              <a:gd name="connsiteY7" fmla="*/ 9477 h 10000"/>
              <a:gd name="connsiteX8" fmla="*/ 2242 w 10000"/>
              <a:gd name="connsiteY8" fmla="*/ 7178 h 10000"/>
              <a:gd name="connsiteX9" fmla="*/ 2289 w 10000"/>
              <a:gd name="connsiteY9" fmla="*/ 6654 h 10000"/>
              <a:gd name="connsiteX10" fmla="*/ 2829 w 10000"/>
              <a:gd name="connsiteY10" fmla="*/ 6654 h 10000"/>
              <a:gd name="connsiteX11" fmla="*/ 2880 w 10000"/>
              <a:gd name="connsiteY11" fmla="*/ 7178 h 10000"/>
              <a:gd name="connsiteX12" fmla="*/ 2880 w 10000"/>
              <a:gd name="connsiteY12" fmla="*/ 8411 h 10000"/>
              <a:gd name="connsiteX13" fmla="*/ 2929 w 10000"/>
              <a:gd name="connsiteY13" fmla="*/ 8935 h 10000"/>
              <a:gd name="connsiteX14" fmla="*/ 6657 w 10000"/>
              <a:gd name="connsiteY14" fmla="*/ 8935 h 10000"/>
              <a:gd name="connsiteX15" fmla="*/ 6706 w 10000"/>
              <a:gd name="connsiteY15" fmla="*/ 8411 h 10000"/>
              <a:gd name="connsiteX16" fmla="*/ 6706 w 10000"/>
              <a:gd name="connsiteY16" fmla="*/ 523 h 10000"/>
              <a:gd name="connsiteX17" fmla="*/ 6754 w 10000"/>
              <a:gd name="connsiteY17" fmla="*/ 0 h 10000"/>
              <a:gd name="connsiteX18" fmla="*/ 7983 w 10000"/>
              <a:gd name="connsiteY18" fmla="*/ 0 h 10000"/>
              <a:gd name="connsiteX19" fmla="*/ 8033 w 10000"/>
              <a:gd name="connsiteY19" fmla="*/ 523 h 10000"/>
              <a:gd name="connsiteX20" fmla="*/ 8033 w 10000"/>
              <a:gd name="connsiteY20" fmla="*/ 7159 h 10000"/>
              <a:gd name="connsiteX21" fmla="*/ 8082 w 10000"/>
              <a:gd name="connsiteY21" fmla="*/ 7682 h 10000"/>
              <a:gd name="connsiteX22" fmla="*/ 9951 w 10000"/>
              <a:gd name="connsiteY22" fmla="*/ 7682 h 10000"/>
              <a:gd name="connsiteX23" fmla="*/ 10000 w 10000"/>
              <a:gd name="connsiteY23" fmla="*/ 7159 h 10000"/>
              <a:gd name="connsiteX0" fmla="*/ 0 w 9951"/>
              <a:gd name="connsiteY0" fmla="*/ 6131 h 10000"/>
              <a:gd name="connsiteX1" fmla="*/ 49 w 9951"/>
              <a:gd name="connsiteY1" fmla="*/ 5607 h 10000"/>
              <a:gd name="connsiteX2" fmla="*/ 1654 w 9951"/>
              <a:gd name="connsiteY2" fmla="*/ 5607 h 10000"/>
              <a:gd name="connsiteX3" fmla="*/ 1704 w 9951"/>
              <a:gd name="connsiteY3" fmla="*/ 6131 h 10000"/>
              <a:gd name="connsiteX4" fmla="*/ 1704 w 9951"/>
              <a:gd name="connsiteY4" fmla="*/ 9477 h 10000"/>
              <a:gd name="connsiteX5" fmla="*/ 1756 w 9951"/>
              <a:gd name="connsiteY5" fmla="*/ 10000 h 10000"/>
              <a:gd name="connsiteX6" fmla="*/ 2193 w 9951"/>
              <a:gd name="connsiteY6" fmla="*/ 10000 h 10000"/>
              <a:gd name="connsiteX7" fmla="*/ 2242 w 9951"/>
              <a:gd name="connsiteY7" fmla="*/ 9477 h 10000"/>
              <a:gd name="connsiteX8" fmla="*/ 2242 w 9951"/>
              <a:gd name="connsiteY8" fmla="*/ 7178 h 10000"/>
              <a:gd name="connsiteX9" fmla="*/ 2289 w 9951"/>
              <a:gd name="connsiteY9" fmla="*/ 6654 h 10000"/>
              <a:gd name="connsiteX10" fmla="*/ 2829 w 9951"/>
              <a:gd name="connsiteY10" fmla="*/ 6654 h 10000"/>
              <a:gd name="connsiteX11" fmla="*/ 2880 w 9951"/>
              <a:gd name="connsiteY11" fmla="*/ 7178 h 10000"/>
              <a:gd name="connsiteX12" fmla="*/ 2880 w 9951"/>
              <a:gd name="connsiteY12" fmla="*/ 8411 h 10000"/>
              <a:gd name="connsiteX13" fmla="*/ 2929 w 9951"/>
              <a:gd name="connsiteY13" fmla="*/ 8935 h 10000"/>
              <a:gd name="connsiteX14" fmla="*/ 6657 w 9951"/>
              <a:gd name="connsiteY14" fmla="*/ 8935 h 10000"/>
              <a:gd name="connsiteX15" fmla="*/ 6706 w 9951"/>
              <a:gd name="connsiteY15" fmla="*/ 8411 h 10000"/>
              <a:gd name="connsiteX16" fmla="*/ 6706 w 9951"/>
              <a:gd name="connsiteY16" fmla="*/ 523 h 10000"/>
              <a:gd name="connsiteX17" fmla="*/ 6754 w 9951"/>
              <a:gd name="connsiteY17" fmla="*/ 0 h 10000"/>
              <a:gd name="connsiteX18" fmla="*/ 7983 w 9951"/>
              <a:gd name="connsiteY18" fmla="*/ 0 h 10000"/>
              <a:gd name="connsiteX19" fmla="*/ 8033 w 9951"/>
              <a:gd name="connsiteY19" fmla="*/ 523 h 10000"/>
              <a:gd name="connsiteX20" fmla="*/ 8033 w 9951"/>
              <a:gd name="connsiteY20" fmla="*/ 7159 h 10000"/>
              <a:gd name="connsiteX21" fmla="*/ 8082 w 9951"/>
              <a:gd name="connsiteY21" fmla="*/ 7682 h 10000"/>
              <a:gd name="connsiteX22" fmla="*/ 9951 w 9951"/>
              <a:gd name="connsiteY22" fmla="*/ 7682 h 10000"/>
              <a:gd name="connsiteX0" fmla="*/ 0 w 10000"/>
              <a:gd name="connsiteY0" fmla="*/ 6131 h 10000"/>
              <a:gd name="connsiteX1" fmla="*/ 1662 w 10000"/>
              <a:gd name="connsiteY1" fmla="*/ 5607 h 10000"/>
              <a:gd name="connsiteX2" fmla="*/ 1712 w 10000"/>
              <a:gd name="connsiteY2" fmla="*/ 6131 h 10000"/>
              <a:gd name="connsiteX3" fmla="*/ 1712 w 10000"/>
              <a:gd name="connsiteY3" fmla="*/ 9477 h 10000"/>
              <a:gd name="connsiteX4" fmla="*/ 1765 w 10000"/>
              <a:gd name="connsiteY4" fmla="*/ 10000 h 10000"/>
              <a:gd name="connsiteX5" fmla="*/ 2204 w 10000"/>
              <a:gd name="connsiteY5" fmla="*/ 10000 h 10000"/>
              <a:gd name="connsiteX6" fmla="*/ 2253 w 10000"/>
              <a:gd name="connsiteY6" fmla="*/ 9477 h 10000"/>
              <a:gd name="connsiteX7" fmla="*/ 2253 w 10000"/>
              <a:gd name="connsiteY7" fmla="*/ 7178 h 10000"/>
              <a:gd name="connsiteX8" fmla="*/ 2300 w 10000"/>
              <a:gd name="connsiteY8" fmla="*/ 6654 h 10000"/>
              <a:gd name="connsiteX9" fmla="*/ 2843 w 10000"/>
              <a:gd name="connsiteY9" fmla="*/ 6654 h 10000"/>
              <a:gd name="connsiteX10" fmla="*/ 2894 w 10000"/>
              <a:gd name="connsiteY10" fmla="*/ 7178 h 10000"/>
              <a:gd name="connsiteX11" fmla="*/ 2894 w 10000"/>
              <a:gd name="connsiteY11" fmla="*/ 8411 h 10000"/>
              <a:gd name="connsiteX12" fmla="*/ 2943 w 10000"/>
              <a:gd name="connsiteY12" fmla="*/ 8935 h 10000"/>
              <a:gd name="connsiteX13" fmla="*/ 6690 w 10000"/>
              <a:gd name="connsiteY13" fmla="*/ 8935 h 10000"/>
              <a:gd name="connsiteX14" fmla="*/ 6739 w 10000"/>
              <a:gd name="connsiteY14" fmla="*/ 8411 h 10000"/>
              <a:gd name="connsiteX15" fmla="*/ 6739 w 10000"/>
              <a:gd name="connsiteY15" fmla="*/ 523 h 10000"/>
              <a:gd name="connsiteX16" fmla="*/ 6787 w 10000"/>
              <a:gd name="connsiteY16" fmla="*/ 0 h 10000"/>
              <a:gd name="connsiteX17" fmla="*/ 8022 w 10000"/>
              <a:gd name="connsiteY17" fmla="*/ 0 h 10000"/>
              <a:gd name="connsiteX18" fmla="*/ 8073 w 10000"/>
              <a:gd name="connsiteY18" fmla="*/ 523 h 10000"/>
              <a:gd name="connsiteX19" fmla="*/ 8073 w 10000"/>
              <a:gd name="connsiteY19" fmla="*/ 7159 h 10000"/>
              <a:gd name="connsiteX20" fmla="*/ 8122 w 10000"/>
              <a:gd name="connsiteY20" fmla="*/ 7682 h 10000"/>
              <a:gd name="connsiteX21" fmla="*/ 10000 w 10000"/>
              <a:gd name="connsiteY21" fmla="*/ 7682 h 10000"/>
              <a:gd name="connsiteX0" fmla="*/ 0 w 8657"/>
              <a:gd name="connsiteY0" fmla="*/ 5687 h 10000"/>
              <a:gd name="connsiteX1" fmla="*/ 319 w 8657"/>
              <a:gd name="connsiteY1" fmla="*/ 5607 h 10000"/>
              <a:gd name="connsiteX2" fmla="*/ 369 w 8657"/>
              <a:gd name="connsiteY2" fmla="*/ 6131 h 10000"/>
              <a:gd name="connsiteX3" fmla="*/ 369 w 8657"/>
              <a:gd name="connsiteY3" fmla="*/ 9477 h 10000"/>
              <a:gd name="connsiteX4" fmla="*/ 422 w 8657"/>
              <a:gd name="connsiteY4" fmla="*/ 10000 h 10000"/>
              <a:gd name="connsiteX5" fmla="*/ 861 w 8657"/>
              <a:gd name="connsiteY5" fmla="*/ 10000 h 10000"/>
              <a:gd name="connsiteX6" fmla="*/ 910 w 8657"/>
              <a:gd name="connsiteY6" fmla="*/ 9477 h 10000"/>
              <a:gd name="connsiteX7" fmla="*/ 910 w 8657"/>
              <a:gd name="connsiteY7" fmla="*/ 7178 h 10000"/>
              <a:gd name="connsiteX8" fmla="*/ 957 w 8657"/>
              <a:gd name="connsiteY8" fmla="*/ 6654 h 10000"/>
              <a:gd name="connsiteX9" fmla="*/ 1500 w 8657"/>
              <a:gd name="connsiteY9" fmla="*/ 6654 h 10000"/>
              <a:gd name="connsiteX10" fmla="*/ 1551 w 8657"/>
              <a:gd name="connsiteY10" fmla="*/ 7178 h 10000"/>
              <a:gd name="connsiteX11" fmla="*/ 1551 w 8657"/>
              <a:gd name="connsiteY11" fmla="*/ 8411 h 10000"/>
              <a:gd name="connsiteX12" fmla="*/ 1600 w 8657"/>
              <a:gd name="connsiteY12" fmla="*/ 8935 h 10000"/>
              <a:gd name="connsiteX13" fmla="*/ 5347 w 8657"/>
              <a:gd name="connsiteY13" fmla="*/ 8935 h 10000"/>
              <a:gd name="connsiteX14" fmla="*/ 5396 w 8657"/>
              <a:gd name="connsiteY14" fmla="*/ 8411 h 10000"/>
              <a:gd name="connsiteX15" fmla="*/ 5396 w 8657"/>
              <a:gd name="connsiteY15" fmla="*/ 523 h 10000"/>
              <a:gd name="connsiteX16" fmla="*/ 5444 w 8657"/>
              <a:gd name="connsiteY16" fmla="*/ 0 h 10000"/>
              <a:gd name="connsiteX17" fmla="*/ 6679 w 8657"/>
              <a:gd name="connsiteY17" fmla="*/ 0 h 10000"/>
              <a:gd name="connsiteX18" fmla="*/ 6730 w 8657"/>
              <a:gd name="connsiteY18" fmla="*/ 523 h 10000"/>
              <a:gd name="connsiteX19" fmla="*/ 6730 w 8657"/>
              <a:gd name="connsiteY19" fmla="*/ 7159 h 10000"/>
              <a:gd name="connsiteX20" fmla="*/ 6779 w 8657"/>
              <a:gd name="connsiteY20" fmla="*/ 7682 h 10000"/>
              <a:gd name="connsiteX21" fmla="*/ 8657 w 8657"/>
              <a:gd name="connsiteY21" fmla="*/ 7682 h 10000"/>
              <a:gd name="connsiteX0" fmla="*/ 0 w 10000"/>
              <a:gd name="connsiteY0" fmla="*/ 5583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10000"/>
              <a:gd name="connsiteY0" fmla="*/ 5583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10000"/>
              <a:gd name="connsiteY0" fmla="*/ 5609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8282"/>
              <a:gd name="connsiteY0" fmla="*/ 5609 h 10000"/>
              <a:gd name="connsiteX1" fmla="*/ 368 w 8282"/>
              <a:gd name="connsiteY1" fmla="*/ 5607 h 10000"/>
              <a:gd name="connsiteX2" fmla="*/ 426 w 8282"/>
              <a:gd name="connsiteY2" fmla="*/ 6131 h 10000"/>
              <a:gd name="connsiteX3" fmla="*/ 426 w 8282"/>
              <a:gd name="connsiteY3" fmla="*/ 9477 h 10000"/>
              <a:gd name="connsiteX4" fmla="*/ 487 w 8282"/>
              <a:gd name="connsiteY4" fmla="*/ 10000 h 10000"/>
              <a:gd name="connsiteX5" fmla="*/ 995 w 8282"/>
              <a:gd name="connsiteY5" fmla="*/ 10000 h 10000"/>
              <a:gd name="connsiteX6" fmla="*/ 1051 w 8282"/>
              <a:gd name="connsiteY6" fmla="*/ 9477 h 10000"/>
              <a:gd name="connsiteX7" fmla="*/ 1051 w 8282"/>
              <a:gd name="connsiteY7" fmla="*/ 7178 h 10000"/>
              <a:gd name="connsiteX8" fmla="*/ 1105 w 8282"/>
              <a:gd name="connsiteY8" fmla="*/ 6654 h 10000"/>
              <a:gd name="connsiteX9" fmla="*/ 1733 w 8282"/>
              <a:gd name="connsiteY9" fmla="*/ 6654 h 10000"/>
              <a:gd name="connsiteX10" fmla="*/ 1792 w 8282"/>
              <a:gd name="connsiteY10" fmla="*/ 7178 h 10000"/>
              <a:gd name="connsiteX11" fmla="*/ 1792 w 8282"/>
              <a:gd name="connsiteY11" fmla="*/ 8411 h 10000"/>
              <a:gd name="connsiteX12" fmla="*/ 1848 w 8282"/>
              <a:gd name="connsiteY12" fmla="*/ 8935 h 10000"/>
              <a:gd name="connsiteX13" fmla="*/ 6177 w 8282"/>
              <a:gd name="connsiteY13" fmla="*/ 8935 h 10000"/>
              <a:gd name="connsiteX14" fmla="*/ 6233 w 8282"/>
              <a:gd name="connsiteY14" fmla="*/ 8411 h 10000"/>
              <a:gd name="connsiteX15" fmla="*/ 6233 w 8282"/>
              <a:gd name="connsiteY15" fmla="*/ 523 h 10000"/>
              <a:gd name="connsiteX16" fmla="*/ 6289 w 8282"/>
              <a:gd name="connsiteY16" fmla="*/ 0 h 10000"/>
              <a:gd name="connsiteX17" fmla="*/ 7715 w 8282"/>
              <a:gd name="connsiteY17" fmla="*/ 0 h 10000"/>
              <a:gd name="connsiteX18" fmla="*/ 7774 w 8282"/>
              <a:gd name="connsiteY18" fmla="*/ 523 h 10000"/>
              <a:gd name="connsiteX19" fmla="*/ 7774 w 8282"/>
              <a:gd name="connsiteY19" fmla="*/ 7159 h 10000"/>
              <a:gd name="connsiteX20" fmla="*/ 7831 w 8282"/>
              <a:gd name="connsiteY20" fmla="*/ 7682 h 10000"/>
              <a:gd name="connsiteX21" fmla="*/ 8282 w 8282"/>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58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017" h="10000">
                <a:moveTo>
                  <a:pt x="0" y="5609"/>
                </a:moveTo>
                <a:lnTo>
                  <a:pt x="436" y="5607"/>
                </a:lnTo>
                <a:cubicBezTo>
                  <a:pt x="477" y="5607"/>
                  <a:pt x="514" y="5832"/>
                  <a:pt x="514" y="6131"/>
                </a:cubicBezTo>
                <a:lnTo>
                  <a:pt x="514" y="9477"/>
                </a:lnTo>
                <a:cubicBezTo>
                  <a:pt x="514" y="9757"/>
                  <a:pt x="548" y="10000"/>
                  <a:pt x="588" y="10000"/>
                </a:cubicBezTo>
                <a:lnTo>
                  <a:pt x="1201" y="10000"/>
                </a:lnTo>
                <a:cubicBezTo>
                  <a:pt x="1235" y="10000"/>
                  <a:pt x="1269" y="9757"/>
                  <a:pt x="1269" y="9477"/>
                </a:cubicBezTo>
                <a:lnTo>
                  <a:pt x="1269" y="7178"/>
                </a:lnTo>
                <a:cubicBezTo>
                  <a:pt x="1269" y="6897"/>
                  <a:pt x="1297" y="6654"/>
                  <a:pt x="1334" y="6654"/>
                </a:cubicBezTo>
                <a:lnTo>
                  <a:pt x="2092" y="6654"/>
                </a:lnTo>
                <a:cubicBezTo>
                  <a:pt x="2132" y="6654"/>
                  <a:pt x="2164" y="6897"/>
                  <a:pt x="2164" y="7178"/>
                </a:cubicBezTo>
                <a:lnTo>
                  <a:pt x="2164" y="8411"/>
                </a:lnTo>
                <a:cubicBezTo>
                  <a:pt x="2164" y="8710"/>
                  <a:pt x="2193" y="8935"/>
                  <a:pt x="2231" y="8935"/>
                </a:cubicBezTo>
                <a:lnTo>
                  <a:pt x="7458" y="8935"/>
                </a:lnTo>
                <a:cubicBezTo>
                  <a:pt x="7496" y="8935"/>
                  <a:pt x="7526" y="8710"/>
                  <a:pt x="7526" y="8411"/>
                </a:cubicBezTo>
                <a:lnTo>
                  <a:pt x="7526" y="523"/>
                </a:lnTo>
                <a:cubicBezTo>
                  <a:pt x="7526" y="224"/>
                  <a:pt x="7557" y="0"/>
                  <a:pt x="7594" y="0"/>
                </a:cubicBezTo>
                <a:lnTo>
                  <a:pt x="9315" y="0"/>
                </a:lnTo>
                <a:cubicBezTo>
                  <a:pt x="9356" y="0"/>
                  <a:pt x="9387" y="224"/>
                  <a:pt x="9387" y="523"/>
                </a:cubicBezTo>
                <a:lnTo>
                  <a:pt x="9387" y="7159"/>
                </a:lnTo>
                <a:cubicBezTo>
                  <a:pt x="9387" y="7439"/>
                  <a:pt x="9416" y="7682"/>
                  <a:pt x="9455" y="7682"/>
                </a:cubicBezTo>
                <a:lnTo>
                  <a:pt x="10017" y="7682"/>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1" name="Freeform 9"/>
          <p:cNvSpPr>
            <a:spLocks/>
          </p:cNvSpPr>
          <p:nvPr userDrawn="1"/>
        </p:nvSpPr>
        <p:spPr bwMode="gray">
          <a:xfrm>
            <a:off x="-7917" y="4480919"/>
            <a:ext cx="9161634" cy="1894152"/>
          </a:xfrm>
          <a:custGeom>
            <a:avLst/>
            <a:gdLst>
              <a:gd name="T0" fmla="*/ 0 w 8479"/>
              <a:gd name="T1" fmla="*/ 0 h 835"/>
              <a:gd name="T2" fmla="*/ 1311 w 8479"/>
              <a:gd name="T3" fmla="*/ 0 h 835"/>
              <a:gd name="T4" fmla="*/ 1339 w 8479"/>
              <a:gd name="T5" fmla="*/ 28 h 835"/>
              <a:gd name="T6" fmla="*/ 1339 w 8479"/>
              <a:gd name="T7" fmla="*/ 629 h 835"/>
              <a:gd name="T8" fmla="*/ 1366 w 8479"/>
              <a:gd name="T9" fmla="*/ 657 h 835"/>
              <a:gd name="T10" fmla="*/ 2615 w 8479"/>
              <a:gd name="T11" fmla="*/ 657 h 835"/>
              <a:gd name="T12" fmla="*/ 2643 w 8479"/>
              <a:gd name="T13" fmla="*/ 629 h 835"/>
              <a:gd name="T14" fmla="*/ 2643 w 8479"/>
              <a:gd name="T15" fmla="*/ 150 h 835"/>
              <a:gd name="T16" fmla="*/ 2671 w 8479"/>
              <a:gd name="T17" fmla="*/ 122 h 835"/>
              <a:gd name="T18" fmla="*/ 3930 w 8479"/>
              <a:gd name="T19" fmla="*/ 122 h 835"/>
              <a:gd name="T20" fmla="*/ 3958 w 8479"/>
              <a:gd name="T21" fmla="*/ 150 h 835"/>
              <a:gd name="T22" fmla="*/ 3958 w 8479"/>
              <a:gd name="T23" fmla="*/ 807 h 835"/>
              <a:gd name="T24" fmla="*/ 3986 w 8479"/>
              <a:gd name="T25" fmla="*/ 835 h 835"/>
              <a:gd name="T26" fmla="*/ 4855 w 8479"/>
              <a:gd name="T27" fmla="*/ 835 h 835"/>
              <a:gd name="T28" fmla="*/ 4883 w 8479"/>
              <a:gd name="T29" fmla="*/ 807 h 835"/>
              <a:gd name="T30" fmla="*/ 4883 w 8479"/>
              <a:gd name="T31" fmla="*/ 28 h 835"/>
              <a:gd name="T32" fmla="*/ 4911 w 8479"/>
              <a:gd name="T33" fmla="*/ 0 h 835"/>
              <a:gd name="T34" fmla="*/ 5536 w 8479"/>
              <a:gd name="T35" fmla="*/ 0 h 835"/>
              <a:gd name="T36" fmla="*/ 5564 w 8479"/>
              <a:gd name="T37" fmla="*/ 28 h 835"/>
              <a:gd name="T38" fmla="*/ 5564 w 8479"/>
              <a:gd name="T39" fmla="*/ 716 h 835"/>
              <a:gd name="T40" fmla="*/ 5592 w 8479"/>
              <a:gd name="T41" fmla="*/ 744 h 835"/>
              <a:gd name="T42" fmla="*/ 6859 w 8479"/>
              <a:gd name="T43" fmla="*/ 744 h 835"/>
              <a:gd name="T44" fmla="*/ 6887 w 8479"/>
              <a:gd name="T45" fmla="*/ 716 h 835"/>
              <a:gd name="T46" fmla="*/ 6887 w 8479"/>
              <a:gd name="T47" fmla="*/ 148 h 835"/>
              <a:gd name="T48" fmla="*/ 6915 w 8479"/>
              <a:gd name="T49" fmla="*/ 120 h 835"/>
              <a:gd name="T50" fmla="*/ 7337 w 8479"/>
              <a:gd name="T51" fmla="*/ 120 h 835"/>
              <a:gd name="T52" fmla="*/ 7364 w 8479"/>
              <a:gd name="T53" fmla="*/ 148 h 835"/>
              <a:gd name="T54" fmla="*/ 7364 w 8479"/>
              <a:gd name="T55" fmla="*/ 269 h 835"/>
              <a:gd name="T56" fmla="*/ 7392 w 8479"/>
              <a:gd name="T57" fmla="*/ 297 h 835"/>
              <a:gd name="T58" fmla="*/ 8479 w 8479"/>
              <a:gd name="T59" fmla="*/ 297 h 835"/>
              <a:gd name="connsiteX0" fmla="*/ 0 w 8454"/>
              <a:gd name="connsiteY0" fmla="*/ 0 h 10000"/>
              <a:gd name="connsiteX1" fmla="*/ 33 w 8454"/>
              <a:gd name="connsiteY1" fmla="*/ 335 h 10000"/>
              <a:gd name="connsiteX2" fmla="*/ 33 w 8454"/>
              <a:gd name="connsiteY2" fmla="*/ 7533 h 10000"/>
              <a:gd name="connsiteX3" fmla="*/ 65 w 8454"/>
              <a:gd name="connsiteY3" fmla="*/ 7868 h 10000"/>
              <a:gd name="connsiteX4" fmla="*/ 1538 w 8454"/>
              <a:gd name="connsiteY4" fmla="*/ 7868 h 10000"/>
              <a:gd name="connsiteX5" fmla="*/ 1571 w 8454"/>
              <a:gd name="connsiteY5" fmla="*/ 7533 h 10000"/>
              <a:gd name="connsiteX6" fmla="*/ 1571 w 8454"/>
              <a:gd name="connsiteY6" fmla="*/ 1796 h 10000"/>
              <a:gd name="connsiteX7" fmla="*/ 1604 w 8454"/>
              <a:gd name="connsiteY7" fmla="*/ 1461 h 10000"/>
              <a:gd name="connsiteX8" fmla="*/ 3089 w 8454"/>
              <a:gd name="connsiteY8" fmla="*/ 1461 h 10000"/>
              <a:gd name="connsiteX9" fmla="*/ 3122 w 8454"/>
              <a:gd name="connsiteY9" fmla="*/ 1796 h 10000"/>
              <a:gd name="connsiteX10" fmla="*/ 3122 w 8454"/>
              <a:gd name="connsiteY10" fmla="*/ 9665 h 10000"/>
              <a:gd name="connsiteX11" fmla="*/ 3155 w 8454"/>
              <a:gd name="connsiteY11" fmla="*/ 10000 h 10000"/>
              <a:gd name="connsiteX12" fmla="*/ 4180 w 8454"/>
              <a:gd name="connsiteY12" fmla="*/ 10000 h 10000"/>
              <a:gd name="connsiteX13" fmla="*/ 4213 w 8454"/>
              <a:gd name="connsiteY13" fmla="*/ 9665 h 10000"/>
              <a:gd name="connsiteX14" fmla="*/ 4213 w 8454"/>
              <a:gd name="connsiteY14" fmla="*/ 335 h 10000"/>
              <a:gd name="connsiteX15" fmla="*/ 4246 w 8454"/>
              <a:gd name="connsiteY15" fmla="*/ 0 h 10000"/>
              <a:gd name="connsiteX16" fmla="*/ 4983 w 8454"/>
              <a:gd name="connsiteY16" fmla="*/ 0 h 10000"/>
              <a:gd name="connsiteX17" fmla="*/ 5016 w 8454"/>
              <a:gd name="connsiteY17" fmla="*/ 335 h 10000"/>
              <a:gd name="connsiteX18" fmla="*/ 5016 w 8454"/>
              <a:gd name="connsiteY18" fmla="*/ 8575 h 10000"/>
              <a:gd name="connsiteX19" fmla="*/ 5049 w 8454"/>
              <a:gd name="connsiteY19" fmla="*/ 8910 h 10000"/>
              <a:gd name="connsiteX20" fmla="*/ 6543 w 8454"/>
              <a:gd name="connsiteY20" fmla="*/ 8910 h 10000"/>
              <a:gd name="connsiteX21" fmla="*/ 6576 w 8454"/>
              <a:gd name="connsiteY21" fmla="*/ 8575 h 10000"/>
              <a:gd name="connsiteX22" fmla="*/ 6576 w 8454"/>
              <a:gd name="connsiteY22" fmla="*/ 1772 h 10000"/>
              <a:gd name="connsiteX23" fmla="*/ 6609 w 8454"/>
              <a:gd name="connsiteY23" fmla="*/ 1437 h 10000"/>
              <a:gd name="connsiteX24" fmla="*/ 7107 w 8454"/>
              <a:gd name="connsiteY24" fmla="*/ 1437 h 10000"/>
              <a:gd name="connsiteX25" fmla="*/ 7139 w 8454"/>
              <a:gd name="connsiteY25" fmla="*/ 1772 h 10000"/>
              <a:gd name="connsiteX26" fmla="*/ 7139 w 8454"/>
              <a:gd name="connsiteY26" fmla="*/ 3222 h 10000"/>
              <a:gd name="connsiteX27" fmla="*/ 7172 w 8454"/>
              <a:gd name="connsiteY27" fmla="*/ 3557 h 10000"/>
              <a:gd name="connsiteX28" fmla="*/ 8454 w 8454"/>
              <a:gd name="connsiteY28" fmla="*/ 3557 h 10000"/>
              <a:gd name="connsiteX0" fmla="*/ 0 w 9961"/>
              <a:gd name="connsiteY0" fmla="*/ 335 h 10000"/>
              <a:gd name="connsiteX1" fmla="*/ 0 w 9961"/>
              <a:gd name="connsiteY1" fmla="*/ 7533 h 10000"/>
              <a:gd name="connsiteX2" fmla="*/ 38 w 9961"/>
              <a:gd name="connsiteY2" fmla="*/ 7868 h 10000"/>
              <a:gd name="connsiteX3" fmla="*/ 1780 w 9961"/>
              <a:gd name="connsiteY3" fmla="*/ 7868 h 10000"/>
              <a:gd name="connsiteX4" fmla="*/ 1819 w 9961"/>
              <a:gd name="connsiteY4" fmla="*/ 7533 h 10000"/>
              <a:gd name="connsiteX5" fmla="*/ 1819 w 9961"/>
              <a:gd name="connsiteY5" fmla="*/ 1796 h 10000"/>
              <a:gd name="connsiteX6" fmla="*/ 1858 w 9961"/>
              <a:gd name="connsiteY6" fmla="*/ 1461 h 10000"/>
              <a:gd name="connsiteX7" fmla="*/ 3615 w 9961"/>
              <a:gd name="connsiteY7" fmla="*/ 1461 h 10000"/>
              <a:gd name="connsiteX8" fmla="*/ 3654 w 9961"/>
              <a:gd name="connsiteY8" fmla="*/ 1796 h 10000"/>
              <a:gd name="connsiteX9" fmla="*/ 3654 w 9961"/>
              <a:gd name="connsiteY9" fmla="*/ 9665 h 10000"/>
              <a:gd name="connsiteX10" fmla="*/ 3693 w 9961"/>
              <a:gd name="connsiteY10" fmla="*/ 10000 h 10000"/>
              <a:gd name="connsiteX11" fmla="*/ 4905 w 9961"/>
              <a:gd name="connsiteY11" fmla="*/ 10000 h 10000"/>
              <a:gd name="connsiteX12" fmla="*/ 4944 w 9961"/>
              <a:gd name="connsiteY12" fmla="*/ 9665 h 10000"/>
              <a:gd name="connsiteX13" fmla="*/ 4944 w 9961"/>
              <a:gd name="connsiteY13" fmla="*/ 335 h 10000"/>
              <a:gd name="connsiteX14" fmla="*/ 4983 w 9961"/>
              <a:gd name="connsiteY14" fmla="*/ 0 h 10000"/>
              <a:gd name="connsiteX15" fmla="*/ 5855 w 9961"/>
              <a:gd name="connsiteY15" fmla="*/ 0 h 10000"/>
              <a:gd name="connsiteX16" fmla="*/ 5894 w 9961"/>
              <a:gd name="connsiteY16" fmla="*/ 335 h 10000"/>
              <a:gd name="connsiteX17" fmla="*/ 5894 w 9961"/>
              <a:gd name="connsiteY17" fmla="*/ 8575 h 10000"/>
              <a:gd name="connsiteX18" fmla="*/ 5933 w 9961"/>
              <a:gd name="connsiteY18" fmla="*/ 8910 h 10000"/>
              <a:gd name="connsiteX19" fmla="*/ 7701 w 9961"/>
              <a:gd name="connsiteY19" fmla="*/ 8910 h 10000"/>
              <a:gd name="connsiteX20" fmla="*/ 7740 w 9961"/>
              <a:gd name="connsiteY20" fmla="*/ 8575 h 10000"/>
              <a:gd name="connsiteX21" fmla="*/ 7740 w 9961"/>
              <a:gd name="connsiteY21" fmla="*/ 1772 h 10000"/>
              <a:gd name="connsiteX22" fmla="*/ 7779 w 9961"/>
              <a:gd name="connsiteY22" fmla="*/ 1437 h 10000"/>
              <a:gd name="connsiteX23" fmla="*/ 8368 w 9961"/>
              <a:gd name="connsiteY23" fmla="*/ 1437 h 10000"/>
              <a:gd name="connsiteX24" fmla="*/ 8406 w 9961"/>
              <a:gd name="connsiteY24" fmla="*/ 1772 h 10000"/>
              <a:gd name="connsiteX25" fmla="*/ 8406 w 9961"/>
              <a:gd name="connsiteY25" fmla="*/ 3222 h 10000"/>
              <a:gd name="connsiteX26" fmla="*/ 8445 w 9961"/>
              <a:gd name="connsiteY26" fmla="*/ 3557 h 10000"/>
              <a:gd name="connsiteX27" fmla="*/ 9961 w 9961"/>
              <a:gd name="connsiteY27" fmla="*/ 3557 h 10000"/>
              <a:gd name="connsiteX0" fmla="*/ 0 w 10000"/>
              <a:gd name="connsiteY0" fmla="*/ 7533 h 10000"/>
              <a:gd name="connsiteX1" fmla="*/ 38 w 10000"/>
              <a:gd name="connsiteY1" fmla="*/ 7868 h 10000"/>
              <a:gd name="connsiteX2" fmla="*/ 1787 w 10000"/>
              <a:gd name="connsiteY2" fmla="*/ 7868 h 10000"/>
              <a:gd name="connsiteX3" fmla="*/ 1826 w 10000"/>
              <a:gd name="connsiteY3" fmla="*/ 7533 h 10000"/>
              <a:gd name="connsiteX4" fmla="*/ 1826 w 10000"/>
              <a:gd name="connsiteY4" fmla="*/ 1796 h 10000"/>
              <a:gd name="connsiteX5" fmla="*/ 1865 w 10000"/>
              <a:gd name="connsiteY5" fmla="*/ 1461 h 10000"/>
              <a:gd name="connsiteX6" fmla="*/ 3629 w 10000"/>
              <a:gd name="connsiteY6" fmla="*/ 1461 h 10000"/>
              <a:gd name="connsiteX7" fmla="*/ 3668 w 10000"/>
              <a:gd name="connsiteY7" fmla="*/ 1796 h 10000"/>
              <a:gd name="connsiteX8" fmla="*/ 3668 w 10000"/>
              <a:gd name="connsiteY8" fmla="*/ 9665 h 10000"/>
              <a:gd name="connsiteX9" fmla="*/ 3707 w 10000"/>
              <a:gd name="connsiteY9" fmla="*/ 10000 h 10000"/>
              <a:gd name="connsiteX10" fmla="*/ 4924 w 10000"/>
              <a:gd name="connsiteY10" fmla="*/ 10000 h 10000"/>
              <a:gd name="connsiteX11" fmla="*/ 4963 w 10000"/>
              <a:gd name="connsiteY11" fmla="*/ 9665 h 10000"/>
              <a:gd name="connsiteX12" fmla="*/ 4963 w 10000"/>
              <a:gd name="connsiteY12" fmla="*/ 335 h 10000"/>
              <a:gd name="connsiteX13" fmla="*/ 5003 w 10000"/>
              <a:gd name="connsiteY13" fmla="*/ 0 h 10000"/>
              <a:gd name="connsiteX14" fmla="*/ 5878 w 10000"/>
              <a:gd name="connsiteY14" fmla="*/ 0 h 10000"/>
              <a:gd name="connsiteX15" fmla="*/ 5917 w 10000"/>
              <a:gd name="connsiteY15" fmla="*/ 335 h 10000"/>
              <a:gd name="connsiteX16" fmla="*/ 5917 w 10000"/>
              <a:gd name="connsiteY16" fmla="*/ 8575 h 10000"/>
              <a:gd name="connsiteX17" fmla="*/ 5956 w 10000"/>
              <a:gd name="connsiteY17" fmla="*/ 8910 h 10000"/>
              <a:gd name="connsiteX18" fmla="*/ 7731 w 10000"/>
              <a:gd name="connsiteY18" fmla="*/ 8910 h 10000"/>
              <a:gd name="connsiteX19" fmla="*/ 7770 w 10000"/>
              <a:gd name="connsiteY19" fmla="*/ 8575 h 10000"/>
              <a:gd name="connsiteX20" fmla="*/ 7770 w 10000"/>
              <a:gd name="connsiteY20" fmla="*/ 1772 h 10000"/>
              <a:gd name="connsiteX21" fmla="*/ 7809 w 10000"/>
              <a:gd name="connsiteY21" fmla="*/ 1437 h 10000"/>
              <a:gd name="connsiteX22" fmla="*/ 8401 w 10000"/>
              <a:gd name="connsiteY22" fmla="*/ 1437 h 10000"/>
              <a:gd name="connsiteX23" fmla="*/ 8439 w 10000"/>
              <a:gd name="connsiteY23" fmla="*/ 1772 h 10000"/>
              <a:gd name="connsiteX24" fmla="*/ 8439 w 10000"/>
              <a:gd name="connsiteY24" fmla="*/ 3222 h 10000"/>
              <a:gd name="connsiteX25" fmla="*/ 8478 w 10000"/>
              <a:gd name="connsiteY25" fmla="*/ 3557 h 10000"/>
              <a:gd name="connsiteX26" fmla="*/ 10000 w 10000"/>
              <a:gd name="connsiteY26" fmla="*/ 3557 h 10000"/>
              <a:gd name="connsiteX0" fmla="*/ 0 w 9962"/>
              <a:gd name="connsiteY0" fmla="*/ 7868 h 10000"/>
              <a:gd name="connsiteX1" fmla="*/ 1749 w 9962"/>
              <a:gd name="connsiteY1" fmla="*/ 7868 h 10000"/>
              <a:gd name="connsiteX2" fmla="*/ 1788 w 9962"/>
              <a:gd name="connsiteY2" fmla="*/ 7533 h 10000"/>
              <a:gd name="connsiteX3" fmla="*/ 1788 w 9962"/>
              <a:gd name="connsiteY3" fmla="*/ 1796 h 10000"/>
              <a:gd name="connsiteX4" fmla="*/ 1827 w 9962"/>
              <a:gd name="connsiteY4" fmla="*/ 1461 h 10000"/>
              <a:gd name="connsiteX5" fmla="*/ 3591 w 9962"/>
              <a:gd name="connsiteY5" fmla="*/ 1461 h 10000"/>
              <a:gd name="connsiteX6" fmla="*/ 3630 w 9962"/>
              <a:gd name="connsiteY6" fmla="*/ 1796 h 10000"/>
              <a:gd name="connsiteX7" fmla="*/ 3630 w 9962"/>
              <a:gd name="connsiteY7" fmla="*/ 9665 h 10000"/>
              <a:gd name="connsiteX8" fmla="*/ 3669 w 9962"/>
              <a:gd name="connsiteY8" fmla="*/ 10000 h 10000"/>
              <a:gd name="connsiteX9" fmla="*/ 4886 w 9962"/>
              <a:gd name="connsiteY9" fmla="*/ 10000 h 10000"/>
              <a:gd name="connsiteX10" fmla="*/ 4925 w 9962"/>
              <a:gd name="connsiteY10" fmla="*/ 9665 h 10000"/>
              <a:gd name="connsiteX11" fmla="*/ 4925 w 9962"/>
              <a:gd name="connsiteY11" fmla="*/ 335 h 10000"/>
              <a:gd name="connsiteX12" fmla="*/ 4965 w 9962"/>
              <a:gd name="connsiteY12" fmla="*/ 0 h 10000"/>
              <a:gd name="connsiteX13" fmla="*/ 5840 w 9962"/>
              <a:gd name="connsiteY13" fmla="*/ 0 h 10000"/>
              <a:gd name="connsiteX14" fmla="*/ 5879 w 9962"/>
              <a:gd name="connsiteY14" fmla="*/ 335 h 10000"/>
              <a:gd name="connsiteX15" fmla="*/ 5879 w 9962"/>
              <a:gd name="connsiteY15" fmla="*/ 8575 h 10000"/>
              <a:gd name="connsiteX16" fmla="*/ 5918 w 9962"/>
              <a:gd name="connsiteY16" fmla="*/ 8910 h 10000"/>
              <a:gd name="connsiteX17" fmla="*/ 7693 w 9962"/>
              <a:gd name="connsiteY17" fmla="*/ 8910 h 10000"/>
              <a:gd name="connsiteX18" fmla="*/ 7732 w 9962"/>
              <a:gd name="connsiteY18" fmla="*/ 8575 h 10000"/>
              <a:gd name="connsiteX19" fmla="*/ 7732 w 9962"/>
              <a:gd name="connsiteY19" fmla="*/ 1772 h 10000"/>
              <a:gd name="connsiteX20" fmla="*/ 7771 w 9962"/>
              <a:gd name="connsiteY20" fmla="*/ 1437 h 10000"/>
              <a:gd name="connsiteX21" fmla="*/ 8363 w 9962"/>
              <a:gd name="connsiteY21" fmla="*/ 1437 h 10000"/>
              <a:gd name="connsiteX22" fmla="*/ 8401 w 9962"/>
              <a:gd name="connsiteY22" fmla="*/ 1772 h 10000"/>
              <a:gd name="connsiteX23" fmla="*/ 8401 w 9962"/>
              <a:gd name="connsiteY23" fmla="*/ 3222 h 10000"/>
              <a:gd name="connsiteX24" fmla="*/ 8440 w 9962"/>
              <a:gd name="connsiteY24" fmla="*/ 3557 h 10000"/>
              <a:gd name="connsiteX25" fmla="*/ 9962 w 9962"/>
              <a:gd name="connsiteY25" fmla="*/ 3557 h 10000"/>
              <a:gd name="connsiteX0" fmla="*/ 0 w 8472"/>
              <a:gd name="connsiteY0" fmla="*/ 7868 h 10000"/>
              <a:gd name="connsiteX1" fmla="*/ 1756 w 8472"/>
              <a:gd name="connsiteY1" fmla="*/ 7868 h 10000"/>
              <a:gd name="connsiteX2" fmla="*/ 1795 w 8472"/>
              <a:gd name="connsiteY2" fmla="*/ 7533 h 10000"/>
              <a:gd name="connsiteX3" fmla="*/ 1795 w 8472"/>
              <a:gd name="connsiteY3" fmla="*/ 1796 h 10000"/>
              <a:gd name="connsiteX4" fmla="*/ 1834 w 8472"/>
              <a:gd name="connsiteY4" fmla="*/ 1461 h 10000"/>
              <a:gd name="connsiteX5" fmla="*/ 3605 w 8472"/>
              <a:gd name="connsiteY5" fmla="*/ 1461 h 10000"/>
              <a:gd name="connsiteX6" fmla="*/ 3644 w 8472"/>
              <a:gd name="connsiteY6" fmla="*/ 1796 h 10000"/>
              <a:gd name="connsiteX7" fmla="*/ 3644 w 8472"/>
              <a:gd name="connsiteY7" fmla="*/ 9665 h 10000"/>
              <a:gd name="connsiteX8" fmla="*/ 3683 w 8472"/>
              <a:gd name="connsiteY8" fmla="*/ 10000 h 10000"/>
              <a:gd name="connsiteX9" fmla="*/ 4905 w 8472"/>
              <a:gd name="connsiteY9" fmla="*/ 10000 h 10000"/>
              <a:gd name="connsiteX10" fmla="*/ 4944 w 8472"/>
              <a:gd name="connsiteY10" fmla="*/ 9665 h 10000"/>
              <a:gd name="connsiteX11" fmla="*/ 4944 w 8472"/>
              <a:gd name="connsiteY11" fmla="*/ 335 h 10000"/>
              <a:gd name="connsiteX12" fmla="*/ 4984 w 8472"/>
              <a:gd name="connsiteY12" fmla="*/ 0 h 10000"/>
              <a:gd name="connsiteX13" fmla="*/ 5862 w 8472"/>
              <a:gd name="connsiteY13" fmla="*/ 0 h 10000"/>
              <a:gd name="connsiteX14" fmla="*/ 5901 w 8472"/>
              <a:gd name="connsiteY14" fmla="*/ 335 h 10000"/>
              <a:gd name="connsiteX15" fmla="*/ 5901 w 8472"/>
              <a:gd name="connsiteY15" fmla="*/ 8575 h 10000"/>
              <a:gd name="connsiteX16" fmla="*/ 5941 w 8472"/>
              <a:gd name="connsiteY16" fmla="*/ 8910 h 10000"/>
              <a:gd name="connsiteX17" fmla="*/ 7722 w 8472"/>
              <a:gd name="connsiteY17" fmla="*/ 8910 h 10000"/>
              <a:gd name="connsiteX18" fmla="*/ 7761 w 8472"/>
              <a:gd name="connsiteY18" fmla="*/ 8575 h 10000"/>
              <a:gd name="connsiteX19" fmla="*/ 7761 w 8472"/>
              <a:gd name="connsiteY19" fmla="*/ 1772 h 10000"/>
              <a:gd name="connsiteX20" fmla="*/ 7801 w 8472"/>
              <a:gd name="connsiteY20" fmla="*/ 1437 h 10000"/>
              <a:gd name="connsiteX21" fmla="*/ 8395 w 8472"/>
              <a:gd name="connsiteY21" fmla="*/ 1437 h 10000"/>
              <a:gd name="connsiteX22" fmla="*/ 8433 w 8472"/>
              <a:gd name="connsiteY22" fmla="*/ 1772 h 10000"/>
              <a:gd name="connsiteX23" fmla="*/ 8433 w 8472"/>
              <a:gd name="connsiteY23" fmla="*/ 3222 h 10000"/>
              <a:gd name="connsiteX24" fmla="*/ 8472 w 8472"/>
              <a:gd name="connsiteY24" fmla="*/ 3557 h 10000"/>
              <a:gd name="connsiteX0" fmla="*/ 0 w 9954"/>
              <a:gd name="connsiteY0" fmla="*/ 7868 h 10000"/>
              <a:gd name="connsiteX1" fmla="*/ 2073 w 9954"/>
              <a:gd name="connsiteY1" fmla="*/ 7868 h 10000"/>
              <a:gd name="connsiteX2" fmla="*/ 2119 w 9954"/>
              <a:gd name="connsiteY2" fmla="*/ 7533 h 10000"/>
              <a:gd name="connsiteX3" fmla="*/ 2119 w 9954"/>
              <a:gd name="connsiteY3" fmla="*/ 1796 h 10000"/>
              <a:gd name="connsiteX4" fmla="*/ 2165 w 9954"/>
              <a:gd name="connsiteY4" fmla="*/ 1461 h 10000"/>
              <a:gd name="connsiteX5" fmla="*/ 4255 w 9954"/>
              <a:gd name="connsiteY5" fmla="*/ 1461 h 10000"/>
              <a:gd name="connsiteX6" fmla="*/ 4301 w 9954"/>
              <a:gd name="connsiteY6" fmla="*/ 1796 h 10000"/>
              <a:gd name="connsiteX7" fmla="*/ 4301 w 9954"/>
              <a:gd name="connsiteY7" fmla="*/ 9665 h 10000"/>
              <a:gd name="connsiteX8" fmla="*/ 4347 w 9954"/>
              <a:gd name="connsiteY8" fmla="*/ 10000 h 10000"/>
              <a:gd name="connsiteX9" fmla="*/ 5790 w 9954"/>
              <a:gd name="connsiteY9" fmla="*/ 10000 h 10000"/>
              <a:gd name="connsiteX10" fmla="*/ 5836 w 9954"/>
              <a:gd name="connsiteY10" fmla="*/ 9665 h 10000"/>
              <a:gd name="connsiteX11" fmla="*/ 5836 w 9954"/>
              <a:gd name="connsiteY11" fmla="*/ 335 h 10000"/>
              <a:gd name="connsiteX12" fmla="*/ 5883 w 9954"/>
              <a:gd name="connsiteY12" fmla="*/ 0 h 10000"/>
              <a:gd name="connsiteX13" fmla="*/ 6919 w 9954"/>
              <a:gd name="connsiteY13" fmla="*/ 0 h 10000"/>
              <a:gd name="connsiteX14" fmla="*/ 6965 w 9954"/>
              <a:gd name="connsiteY14" fmla="*/ 335 h 10000"/>
              <a:gd name="connsiteX15" fmla="*/ 6965 w 9954"/>
              <a:gd name="connsiteY15" fmla="*/ 8575 h 10000"/>
              <a:gd name="connsiteX16" fmla="*/ 7013 w 9954"/>
              <a:gd name="connsiteY16" fmla="*/ 8910 h 10000"/>
              <a:gd name="connsiteX17" fmla="*/ 9115 w 9954"/>
              <a:gd name="connsiteY17" fmla="*/ 8910 h 10000"/>
              <a:gd name="connsiteX18" fmla="*/ 9161 w 9954"/>
              <a:gd name="connsiteY18" fmla="*/ 8575 h 10000"/>
              <a:gd name="connsiteX19" fmla="*/ 9161 w 9954"/>
              <a:gd name="connsiteY19" fmla="*/ 1772 h 10000"/>
              <a:gd name="connsiteX20" fmla="*/ 9208 w 9954"/>
              <a:gd name="connsiteY20" fmla="*/ 1437 h 10000"/>
              <a:gd name="connsiteX21" fmla="*/ 9909 w 9954"/>
              <a:gd name="connsiteY21" fmla="*/ 1437 h 10000"/>
              <a:gd name="connsiteX22" fmla="*/ 9954 w 9954"/>
              <a:gd name="connsiteY22" fmla="*/ 1772 h 10000"/>
              <a:gd name="connsiteX23" fmla="*/ 9954 w 9954"/>
              <a:gd name="connsiteY23" fmla="*/ 3222 h 10000"/>
              <a:gd name="connsiteX0" fmla="*/ 0 w 10000"/>
              <a:gd name="connsiteY0" fmla="*/ 7868 h 10000"/>
              <a:gd name="connsiteX1" fmla="*/ 2083 w 10000"/>
              <a:gd name="connsiteY1" fmla="*/ 7868 h 10000"/>
              <a:gd name="connsiteX2" fmla="*/ 2129 w 10000"/>
              <a:gd name="connsiteY2" fmla="*/ 7533 h 10000"/>
              <a:gd name="connsiteX3" fmla="*/ 2129 w 10000"/>
              <a:gd name="connsiteY3" fmla="*/ 1796 h 10000"/>
              <a:gd name="connsiteX4" fmla="*/ 2175 w 10000"/>
              <a:gd name="connsiteY4" fmla="*/ 1461 h 10000"/>
              <a:gd name="connsiteX5" fmla="*/ 4275 w 10000"/>
              <a:gd name="connsiteY5" fmla="*/ 1461 h 10000"/>
              <a:gd name="connsiteX6" fmla="*/ 4321 w 10000"/>
              <a:gd name="connsiteY6" fmla="*/ 1796 h 10000"/>
              <a:gd name="connsiteX7" fmla="*/ 4321 w 10000"/>
              <a:gd name="connsiteY7" fmla="*/ 9665 h 10000"/>
              <a:gd name="connsiteX8" fmla="*/ 4367 w 10000"/>
              <a:gd name="connsiteY8" fmla="*/ 10000 h 10000"/>
              <a:gd name="connsiteX9" fmla="*/ 5817 w 10000"/>
              <a:gd name="connsiteY9" fmla="*/ 10000 h 10000"/>
              <a:gd name="connsiteX10" fmla="*/ 5863 w 10000"/>
              <a:gd name="connsiteY10" fmla="*/ 9665 h 10000"/>
              <a:gd name="connsiteX11" fmla="*/ 5863 w 10000"/>
              <a:gd name="connsiteY11" fmla="*/ 335 h 10000"/>
              <a:gd name="connsiteX12" fmla="*/ 5910 w 10000"/>
              <a:gd name="connsiteY12" fmla="*/ 0 h 10000"/>
              <a:gd name="connsiteX13" fmla="*/ 6951 w 10000"/>
              <a:gd name="connsiteY13" fmla="*/ 0 h 10000"/>
              <a:gd name="connsiteX14" fmla="*/ 6997 w 10000"/>
              <a:gd name="connsiteY14" fmla="*/ 335 h 10000"/>
              <a:gd name="connsiteX15" fmla="*/ 6997 w 10000"/>
              <a:gd name="connsiteY15" fmla="*/ 8575 h 10000"/>
              <a:gd name="connsiteX16" fmla="*/ 7045 w 10000"/>
              <a:gd name="connsiteY16" fmla="*/ 8910 h 10000"/>
              <a:gd name="connsiteX17" fmla="*/ 9157 w 10000"/>
              <a:gd name="connsiteY17" fmla="*/ 8910 h 10000"/>
              <a:gd name="connsiteX18" fmla="*/ 9203 w 10000"/>
              <a:gd name="connsiteY18" fmla="*/ 8575 h 10000"/>
              <a:gd name="connsiteX19" fmla="*/ 9203 w 10000"/>
              <a:gd name="connsiteY19" fmla="*/ 1772 h 10000"/>
              <a:gd name="connsiteX20" fmla="*/ 9251 w 10000"/>
              <a:gd name="connsiteY20" fmla="*/ 1437 h 10000"/>
              <a:gd name="connsiteX21" fmla="*/ 9955 w 10000"/>
              <a:gd name="connsiteY21" fmla="*/ 1437 h 10000"/>
              <a:gd name="connsiteX22" fmla="*/ 10000 w 10000"/>
              <a:gd name="connsiteY22" fmla="*/ 1772 h 10000"/>
              <a:gd name="connsiteX0" fmla="*/ 0 w 9955"/>
              <a:gd name="connsiteY0" fmla="*/ 7868 h 10000"/>
              <a:gd name="connsiteX1" fmla="*/ 2083 w 9955"/>
              <a:gd name="connsiteY1" fmla="*/ 7868 h 10000"/>
              <a:gd name="connsiteX2" fmla="*/ 2129 w 9955"/>
              <a:gd name="connsiteY2" fmla="*/ 7533 h 10000"/>
              <a:gd name="connsiteX3" fmla="*/ 2129 w 9955"/>
              <a:gd name="connsiteY3" fmla="*/ 1796 h 10000"/>
              <a:gd name="connsiteX4" fmla="*/ 2175 w 9955"/>
              <a:gd name="connsiteY4" fmla="*/ 1461 h 10000"/>
              <a:gd name="connsiteX5" fmla="*/ 4275 w 9955"/>
              <a:gd name="connsiteY5" fmla="*/ 1461 h 10000"/>
              <a:gd name="connsiteX6" fmla="*/ 4321 w 9955"/>
              <a:gd name="connsiteY6" fmla="*/ 1796 h 10000"/>
              <a:gd name="connsiteX7" fmla="*/ 4321 w 9955"/>
              <a:gd name="connsiteY7" fmla="*/ 9665 h 10000"/>
              <a:gd name="connsiteX8" fmla="*/ 4367 w 9955"/>
              <a:gd name="connsiteY8" fmla="*/ 10000 h 10000"/>
              <a:gd name="connsiteX9" fmla="*/ 5817 w 9955"/>
              <a:gd name="connsiteY9" fmla="*/ 10000 h 10000"/>
              <a:gd name="connsiteX10" fmla="*/ 5863 w 9955"/>
              <a:gd name="connsiteY10" fmla="*/ 9665 h 10000"/>
              <a:gd name="connsiteX11" fmla="*/ 5863 w 9955"/>
              <a:gd name="connsiteY11" fmla="*/ 335 h 10000"/>
              <a:gd name="connsiteX12" fmla="*/ 5910 w 9955"/>
              <a:gd name="connsiteY12" fmla="*/ 0 h 10000"/>
              <a:gd name="connsiteX13" fmla="*/ 6951 w 9955"/>
              <a:gd name="connsiteY13" fmla="*/ 0 h 10000"/>
              <a:gd name="connsiteX14" fmla="*/ 6997 w 9955"/>
              <a:gd name="connsiteY14" fmla="*/ 335 h 10000"/>
              <a:gd name="connsiteX15" fmla="*/ 6997 w 9955"/>
              <a:gd name="connsiteY15" fmla="*/ 8575 h 10000"/>
              <a:gd name="connsiteX16" fmla="*/ 7045 w 9955"/>
              <a:gd name="connsiteY16" fmla="*/ 8910 h 10000"/>
              <a:gd name="connsiteX17" fmla="*/ 9157 w 9955"/>
              <a:gd name="connsiteY17" fmla="*/ 8910 h 10000"/>
              <a:gd name="connsiteX18" fmla="*/ 9203 w 9955"/>
              <a:gd name="connsiteY18" fmla="*/ 8575 h 10000"/>
              <a:gd name="connsiteX19" fmla="*/ 9203 w 9955"/>
              <a:gd name="connsiteY19" fmla="*/ 1772 h 10000"/>
              <a:gd name="connsiteX20" fmla="*/ 9251 w 9955"/>
              <a:gd name="connsiteY20" fmla="*/ 1437 h 10000"/>
              <a:gd name="connsiteX21" fmla="*/ 9955 w 9955"/>
              <a:gd name="connsiteY21" fmla="*/ 1437 h 10000"/>
              <a:gd name="connsiteX0" fmla="*/ 0 w 9293"/>
              <a:gd name="connsiteY0" fmla="*/ 7868 h 10000"/>
              <a:gd name="connsiteX1" fmla="*/ 2092 w 9293"/>
              <a:gd name="connsiteY1" fmla="*/ 7868 h 10000"/>
              <a:gd name="connsiteX2" fmla="*/ 2139 w 9293"/>
              <a:gd name="connsiteY2" fmla="*/ 7533 h 10000"/>
              <a:gd name="connsiteX3" fmla="*/ 2139 w 9293"/>
              <a:gd name="connsiteY3" fmla="*/ 1796 h 10000"/>
              <a:gd name="connsiteX4" fmla="*/ 2185 w 9293"/>
              <a:gd name="connsiteY4" fmla="*/ 1461 h 10000"/>
              <a:gd name="connsiteX5" fmla="*/ 4294 w 9293"/>
              <a:gd name="connsiteY5" fmla="*/ 1461 h 10000"/>
              <a:gd name="connsiteX6" fmla="*/ 4341 w 9293"/>
              <a:gd name="connsiteY6" fmla="*/ 1796 h 10000"/>
              <a:gd name="connsiteX7" fmla="*/ 4341 w 9293"/>
              <a:gd name="connsiteY7" fmla="*/ 9665 h 10000"/>
              <a:gd name="connsiteX8" fmla="*/ 4387 w 9293"/>
              <a:gd name="connsiteY8" fmla="*/ 10000 h 10000"/>
              <a:gd name="connsiteX9" fmla="*/ 5843 w 9293"/>
              <a:gd name="connsiteY9" fmla="*/ 10000 h 10000"/>
              <a:gd name="connsiteX10" fmla="*/ 5890 w 9293"/>
              <a:gd name="connsiteY10" fmla="*/ 9665 h 10000"/>
              <a:gd name="connsiteX11" fmla="*/ 5890 w 9293"/>
              <a:gd name="connsiteY11" fmla="*/ 335 h 10000"/>
              <a:gd name="connsiteX12" fmla="*/ 5937 w 9293"/>
              <a:gd name="connsiteY12" fmla="*/ 0 h 10000"/>
              <a:gd name="connsiteX13" fmla="*/ 6982 w 9293"/>
              <a:gd name="connsiteY13" fmla="*/ 0 h 10000"/>
              <a:gd name="connsiteX14" fmla="*/ 7029 w 9293"/>
              <a:gd name="connsiteY14" fmla="*/ 335 h 10000"/>
              <a:gd name="connsiteX15" fmla="*/ 7029 w 9293"/>
              <a:gd name="connsiteY15" fmla="*/ 8575 h 10000"/>
              <a:gd name="connsiteX16" fmla="*/ 7077 w 9293"/>
              <a:gd name="connsiteY16" fmla="*/ 8910 h 10000"/>
              <a:gd name="connsiteX17" fmla="*/ 9198 w 9293"/>
              <a:gd name="connsiteY17" fmla="*/ 8910 h 10000"/>
              <a:gd name="connsiteX18" fmla="*/ 9245 w 9293"/>
              <a:gd name="connsiteY18" fmla="*/ 8575 h 10000"/>
              <a:gd name="connsiteX19" fmla="*/ 9245 w 9293"/>
              <a:gd name="connsiteY19" fmla="*/ 1772 h 10000"/>
              <a:gd name="connsiteX20" fmla="*/ 9293 w 9293"/>
              <a:gd name="connsiteY20" fmla="*/ 1437 h 10000"/>
              <a:gd name="connsiteX0" fmla="*/ 0 w 9948"/>
              <a:gd name="connsiteY0" fmla="*/ 7868 h 10000"/>
              <a:gd name="connsiteX1" fmla="*/ 2251 w 9948"/>
              <a:gd name="connsiteY1" fmla="*/ 7868 h 10000"/>
              <a:gd name="connsiteX2" fmla="*/ 2302 w 9948"/>
              <a:gd name="connsiteY2" fmla="*/ 7533 h 10000"/>
              <a:gd name="connsiteX3" fmla="*/ 2302 w 9948"/>
              <a:gd name="connsiteY3" fmla="*/ 1796 h 10000"/>
              <a:gd name="connsiteX4" fmla="*/ 2351 w 9948"/>
              <a:gd name="connsiteY4" fmla="*/ 1461 h 10000"/>
              <a:gd name="connsiteX5" fmla="*/ 4621 w 9948"/>
              <a:gd name="connsiteY5" fmla="*/ 1461 h 10000"/>
              <a:gd name="connsiteX6" fmla="*/ 4671 w 9948"/>
              <a:gd name="connsiteY6" fmla="*/ 1796 h 10000"/>
              <a:gd name="connsiteX7" fmla="*/ 4671 w 9948"/>
              <a:gd name="connsiteY7" fmla="*/ 9665 h 10000"/>
              <a:gd name="connsiteX8" fmla="*/ 4721 w 9948"/>
              <a:gd name="connsiteY8" fmla="*/ 10000 h 10000"/>
              <a:gd name="connsiteX9" fmla="*/ 6288 w 9948"/>
              <a:gd name="connsiteY9" fmla="*/ 10000 h 10000"/>
              <a:gd name="connsiteX10" fmla="*/ 6338 w 9948"/>
              <a:gd name="connsiteY10" fmla="*/ 9665 h 10000"/>
              <a:gd name="connsiteX11" fmla="*/ 6338 w 9948"/>
              <a:gd name="connsiteY11" fmla="*/ 335 h 10000"/>
              <a:gd name="connsiteX12" fmla="*/ 6389 w 9948"/>
              <a:gd name="connsiteY12" fmla="*/ 0 h 10000"/>
              <a:gd name="connsiteX13" fmla="*/ 7513 w 9948"/>
              <a:gd name="connsiteY13" fmla="*/ 0 h 10000"/>
              <a:gd name="connsiteX14" fmla="*/ 7564 w 9948"/>
              <a:gd name="connsiteY14" fmla="*/ 335 h 10000"/>
              <a:gd name="connsiteX15" fmla="*/ 7564 w 9948"/>
              <a:gd name="connsiteY15" fmla="*/ 8575 h 10000"/>
              <a:gd name="connsiteX16" fmla="*/ 7615 w 9948"/>
              <a:gd name="connsiteY16" fmla="*/ 8910 h 10000"/>
              <a:gd name="connsiteX17" fmla="*/ 9898 w 9948"/>
              <a:gd name="connsiteY17" fmla="*/ 8910 h 10000"/>
              <a:gd name="connsiteX18" fmla="*/ 9948 w 9948"/>
              <a:gd name="connsiteY18" fmla="*/ 8575 h 10000"/>
              <a:gd name="connsiteX19" fmla="*/ 9948 w 9948"/>
              <a:gd name="connsiteY19" fmla="*/ 1772 h 10000"/>
              <a:gd name="connsiteX0" fmla="*/ 0 w 10000"/>
              <a:gd name="connsiteY0" fmla="*/ 7868 h 10000"/>
              <a:gd name="connsiteX1" fmla="*/ 2263 w 10000"/>
              <a:gd name="connsiteY1" fmla="*/ 7868 h 10000"/>
              <a:gd name="connsiteX2" fmla="*/ 2314 w 10000"/>
              <a:gd name="connsiteY2" fmla="*/ 7533 h 10000"/>
              <a:gd name="connsiteX3" fmla="*/ 2314 w 10000"/>
              <a:gd name="connsiteY3" fmla="*/ 1796 h 10000"/>
              <a:gd name="connsiteX4" fmla="*/ 2363 w 10000"/>
              <a:gd name="connsiteY4" fmla="*/ 1461 h 10000"/>
              <a:gd name="connsiteX5" fmla="*/ 4645 w 10000"/>
              <a:gd name="connsiteY5" fmla="*/ 1461 h 10000"/>
              <a:gd name="connsiteX6" fmla="*/ 4695 w 10000"/>
              <a:gd name="connsiteY6" fmla="*/ 1796 h 10000"/>
              <a:gd name="connsiteX7" fmla="*/ 4695 w 10000"/>
              <a:gd name="connsiteY7" fmla="*/ 9665 h 10000"/>
              <a:gd name="connsiteX8" fmla="*/ 4746 w 10000"/>
              <a:gd name="connsiteY8" fmla="*/ 10000 h 10000"/>
              <a:gd name="connsiteX9" fmla="*/ 6321 w 10000"/>
              <a:gd name="connsiteY9" fmla="*/ 10000 h 10000"/>
              <a:gd name="connsiteX10" fmla="*/ 6371 w 10000"/>
              <a:gd name="connsiteY10" fmla="*/ 9665 h 10000"/>
              <a:gd name="connsiteX11" fmla="*/ 6371 w 10000"/>
              <a:gd name="connsiteY11" fmla="*/ 335 h 10000"/>
              <a:gd name="connsiteX12" fmla="*/ 6422 w 10000"/>
              <a:gd name="connsiteY12" fmla="*/ 0 h 10000"/>
              <a:gd name="connsiteX13" fmla="*/ 7552 w 10000"/>
              <a:gd name="connsiteY13" fmla="*/ 0 h 10000"/>
              <a:gd name="connsiteX14" fmla="*/ 7604 w 10000"/>
              <a:gd name="connsiteY14" fmla="*/ 335 h 10000"/>
              <a:gd name="connsiteX15" fmla="*/ 7604 w 10000"/>
              <a:gd name="connsiteY15" fmla="*/ 8575 h 10000"/>
              <a:gd name="connsiteX16" fmla="*/ 7655 w 10000"/>
              <a:gd name="connsiteY16" fmla="*/ 8910 h 10000"/>
              <a:gd name="connsiteX17" fmla="*/ 9950 w 10000"/>
              <a:gd name="connsiteY17" fmla="*/ 8910 h 10000"/>
              <a:gd name="connsiteX18" fmla="*/ 10000 w 10000"/>
              <a:gd name="connsiteY18" fmla="*/ 8575 h 10000"/>
              <a:gd name="connsiteX0" fmla="*/ 0 w 8266"/>
              <a:gd name="connsiteY0" fmla="*/ 7916 h 10000"/>
              <a:gd name="connsiteX1" fmla="*/ 529 w 8266"/>
              <a:gd name="connsiteY1" fmla="*/ 7868 h 10000"/>
              <a:gd name="connsiteX2" fmla="*/ 580 w 8266"/>
              <a:gd name="connsiteY2" fmla="*/ 7533 h 10000"/>
              <a:gd name="connsiteX3" fmla="*/ 580 w 8266"/>
              <a:gd name="connsiteY3" fmla="*/ 1796 h 10000"/>
              <a:gd name="connsiteX4" fmla="*/ 629 w 8266"/>
              <a:gd name="connsiteY4" fmla="*/ 1461 h 10000"/>
              <a:gd name="connsiteX5" fmla="*/ 2911 w 8266"/>
              <a:gd name="connsiteY5" fmla="*/ 1461 h 10000"/>
              <a:gd name="connsiteX6" fmla="*/ 2961 w 8266"/>
              <a:gd name="connsiteY6" fmla="*/ 1796 h 10000"/>
              <a:gd name="connsiteX7" fmla="*/ 2961 w 8266"/>
              <a:gd name="connsiteY7" fmla="*/ 9665 h 10000"/>
              <a:gd name="connsiteX8" fmla="*/ 3012 w 8266"/>
              <a:gd name="connsiteY8" fmla="*/ 10000 h 10000"/>
              <a:gd name="connsiteX9" fmla="*/ 4587 w 8266"/>
              <a:gd name="connsiteY9" fmla="*/ 10000 h 10000"/>
              <a:gd name="connsiteX10" fmla="*/ 4637 w 8266"/>
              <a:gd name="connsiteY10" fmla="*/ 9665 h 10000"/>
              <a:gd name="connsiteX11" fmla="*/ 4637 w 8266"/>
              <a:gd name="connsiteY11" fmla="*/ 335 h 10000"/>
              <a:gd name="connsiteX12" fmla="*/ 4688 w 8266"/>
              <a:gd name="connsiteY12" fmla="*/ 0 h 10000"/>
              <a:gd name="connsiteX13" fmla="*/ 5818 w 8266"/>
              <a:gd name="connsiteY13" fmla="*/ 0 h 10000"/>
              <a:gd name="connsiteX14" fmla="*/ 5870 w 8266"/>
              <a:gd name="connsiteY14" fmla="*/ 335 h 10000"/>
              <a:gd name="connsiteX15" fmla="*/ 5870 w 8266"/>
              <a:gd name="connsiteY15" fmla="*/ 8575 h 10000"/>
              <a:gd name="connsiteX16" fmla="*/ 5921 w 8266"/>
              <a:gd name="connsiteY16" fmla="*/ 8910 h 10000"/>
              <a:gd name="connsiteX17" fmla="*/ 8216 w 8266"/>
              <a:gd name="connsiteY17" fmla="*/ 8910 h 10000"/>
              <a:gd name="connsiteX18" fmla="*/ 8266 w 8266"/>
              <a:gd name="connsiteY18" fmla="*/ 8575 h 10000"/>
              <a:gd name="connsiteX0" fmla="*/ 0 w 10000"/>
              <a:gd name="connsiteY0" fmla="*/ 7916 h 10000"/>
              <a:gd name="connsiteX1" fmla="*/ 640 w 10000"/>
              <a:gd name="connsiteY1" fmla="*/ 7868 h 10000"/>
              <a:gd name="connsiteX2" fmla="*/ 702 w 10000"/>
              <a:gd name="connsiteY2" fmla="*/ 7533 h 10000"/>
              <a:gd name="connsiteX3" fmla="*/ 702 w 10000"/>
              <a:gd name="connsiteY3" fmla="*/ 1796 h 10000"/>
              <a:gd name="connsiteX4" fmla="*/ 761 w 10000"/>
              <a:gd name="connsiteY4" fmla="*/ 1461 h 10000"/>
              <a:gd name="connsiteX5" fmla="*/ 3522 w 10000"/>
              <a:gd name="connsiteY5" fmla="*/ 1461 h 10000"/>
              <a:gd name="connsiteX6" fmla="*/ 3582 w 10000"/>
              <a:gd name="connsiteY6" fmla="*/ 1796 h 10000"/>
              <a:gd name="connsiteX7" fmla="*/ 3582 w 10000"/>
              <a:gd name="connsiteY7" fmla="*/ 9665 h 10000"/>
              <a:gd name="connsiteX8" fmla="*/ 3644 w 10000"/>
              <a:gd name="connsiteY8" fmla="*/ 10000 h 10000"/>
              <a:gd name="connsiteX9" fmla="*/ 5549 w 10000"/>
              <a:gd name="connsiteY9" fmla="*/ 10000 h 10000"/>
              <a:gd name="connsiteX10" fmla="*/ 5610 w 10000"/>
              <a:gd name="connsiteY10" fmla="*/ 9665 h 10000"/>
              <a:gd name="connsiteX11" fmla="*/ 5610 w 10000"/>
              <a:gd name="connsiteY11" fmla="*/ 335 h 10000"/>
              <a:gd name="connsiteX12" fmla="*/ 5671 w 10000"/>
              <a:gd name="connsiteY12" fmla="*/ 0 h 10000"/>
              <a:gd name="connsiteX13" fmla="*/ 7038 w 10000"/>
              <a:gd name="connsiteY13" fmla="*/ 0 h 10000"/>
              <a:gd name="connsiteX14" fmla="*/ 7101 w 10000"/>
              <a:gd name="connsiteY14" fmla="*/ 335 h 10000"/>
              <a:gd name="connsiteX15" fmla="*/ 7101 w 10000"/>
              <a:gd name="connsiteY15" fmla="*/ 8575 h 10000"/>
              <a:gd name="connsiteX16" fmla="*/ 7163 w 10000"/>
              <a:gd name="connsiteY16" fmla="*/ 8910 h 10000"/>
              <a:gd name="connsiteX17" fmla="*/ 9940 w 10000"/>
              <a:gd name="connsiteY17" fmla="*/ 8910 h 10000"/>
              <a:gd name="connsiteX18" fmla="*/ 10000 w 10000"/>
              <a:gd name="connsiteY18" fmla="*/ 8575 h 10000"/>
              <a:gd name="connsiteX0" fmla="*/ 0 w 9964"/>
              <a:gd name="connsiteY0" fmla="*/ 7882 h 10000"/>
              <a:gd name="connsiteX1" fmla="*/ 604 w 9964"/>
              <a:gd name="connsiteY1" fmla="*/ 7868 h 10000"/>
              <a:gd name="connsiteX2" fmla="*/ 666 w 9964"/>
              <a:gd name="connsiteY2" fmla="*/ 7533 h 10000"/>
              <a:gd name="connsiteX3" fmla="*/ 666 w 9964"/>
              <a:gd name="connsiteY3" fmla="*/ 1796 h 10000"/>
              <a:gd name="connsiteX4" fmla="*/ 725 w 9964"/>
              <a:gd name="connsiteY4" fmla="*/ 1461 h 10000"/>
              <a:gd name="connsiteX5" fmla="*/ 3486 w 9964"/>
              <a:gd name="connsiteY5" fmla="*/ 1461 h 10000"/>
              <a:gd name="connsiteX6" fmla="*/ 3546 w 9964"/>
              <a:gd name="connsiteY6" fmla="*/ 1796 h 10000"/>
              <a:gd name="connsiteX7" fmla="*/ 3546 w 9964"/>
              <a:gd name="connsiteY7" fmla="*/ 9665 h 10000"/>
              <a:gd name="connsiteX8" fmla="*/ 3608 w 9964"/>
              <a:gd name="connsiteY8" fmla="*/ 10000 h 10000"/>
              <a:gd name="connsiteX9" fmla="*/ 5513 w 9964"/>
              <a:gd name="connsiteY9" fmla="*/ 10000 h 10000"/>
              <a:gd name="connsiteX10" fmla="*/ 5574 w 9964"/>
              <a:gd name="connsiteY10" fmla="*/ 9665 h 10000"/>
              <a:gd name="connsiteX11" fmla="*/ 5574 w 9964"/>
              <a:gd name="connsiteY11" fmla="*/ 335 h 10000"/>
              <a:gd name="connsiteX12" fmla="*/ 5635 w 9964"/>
              <a:gd name="connsiteY12" fmla="*/ 0 h 10000"/>
              <a:gd name="connsiteX13" fmla="*/ 7002 w 9964"/>
              <a:gd name="connsiteY13" fmla="*/ 0 h 10000"/>
              <a:gd name="connsiteX14" fmla="*/ 7065 w 9964"/>
              <a:gd name="connsiteY14" fmla="*/ 335 h 10000"/>
              <a:gd name="connsiteX15" fmla="*/ 7065 w 9964"/>
              <a:gd name="connsiteY15" fmla="*/ 8575 h 10000"/>
              <a:gd name="connsiteX16" fmla="*/ 7127 w 9964"/>
              <a:gd name="connsiteY16" fmla="*/ 8910 h 10000"/>
              <a:gd name="connsiteX17" fmla="*/ 9904 w 9964"/>
              <a:gd name="connsiteY17" fmla="*/ 8910 h 10000"/>
              <a:gd name="connsiteX18" fmla="*/ 9964 w 9964"/>
              <a:gd name="connsiteY18" fmla="*/ 8575 h 10000"/>
              <a:gd name="connsiteX0" fmla="*/ 0 w 10018"/>
              <a:gd name="connsiteY0" fmla="*/ 7882 h 10000"/>
              <a:gd name="connsiteX1" fmla="*/ 624 w 10018"/>
              <a:gd name="connsiteY1" fmla="*/ 7868 h 10000"/>
              <a:gd name="connsiteX2" fmla="*/ 686 w 10018"/>
              <a:gd name="connsiteY2" fmla="*/ 7533 h 10000"/>
              <a:gd name="connsiteX3" fmla="*/ 686 w 10018"/>
              <a:gd name="connsiteY3" fmla="*/ 1796 h 10000"/>
              <a:gd name="connsiteX4" fmla="*/ 746 w 10018"/>
              <a:gd name="connsiteY4" fmla="*/ 1461 h 10000"/>
              <a:gd name="connsiteX5" fmla="*/ 3517 w 10018"/>
              <a:gd name="connsiteY5" fmla="*/ 1461 h 10000"/>
              <a:gd name="connsiteX6" fmla="*/ 3577 w 10018"/>
              <a:gd name="connsiteY6" fmla="*/ 1796 h 10000"/>
              <a:gd name="connsiteX7" fmla="*/ 3577 w 10018"/>
              <a:gd name="connsiteY7" fmla="*/ 9665 h 10000"/>
              <a:gd name="connsiteX8" fmla="*/ 3639 w 10018"/>
              <a:gd name="connsiteY8" fmla="*/ 10000 h 10000"/>
              <a:gd name="connsiteX9" fmla="*/ 5551 w 10018"/>
              <a:gd name="connsiteY9" fmla="*/ 10000 h 10000"/>
              <a:gd name="connsiteX10" fmla="*/ 5612 w 10018"/>
              <a:gd name="connsiteY10" fmla="*/ 9665 h 10000"/>
              <a:gd name="connsiteX11" fmla="*/ 5612 w 10018"/>
              <a:gd name="connsiteY11" fmla="*/ 335 h 10000"/>
              <a:gd name="connsiteX12" fmla="*/ 5673 w 10018"/>
              <a:gd name="connsiteY12" fmla="*/ 0 h 10000"/>
              <a:gd name="connsiteX13" fmla="*/ 7045 w 10018"/>
              <a:gd name="connsiteY13" fmla="*/ 0 h 10000"/>
              <a:gd name="connsiteX14" fmla="*/ 7109 w 10018"/>
              <a:gd name="connsiteY14" fmla="*/ 335 h 10000"/>
              <a:gd name="connsiteX15" fmla="*/ 7109 w 10018"/>
              <a:gd name="connsiteY15" fmla="*/ 8575 h 10000"/>
              <a:gd name="connsiteX16" fmla="*/ 7171 w 10018"/>
              <a:gd name="connsiteY16" fmla="*/ 8910 h 10000"/>
              <a:gd name="connsiteX17" fmla="*/ 9958 w 10018"/>
              <a:gd name="connsiteY17" fmla="*/ 8910 h 10000"/>
              <a:gd name="connsiteX18" fmla="*/ 10018 w 10018"/>
              <a:gd name="connsiteY18" fmla="*/ 8575 h 10000"/>
              <a:gd name="connsiteX0" fmla="*/ 0 w 10023"/>
              <a:gd name="connsiteY0" fmla="*/ 7857 h 10000"/>
              <a:gd name="connsiteX1" fmla="*/ 629 w 10023"/>
              <a:gd name="connsiteY1" fmla="*/ 7868 h 10000"/>
              <a:gd name="connsiteX2" fmla="*/ 691 w 10023"/>
              <a:gd name="connsiteY2" fmla="*/ 7533 h 10000"/>
              <a:gd name="connsiteX3" fmla="*/ 691 w 10023"/>
              <a:gd name="connsiteY3" fmla="*/ 1796 h 10000"/>
              <a:gd name="connsiteX4" fmla="*/ 751 w 10023"/>
              <a:gd name="connsiteY4" fmla="*/ 1461 h 10000"/>
              <a:gd name="connsiteX5" fmla="*/ 3522 w 10023"/>
              <a:gd name="connsiteY5" fmla="*/ 1461 h 10000"/>
              <a:gd name="connsiteX6" fmla="*/ 3582 w 10023"/>
              <a:gd name="connsiteY6" fmla="*/ 1796 h 10000"/>
              <a:gd name="connsiteX7" fmla="*/ 3582 w 10023"/>
              <a:gd name="connsiteY7" fmla="*/ 9665 h 10000"/>
              <a:gd name="connsiteX8" fmla="*/ 3644 w 10023"/>
              <a:gd name="connsiteY8" fmla="*/ 10000 h 10000"/>
              <a:gd name="connsiteX9" fmla="*/ 5556 w 10023"/>
              <a:gd name="connsiteY9" fmla="*/ 10000 h 10000"/>
              <a:gd name="connsiteX10" fmla="*/ 5617 w 10023"/>
              <a:gd name="connsiteY10" fmla="*/ 9665 h 10000"/>
              <a:gd name="connsiteX11" fmla="*/ 5617 w 10023"/>
              <a:gd name="connsiteY11" fmla="*/ 335 h 10000"/>
              <a:gd name="connsiteX12" fmla="*/ 5678 w 10023"/>
              <a:gd name="connsiteY12" fmla="*/ 0 h 10000"/>
              <a:gd name="connsiteX13" fmla="*/ 7050 w 10023"/>
              <a:gd name="connsiteY13" fmla="*/ 0 h 10000"/>
              <a:gd name="connsiteX14" fmla="*/ 7114 w 10023"/>
              <a:gd name="connsiteY14" fmla="*/ 335 h 10000"/>
              <a:gd name="connsiteX15" fmla="*/ 7114 w 10023"/>
              <a:gd name="connsiteY15" fmla="*/ 8575 h 10000"/>
              <a:gd name="connsiteX16" fmla="*/ 7176 w 10023"/>
              <a:gd name="connsiteY16" fmla="*/ 8910 h 10000"/>
              <a:gd name="connsiteX17" fmla="*/ 9963 w 10023"/>
              <a:gd name="connsiteY17" fmla="*/ 8910 h 10000"/>
              <a:gd name="connsiteX18" fmla="*/ 10023 w 10023"/>
              <a:gd name="connsiteY18" fmla="*/ 8575 h 10000"/>
              <a:gd name="connsiteX0" fmla="*/ 0 w 10023"/>
              <a:gd name="connsiteY0" fmla="*/ 7857 h 10000"/>
              <a:gd name="connsiteX1" fmla="*/ 629 w 10023"/>
              <a:gd name="connsiteY1" fmla="*/ 7868 h 10000"/>
              <a:gd name="connsiteX2" fmla="*/ 691 w 10023"/>
              <a:gd name="connsiteY2" fmla="*/ 7533 h 10000"/>
              <a:gd name="connsiteX3" fmla="*/ 691 w 10023"/>
              <a:gd name="connsiteY3" fmla="*/ 1796 h 10000"/>
              <a:gd name="connsiteX4" fmla="*/ 751 w 10023"/>
              <a:gd name="connsiteY4" fmla="*/ 1461 h 10000"/>
              <a:gd name="connsiteX5" fmla="*/ 3522 w 10023"/>
              <a:gd name="connsiteY5" fmla="*/ 1461 h 10000"/>
              <a:gd name="connsiteX6" fmla="*/ 3582 w 10023"/>
              <a:gd name="connsiteY6" fmla="*/ 1796 h 10000"/>
              <a:gd name="connsiteX7" fmla="*/ 3582 w 10023"/>
              <a:gd name="connsiteY7" fmla="*/ 9665 h 10000"/>
              <a:gd name="connsiteX8" fmla="*/ 3644 w 10023"/>
              <a:gd name="connsiteY8" fmla="*/ 10000 h 10000"/>
              <a:gd name="connsiteX9" fmla="*/ 5556 w 10023"/>
              <a:gd name="connsiteY9" fmla="*/ 10000 h 10000"/>
              <a:gd name="connsiteX10" fmla="*/ 5617 w 10023"/>
              <a:gd name="connsiteY10" fmla="*/ 9665 h 10000"/>
              <a:gd name="connsiteX11" fmla="*/ 5617 w 10023"/>
              <a:gd name="connsiteY11" fmla="*/ 335 h 10000"/>
              <a:gd name="connsiteX12" fmla="*/ 5678 w 10023"/>
              <a:gd name="connsiteY12" fmla="*/ 0 h 10000"/>
              <a:gd name="connsiteX13" fmla="*/ 7050 w 10023"/>
              <a:gd name="connsiteY13" fmla="*/ 0 h 10000"/>
              <a:gd name="connsiteX14" fmla="*/ 7114 w 10023"/>
              <a:gd name="connsiteY14" fmla="*/ 335 h 10000"/>
              <a:gd name="connsiteX15" fmla="*/ 7114 w 10023"/>
              <a:gd name="connsiteY15" fmla="*/ 8575 h 10000"/>
              <a:gd name="connsiteX16" fmla="*/ 7176 w 10023"/>
              <a:gd name="connsiteY16" fmla="*/ 8910 h 10000"/>
              <a:gd name="connsiteX17" fmla="*/ 10023 w 10023"/>
              <a:gd name="connsiteY17" fmla="*/ 8575 h 10000"/>
              <a:gd name="connsiteX0" fmla="*/ 0 w 8783"/>
              <a:gd name="connsiteY0" fmla="*/ 7857 h 10000"/>
              <a:gd name="connsiteX1" fmla="*/ 629 w 8783"/>
              <a:gd name="connsiteY1" fmla="*/ 7868 h 10000"/>
              <a:gd name="connsiteX2" fmla="*/ 691 w 8783"/>
              <a:gd name="connsiteY2" fmla="*/ 7533 h 10000"/>
              <a:gd name="connsiteX3" fmla="*/ 691 w 8783"/>
              <a:gd name="connsiteY3" fmla="*/ 1796 h 10000"/>
              <a:gd name="connsiteX4" fmla="*/ 751 w 8783"/>
              <a:gd name="connsiteY4" fmla="*/ 1461 h 10000"/>
              <a:gd name="connsiteX5" fmla="*/ 3522 w 8783"/>
              <a:gd name="connsiteY5" fmla="*/ 1461 h 10000"/>
              <a:gd name="connsiteX6" fmla="*/ 3582 w 8783"/>
              <a:gd name="connsiteY6" fmla="*/ 1796 h 10000"/>
              <a:gd name="connsiteX7" fmla="*/ 3582 w 8783"/>
              <a:gd name="connsiteY7" fmla="*/ 9665 h 10000"/>
              <a:gd name="connsiteX8" fmla="*/ 3644 w 8783"/>
              <a:gd name="connsiteY8" fmla="*/ 10000 h 10000"/>
              <a:gd name="connsiteX9" fmla="*/ 5556 w 8783"/>
              <a:gd name="connsiteY9" fmla="*/ 10000 h 10000"/>
              <a:gd name="connsiteX10" fmla="*/ 5617 w 8783"/>
              <a:gd name="connsiteY10" fmla="*/ 9665 h 10000"/>
              <a:gd name="connsiteX11" fmla="*/ 5617 w 8783"/>
              <a:gd name="connsiteY11" fmla="*/ 335 h 10000"/>
              <a:gd name="connsiteX12" fmla="*/ 5678 w 8783"/>
              <a:gd name="connsiteY12" fmla="*/ 0 h 10000"/>
              <a:gd name="connsiteX13" fmla="*/ 7050 w 8783"/>
              <a:gd name="connsiteY13" fmla="*/ 0 h 10000"/>
              <a:gd name="connsiteX14" fmla="*/ 7114 w 8783"/>
              <a:gd name="connsiteY14" fmla="*/ 335 h 10000"/>
              <a:gd name="connsiteX15" fmla="*/ 7114 w 8783"/>
              <a:gd name="connsiteY15" fmla="*/ 8575 h 10000"/>
              <a:gd name="connsiteX16" fmla="*/ 7176 w 8783"/>
              <a:gd name="connsiteY16" fmla="*/ 8910 h 10000"/>
              <a:gd name="connsiteX17" fmla="*/ 8783 w 8783"/>
              <a:gd name="connsiteY17" fmla="*/ 8893 h 10000"/>
              <a:gd name="connsiteX0" fmla="*/ 0 w 9997"/>
              <a:gd name="connsiteY0" fmla="*/ 7857 h 10000"/>
              <a:gd name="connsiteX1" fmla="*/ 716 w 9997"/>
              <a:gd name="connsiteY1" fmla="*/ 7868 h 10000"/>
              <a:gd name="connsiteX2" fmla="*/ 787 w 9997"/>
              <a:gd name="connsiteY2" fmla="*/ 7533 h 10000"/>
              <a:gd name="connsiteX3" fmla="*/ 787 w 9997"/>
              <a:gd name="connsiteY3" fmla="*/ 1796 h 10000"/>
              <a:gd name="connsiteX4" fmla="*/ 855 w 9997"/>
              <a:gd name="connsiteY4" fmla="*/ 1461 h 10000"/>
              <a:gd name="connsiteX5" fmla="*/ 4010 w 9997"/>
              <a:gd name="connsiteY5" fmla="*/ 1461 h 10000"/>
              <a:gd name="connsiteX6" fmla="*/ 4078 w 9997"/>
              <a:gd name="connsiteY6" fmla="*/ 1796 h 10000"/>
              <a:gd name="connsiteX7" fmla="*/ 4078 w 9997"/>
              <a:gd name="connsiteY7" fmla="*/ 9665 h 10000"/>
              <a:gd name="connsiteX8" fmla="*/ 4149 w 9997"/>
              <a:gd name="connsiteY8" fmla="*/ 10000 h 10000"/>
              <a:gd name="connsiteX9" fmla="*/ 6326 w 9997"/>
              <a:gd name="connsiteY9" fmla="*/ 10000 h 10000"/>
              <a:gd name="connsiteX10" fmla="*/ 6395 w 9997"/>
              <a:gd name="connsiteY10" fmla="*/ 9665 h 10000"/>
              <a:gd name="connsiteX11" fmla="*/ 6395 w 9997"/>
              <a:gd name="connsiteY11" fmla="*/ 335 h 10000"/>
              <a:gd name="connsiteX12" fmla="*/ 6465 w 9997"/>
              <a:gd name="connsiteY12" fmla="*/ 0 h 10000"/>
              <a:gd name="connsiteX13" fmla="*/ 8027 w 9997"/>
              <a:gd name="connsiteY13" fmla="*/ 0 h 10000"/>
              <a:gd name="connsiteX14" fmla="*/ 8100 w 9997"/>
              <a:gd name="connsiteY14" fmla="*/ 335 h 10000"/>
              <a:gd name="connsiteX15" fmla="*/ 8100 w 9997"/>
              <a:gd name="connsiteY15" fmla="*/ 8575 h 10000"/>
              <a:gd name="connsiteX16" fmla="*/ 8170 w 9997"/>
              <a:gd name="connsiteY16" fmla="*/ 8910 h 10000"/>
              <a:gd name="connsiteX17" fmla="*/ 9997 w 9997"/>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35 h 10000"/>
              <a:gd name="connsiteX17" fmla="*/ 10000 w 10000"/>
              <a:gd name="connsiteY17" fmla="*/ 8927 h 10000"/>
              <a:gd name="connsiteX0" fmla="*/ 0 w 10008"/>
              <a:gd name="connsiteY0" fmla="*/ 7857 h 10000"/>
              <a:gd name="connsiteX1" fmla="*/ 726 w 10008"/>
              <a:gd name="connsiteY1" fmla="*/ 7855 h 10000"/>
              <a:gd name="connsiteX2" fmla="*/ 787 w 10008"/>
              <a:gd name="connsiteY2" fmla="*/ 7533 h 10000"/>
              <a:gd name="connsiteX3" fmla="*/ 787 w 10008"/>
              <a:gd name="connsiteY3" fmla="*/ 1796 h 10000"/>
              <a:gd name="connsiteX4" fmla="*/ 855 w 10008"/>
              <a:gd name="connsiteY4" fmla="*/ 1461 h 10000"/>
              <a:gd name="connsiteX5" fmla="*/ 4011 w 10008"/>
              <a:gd name="connsiteY5" fmla="*/ 1461 h 10000"/>
              <a:gd name="connsiteX6" fmla="*/ 4079 w 10008"/>
              <a:gd name="connsiteY6" fmla="*/ 1796 h 10000"/>
              <a:gd name="connsiteX7" fmla="*/ 4079 w 10008"/>
              <a:gd name="connsiteY7" fmla="*/ 9665 h 10000"/>
              <a:gd name="connsiteX8" fmla="*/ 4150 w 10008"/>
              <a:gd name="connsiteY8" fmla="*/ 10000 h 10000"/>
              <a:gd name="connsiteX9" fmla="*/ 6328 w 10008"/>
              <a:gd name="connsiteY9" fmla="*/ 10000 h 10000"/>
              <a:gd name="connsiteX10" fmla="*/ 6397 w 10008"/>
              <a:gd name="connsiteY10" fmla="*/ 9665 h 10000"/>
              <a:gd name="connsiteX11" fmla="*/ 6397 w 10008"/>
              <a:gd name="connsiteY11" fmla="*/ 335 h 10000"/>
              <a:gd name="connsiteX12" fmla="*/ 6467 w 10008"/>
              <a:gd name="connsiteY12" fmla="*/ 0 h 10000"/>
              <a:gd name="connsiteX13" fmla="*/ 8029 w 10008"/>
              <a:gd name="connsiteY13" fmla="*/ 0 h 10000"/>
              <a:gd name="connsiteX14" fmla="*/ 8102 w 10008"/>
              <a:gd name="connsiteY14" fmla="*/ 335 h 10000"/>
              <a:gd name="connsiteX15" fmla="*/ 8102 w 10008"/>
              <a:gd name="connsiteY15" fmla="*/ 8575 h 10000"/>
              <a:gd name="connsiteX16" fmla="*/ 8172 w 10008"/>
              <a:gd name="connsiteY16" fmla="*/ 8935 h 10000"/>
              <a:gd name="connsiteX17" fmla="*/ 10008 w 10008"/>
              <a:gd name="connsiteY17" fmla="*/ 8927 h 10000"/>
              <a:gd name="connsiteX0" fmla="*/ 0 w 10016"/>
              <a:gd name="connsiteY0" fmla="*/ 7857 h 10000"/>
              <a:gd name="connsiteX1" fmla="*/ 726 w 10016"/>
              <a:gd name="connsiteY1" fmla="*/ 7855 h 10000"/>
              <a:gd name="connsiteX2" fmla="*/ 787 w 10016"/>
              <a:gd name="connsiteY2" fmla="*/ 7533 h 10000"/>
              <a:gd name="connsiteX3" fmla="*/ 787 w 10016"/>
              <a:gd name="connsiteY3" fmla="*/ 1796 h 10000"/>
              <a:gd name="connsiteX4" fmla="*/ 855 w 10016"/>
              <a:gd name="connsiteY4" fmla="*/ 1461 h 10000"/>
              <a:gd name="connsiteX5" fmla="*/ 4011 w 10016"/>
              <a:gd name="connsiteY5" fmla="*/ 1461 h 10000"/>
              <a:gd name="connsiteX6" fmla="*/ 4079 w 10016"/>
              <a:gd name="connsiteY6" fmla="*/ 1796 h 10000"/>
              <a:gd name="connsiteX7" fmla="*/ 4079 w 10016"/>
              <a:gd name="connsiteY7" fmla="*/ 9665 h 10000"/>
              <a:gd name="connsiteX8" fmla="*/ 4150 w 10016"/>
              <a:gd name="connsiteY8" fmla="*/ 10000 h 10000"/>
              <a:gd name="connsiteX9" fmla="*/ 6328 w 10016"/>
              <a:gd name="connsiteY9" fmla="*/ 10000 h 10000"/>
              <a:gd name="connsiteX10" fmla="*/ 6397 w 10016"/>
              <a:gd name="connsiteY10" fmla="*/ 9665 h 10000"/>
              <a:gd name="connsiteX11" fmla="*/ 6397 w 10016"/>
              <a:gd name="connsiteY11" fmla="*/ 335 h 10000"/>
              <a:gd name="connsiteX12" fmla="*/ 6467 w 10016"/>
              <a:gd name="connsiteY12" fmla="*/ 0 h 10000"/>
              <a:gd name="connsiteX13" fmla="*/ 8029 w 10016"/>
              <a:gd name="connsiteY13" fmla="*/ 0 h 10000"/>
              <a:gd name="connsiteX14" fmla="*/ 8102 w 10016"/>
              <a:gd name="connsiteY14" fmla="*/ 335 h 10000"/>
              <a:gd name="connsiteX15" fmla="*/ 8102 w 10016"/>
              <a:gd name="connsiteY15" fmla="*/ 8575 h 10000"/>
              <a:gd name="connsiteX16" fmla="*/ 8172 w 10016"/>
              <a:gd name="connsiteY16" fmla="*/ 8935 h 10000"/>
              <a:gd name="connsiteX17" fmla="*/ 10016 w 10016"/>
              <a:gd name="connsiteY17" fmla="*/ 8940 h 10000"/>
              <a:gd name="connsiteX0" fmla="*/ 0 w 10016"/>
              <a:gd name="connsiteY0" fmla="*/ 7857 h 10000"/>
              <a:gd name="connsiteX1" fmla="*/ 726 w 10016"/>
              <a:gd name="connsiteY1" fmla="*/ 7855 h 10000"/>
              <a:gd name="connsiteX2" fmla="*/ 787 w 10016"/>
              <a:gd name="connsiteY2" fmla="*/ 7533 h 10000"/>
              <a:gd name="connsiteX3" fmla="*/ 787 w 10016"/>
              <a:gd name="connsiteY3" fmla="*/ 1796 h 10000"/>
              <a:gd name="connsiteX4" fmla="*/ 855 w 10016"/>
              <a:gd name="connsiteY4" fmla="*/ 1461 h 10000"/>
              <a:gd name="connsiteX5" fmla="*/ 4011 w 10016"/>
              <a:gd name="connsiteY5" fmla="*/ 1461 h 10000"/>
              <a:gd name="connsiteX6" fmla="*/ 4079 w 10016"/>
              <a:gd name="connsiteY6" fmla="*/ 1796 h 10000"/>
              <a:gd name="connsiteX7" fmla="*/ 4079 w 10016"/>
              <a:gd name="connsiteY7" fmla="*/ 9665 h 10000"/>
              <a:gd name="connsiteX8" fmla="*/ 4150 w 10016"/>
              <a:gd name="connsiteY8" fmla="*/ 10000 h 10000"/>
              <a:gd name="connsiteX9" fmla="*/ 6328 w 10016"/>
              <a:gd name="connsiteY9" fmla="*/ 10000 h 10000"/>
              <a:gd name="connsiteX10" fmla="*/ 6397 w 10016"/>
              <a:gd name="connsiteY10" fmla="*/ 9665 h 10000"/>
              <a:gd name="connsiteX11" fmla="*/ 6397 w 10016"/>
              <a:gd name="connsiteY11" fmla="*/ 335 h 10000"/>
              <a:gd name="connsiteX12" fmla="*/ 6467 w 10016"/>
              <a:gd name="connsiteY12" fmla="*/ 0 h 10000"/>
              <a:gd name="connsiteX13" fmla="*/ 8029 w 10016"/>
              <a:gd name="connsiteY13" fmla="*/ 0 h 10000"/>
              <a:gd name="connsiteX14" fmla="*/ 8102 w 10016"/>
              <a:gd name="connsiteY14" fmla="*/ 335 h 10000"/>
              <a:gd name="connsiteX15" fmla="*/ 8102 w 10016"/>
              <a:gd name="connsiteY15" fmla="*/ 8575 h 10000"/>
              <a:gd name="connsiteX16" fmla="*/ 8172 w 10016"/>
              <a:gd name="connsiteY16" fmla="*/ 8935 h 10000"/>
              <a:gd name="connsiteX17" fmla="*/ 10016 w 10016"/>
              <a:gd name="connsiteY17" fmla="*/ 8927 h 10000"/>
              <a:gd name="connsiteX0" fmla="*/ 0 w 10050"/>
              <a:gd name="connsiteY0" fmla="*/ 7857 h 10000"/>
              <a:gd name="connsiteX1" fmla="*/ 726 w 10050"/>
              <a:gd name="connsiteY1" fmla="*/ 7855 h 10000"/>
              <a:gd name="connsiteX2" fmla="*/ 787 w 10050"/>
              <a:gd name="connsiteY2" fmla="*/ 7533 h 10000"/>
              <a:gd name="connsiteX3" fmla="*/ 787 w 10050"/>
              <a:gd name="connsiteY3" fmla="*/ 1796 h 10000"/>
              <a:gd name="connsiteX4" fmla="*/ 855 w 10050"/>
              <a:gd name="connsiteY4" fmla="*/ 1461 h 10000"/>
              <a:gd name="connsiteX5" fmla="*/ 4011 w 10050"/>
              <a:gd name="connsiteY5" fmla="*/ 1461 h 10000"/>
              <a:gd name="connsiteX6" fmla="*/ 4079 w 10050"/>
              <a:gd name="connsiteY6" fmla="*/ 1796 h 10000"/>
              <a:gd name="connsiteX7" fmla="*/ 4079 w 10050"/>
              <a:gd name="connsiteY7" fmla="*/ 9665 h 10000"/>
              <a:gd name="connsiteX8" fmla="*/ 4150 w 10050"/>
              <a:gd name="connsiteY8" fmla="*/ 10000 h 10000"/>
              <a:gd name="connsiteX9" fmla="*/ 6328 w 10050"/>
              <a:gd name="connsiteY9" fmla="*/ 10000 h 10000"/>
              <a:gd name="connsiteX10" fmla="*/ 6397 w 10050"/>
              <a:gd name="connsiteY10" fmla="*/ 9665 h 10000"/>
              <a:gd name="connsiteX11" fmla="*/ 6397 w 10050"/>
              <a:gd name="connsiteY11" fmla="*/ 335 h 10000"/>
              <a:gd name="connsiteX12" fmla="*/ 6467 w 10050"/>
              <a:gd name="connsiteY12" fmla="*/ 0 h 10000"/>
              <a:gd name="connsiteX13" fmla="*/ 8029 w 10050"/>
              <a:gd name="connsiteY13" fmla="*/ 0 h 10000"/>
              <a:gd name="connsiteX14" fmla="*/ 8102 w 10050"/>
              <a:gd name="connsiteY14" fmla="*/ 335 h 10000"/>
              <a:gd name="connsiteX15" fmla="*/ 8102 w 10050"/>
              <a:gd name="connsiteY15" fmla="*/ 8575 h 10000"/>
              <a:gd name="connsiteX16" fmla="*/ 8172 w 10050"/>
              <a:gd name="connsiteY16" fmla="*/ 8935 h 10000"/>
              <a:gd name="connsiteX17" fmla="*/ 10050 w 10050"/>
              <a:gd name="connsiteY17" fmla="*/ 8927 h 10000"/>
              <a:gd name="connsiteX0" fmla="*/ 0 w 10037"/>
              <a:gd name="connsiteY0" fmla="*/ 7857 h 10000"/>
              <a:gd name="connsiteX1" fmla="*/ 726 w 10037"/>
              <a:gd name="connsiteY1" fmla="*/ 7855 h 10000"/>
              <a:gd name="connsiteX2" fmla="*/ 787 w 10037"/>
              <a:gd name="connsiteY2" fmla="*/ 7533 h 10000"/>
              <a:gd name="connsiteX3" fmla="*/ 787 w 10037"/>
              <a:gd name="connsiteY3" fmla="*/ 1796 h 10000"/>
              <a:gd name="connsiteX4" fmla="*/ 855 w 10037"/>
              <a:gd name="connsiteY4" fmla="*/ 1461 h 10000"/>
              <a:gd name="connsiteX5" fmla="*/ 4011 w 10037"/>
              <a:gd name="connsiteY5" fmla="*/ 1461 h 10000"/>
              <a:gd name="connsiteX6" fmla="*/ 4079 w 10037"/>
              <a:gd name="connsiteY6" fmla="*/ 1796 h 10000"/>
              <a:gd name="connsiteX7" fmla="*/ 4079 w 10037"/>
              <a:gd name="connsiteY7" fmla="*/ 9665 h 10000"/>
              <a:gd name="connsiteX8" fmla="*/ 4150 w 10037"/>
              <a:gd name="connsiteY8" fmla="*/ 10000 h 10000"/>
              <a:gd name="connsiteX9" fmla="*/ 6328 w 10037"/>
              <a:gd name="connsiteY9" fmla="*/ 10000 h 10000"/>
              <a:gd name="connsiteX10" fmla="*/ 6397 w 10037"/>
              <a:gd name="connsiteY10" fmla="*/ 9665 h 10000"/>
              <a:gd name="connsiteX11" fmla="*/ 6397 w 10037"/>
              <a:gd name="connsiteY11" fmla="*/ 335 h 10000"/>
              <a:gd name="connsiteX12" fmla="*/ 6467 w 10037"/>
              <a:gd name="connsiteY12" fmla="*/ 0 h 10000"/>
              <a:gd name="connsiteX13" fmla="*/ 8029 w 10037"/>
              <a:gd name="connsiteY13" fmla="*/ 0 h 10000"/>
              <a:gd name="connsiteX14" fmla="*/ 8102 w 10037"/>
              <a:gd name="connsiteY14" fmla="*/ 335 h 10000"/>
              <a:gd name="connsiteX15" fmla="*/ 8102 w 10037"/>
              <a:gd name="connsiteY15" fmla="*/ 8575 h 10000"/>
              <a:gd name="connsiteX16" fmla="*/ 8172 w 10037"/>
              <a:gd name="connsiteY16" fmla="*/ 8935 h 10000"/>
              <a:gd name="connsiteX17" fmla="*/ 10037 w 10037"/>
              <a:gd name="connsiteY17" fmla="*/ 8940 h 10000"/>
              <a:gd name="connsiteX0" fmla="*/ 0 w 10037"/>
              <a:gd name="connsiteY0" fmla="*/ 7857 h 10000"/>
              <a:gd name="connsiteX1" fmla="*/ 726 w 10037"/>
              <a:gd name="connsiteY1" fmla="*/ 7855 h 10000"/>
              <a:gd name="connsiteX2" fmla="*/ 787 w 10037"/>
              <a:gd name="connsiteY2" fmla="*/ 7533 h 10000"/>
              <a:gd name="connsiteX3" fmla="*/ 787 w 10037"/>
              <a:gd name="connsiteY3" fmla="*/ 1796 h 10000"/>
              <a:gd name="connsiteX4" fmla="*/ 855 w 10037"/>
              <a:gd name="connsiteY4" fmla="*/ 1461 h 10000"/>
              <a:gd name="connsiteX5" fmla="*/ 4011 w 10037"/>
              <a:gd name="connsiteY5" fmla="*/ 1461 h 10000"/>
              <a:gd name="connsiteX6" fmla="*/ 4079 w 10037"/>
              <a:gd name="connsiteY6" fmla="*/ 1796 h 10000"/>
              <a:gd name="connsiteX7" fmla="*/ 4079 w 10037"/>
              <a:gd name="connsiteY7" fmla="*/ 9665 h 10000"/>
              <a:gd name="connsiteX8" fmla="*/ 4150 w 10037"/>
              <a:gd name="connsiteY8" fmla="*/ 10000 h 10000"/>
              <a:gd name="connsiteX9" fmla="*/ 6328 w 10037"/>
              <a:gd name="connsiteY9" fmla="*/ 10000 h 10000"/>
              <a:gd name="connsiteX10" fmla="*/ 6397 w 10037"/>
              <a:gd name="connsiteY10" fmla="*/ 9665 h 10000"/>
              <a:gd name="connsiteX11" fmla="*/ 6397 w 10037"/>
              <a:gd name="connsiteY11" fmla="*/ 335 h 10000"/>
              <a:gd name="connsiteX12" fmla="*/ 6467 w 10037"/>
              <a:gd name="connsiteY12" fmla="*/ 0 h 10000"/>
              <a:gd name="connsiteX13" fmla="*/ 8029 w 10037"/>
              <a:gd name="connsiteY13" fmla="*/ 0 h 10000"/>
              <a:gd name="connsiteX14" fmla="*/ 8102 w 10037"/>
              <a:gd name="connsiteY14" fmla="*/ 335 h 10000"/>
              <a:gd name="connsiteX15" fmla="*/ 8102 w 10037"/>
              <a:gd name="connsiteY15" fmla="*/ 8575 h 10000"/>
              <a:gd name="connsiteX16" fmla="*/ 8172 w 10037"/>
              <a:gd name="connsiteY16" fmla="*/ 8935 h 10000"/>
              <a:gd name="connsiteX17" fmla="*/ 10037 w 10037"/>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66 h 10000"/>
              <a:gd name="connsiteX0" fmla="*/ 0 w 9995"/>
              <a:gd name="connsiteY0" fmla="*/ 7857 h 10000"/>
              <a:gd name="connsiteX1" fmla="*/ 726 w 9995"/>
              <a:gd name="connsiteY1" fmla="*/ 7855 h 10000"/>
              <a:gd name="connsiteX2" fmla="*/ 787 w 9995"/>
              <a:gd name="connsiteY2" fmla="*/ 7533 h 10000"/>
              <a:gd name="connsiteX3" fmla="*/ 787 w 9995"/>
              <a:gd name="connsiteY3" fmla="*/ 1796 h 10000"/>
              <a:gd name="connsiteX4" fmla="*/ 855 w 9995"/>
              <a:gd name="connsiteY4" fmla="*/ 1461 h 10000"/>
              <a:gd name="connsiteX5" fmla="*/ 4011 w 9995"/>
              <a:gd name="connsiteY5" fmla="*/ 1461 h 10000"/>
              <a:gd name="connsiteX6" fmla="*/ 4079 w 9995"/>
              <a:gd name="connsiteY6" fmla="*/ 1796 h 10000"/>
              <a:gd name="connsiteX7" fmla="*/ 4079 w 9995"/>
              <a:gd name="connsiteY7" fmla="*/ 9665 h 10000"/>
              <a:gd name="connsiteX8" fmla="*/ 4150 w 9995"/>
              <a:gd name="connsiteY8" fmla="*/ 10000 h 10000"/>
              <a:gd name="connsiteX9" fmla="*/ 6328 w 9995"/>
              <a:gd name="connsiteY9" fmla="*/ 10000 h 10000"/>
              <a:gd name="connsiteX10" fmla="*/ 6397 w 9995"/>
              <a:gd name="connsiteY10" fmla="*/ 9665 h 10000"/>
              <a:gd name="connsiteX11" fmla="*/ 6397 w 9995"/>
              <a:gd name="connsiteY11" fmla="*/ 335 h 10000"/>
              <a:gd name="connsiteX12" fmla="*/ 6467 w 9995"/>
              <a:gd name="connsiteY12" fmla="*/ 0 h 10000"/>
              <a:gd name="connsiteX13" fmla="*/ 8029 w 9995"/>
              <a:gd name="connsiteY13" fmla="*/ 0 h 10000"/>
              <a:gd name="connsiteX14" fmla="*/ 8102 w 9995"/>
              <a:gd name="connsiteY14" fmla="*/ 335 h 10000"/>
              <a:gd name="connsiteX15" fmla="*/ 8102 w 9995"/>
              <a:gd name="connsiteY15" fmla="*/ 8575 h 10000"/>
              <a:gd name="connsiteX16" fmla="*/ 8172 w 9995"/>
              <a:gd name="connsiteY16" fmla="*/ 8935 h 10000"/>
              <a:gd name="connsiteX17" fmla="*/ 9995 w 9995"/>
              <a:gd name="connsiteY17" fmla="*/ 8916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15"/>
              <a:gd name="connsiteY0" fmla="*/ 7857 h 10000"/>
              <a:gd name="connsiteX1" fmla="*/ 726 w 10015"/>
              <a:gd name="connsiteY1" fmla="*/ 7855 h 10000"/>
              <a:gd name="connsiteX2" fmla="*/ 787 w 10015"/>
              <a:gd name="connsiteY2" fmla="*/ 7533 h 10000"/>
              <a:gd name="connsiteX3" fmla="*/ 787 w 10015"/>
              <a:gd name="connsiteY3" fmla="*/ 1796 h 10000"/>
              <a:gd name="connsiteX4" fmla="*/ 855 w 10015"/>
              <a:gd name="connsiteY4" fmla="*/ 1461 h 10000"/>
              <a:gd name="connsiteX5" fmla="*/ 4013 w 10015"/>
              <a:gd name="connsiteY5" fmla="*/ 1461 h 10000"/>
              <a:gd name="connsiteX6" fmla="*/ 4081 w 10015"/>
              <a:gd name="connsiteY6" fmla="*/ 1796 h 10000"/>
              <a:gd name="connsiteX7" fmla="*/ 4081 w 10015"/>
              <a:gd name="connsiteY7" fmla="*/ 9665 h 10000"/>
              <a:gd name="connsiteX8" fmla="*/ 4152 w 10015"/>
              <a:gd name="connsiteY8" fmla="*/ 10000 h 10000"/>
              <a:gd name="connsiteX9" fmla="*/ 6331 w 10015"/>
              <a:gd name="connsiteY9" fmla="*/ 10000 h 10000"/>
              <a:gd name="connsiteX10" fmla="*/ 6400 w 10015"/>
              <a:gd name="connsiteY10" fmla="*/ 9665 h 10000"/>
              <a:gd name="connsiteX11" fmla="*/ 6400 w 10015"/>
              <a:gd name="connsiteY11" fmla="*/ 335 h 10000"/>
              <a:gd name="connsiteX12" fmla="*/ 6470 w 10015"/>
              <a:gd name="connsiteY12" fmla="*/ 0 h 10000"/>
              <a:gd name="connsiteX13" fmla="*/ 8033 w 10015"/>
              <a:gd name="connsiteY13" fmla="*/ 0 h 10000"/>
              <a:gd name="connsiteX14" fmla="*/ 8106 w 10015"/>
              <a:gd name="connsiteY14" fmla="*/ 335 h 10000"/>
              <a:gd name="connsiteX15" fmla="*/ 8106 w 10015"/>
              <a:gd name="connsiteY15" fmla="*/ 8575 h 10000"/>
              <a:gd name="connsiteX16" fmla="*/ 8176 w 10015"/>
              <a:gd name="connsiteY16" fmla="*/ 8935 h 10000"/>
              <a:gd name="connsiteX17" fmla="*/ 10015 w 10015"/>
              <a:gd name="connsiteY17" fmla="*/ 894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15" h="10000">
                <a:moveTo>
                  <a:pt x="0" y="7857"/>
                </a:moveTo>
                <a:cubicBezTo>
                  <a:pt x="34" y="7853"/>
                  <a:pt x="360" y="7855"/>
                  <a:pt x="726" y="7855"/>
                </a:cubicBezTo>
                <a:cubicBezTo>
                  <a:pt x="766" y="7855"/>
                  <a:pt x="787" y="7713"/>
                  <a:pt x="787" y="7533"/>
                </a:cubicBezTo>
                <a:lnTo>
                  <a:pt x="787" y="1796"/>
                </a:lnTo>
                <a:cubicBezTo>
                  <a:pt x="787" y="1605"/>
                  <a:pt x="815" y="1461"/>
                  <a:pt x="855" y="1461"/>
                </a:cubicBezTo>
                <a:lnTo>
                  <a:pt x="4013" y="1461"/>
                </a:lnTo>
                <a:cubicBezTo>
                  <a:pt x="4049" y="1461"/>
                  <a:pt x="4081" y="1605"/>
                  <a:pt x="4081" y="1796"/>
                </a:cubicBezTo>
                <a:lnTo>
                  <a:pt x="4081" y="9665"/>
                </a:lnTo>
                <a:cubicBezTo>
                  <a:pt x="4081" y="9844"/>
                  <a:pt x="4112" y="10000"/>
                  <a:pt x="4152" y="10000"/>
                </a:cubicBezTo>
                <a:lnTo>
                  <a:pt x="6331" y="10000"/>
                </a:lnTo>
                <a:cubicBezTo>
                  <a:pt x="6371" y="10000"/>
                  <a:pt x="6400" y="9844"/>
                  <a:pt x="6400" y="9665"/>
                </a:cubicBezTo>
                <a:lnTo>
                  <a:pt x="6400" y="335"/>
                </a:lnTo>
                <a:cubicBezTo>
                  <a:pt x="6400" y="156"/>
                  <a:pt x="6432" y="0"/>
                  <a:pt x="6470" y="0"/>
                </a:cubicBezTo>
                <a:lnTo>
                  <a:pt x="8033" y="0"/>
                </a:lnTo>
                <a:cubicBezTo>
                  <a:pt x="8075" y="0"/>
                  <a:pt x="8106" y="156"/>
                  <a:pt x="8106" y="335"/>
                </a:cubicBezTo>
                <a:lnTo>
                  <a:pt x="8106" y="8575"/>
                </a:lnTo>
                <a:cubicBezTo>
                  <a:pt x="8106" y="8754"/>
                  <a:pt x="8138" y="8935"/>
                  <a:pt x="8176" y="8935"/>
                </a:cubicBezTo>
                <a:cubicBezTo>
                  <a:pt x="8276" y="8937"/>
                  <a:pt x="9405" y="8939"/>
                  <a:pt x="10015" y="8941"/>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2" name="Freeform 10"/>
          <p:cNvSpPr>
            <a:spLocks/>
          </p:cNvSpPr>
          <p:nvPr userDrawn="1"/>
        </p:nvSpPr>
        <p:spPr bwMode="gray">
          <a:xfrm>
            <a:off x="3" y="4482313"/>
            <a:ext cx="9143997" cy="1084634"/>
          </a:xfrm>
          <a:custGeom>
            <a:avLst/>
            <a:gdLst>
              <a:gd name="T0" fmla="*/ 0 w 8479"/>
              <a:gd name="T1" fmla="*/ 130 h 583"/>
              <a:gd name="T2" fmla="*/ 419 w 8479"/>
              <a:gd name="T3" fmla="*/ 130 h 583"/>
              <a:gd name="T4" fmla="*/ 447 w 8479"/>
              <a:gd name="T5" fmla="*/ 158 h 583"/>
              <a:gd name="T6" fmla="*/ 447 w 8479"/>
              <a:gd name="T7" fmla="*/ 458 h 583"/>
              <a:gd name="T8" fmla="*/ 475 w 8479"/>
              <a:gd name="T9" fmla="*/ 486 h 583"/>
              <a:gd name="T10" fmla="*/ 1724 w 8479"/>
              <a:gd name="T11" fmla="*/ 486 h 583"/>
              <a:gd name="T12" fmla="*/ 1752 w 8479"/>
              <a:gd name="T13" fmla="*/ 458 h 583"/>
              <a:gd name="T14" fmla="*/ 1752 w 8479"/>
              <a:gd name="T15" fmla="*/ 36 h 583"/>
              <a:gd name="T16" fmla="*/ 1780 w 8479"/>
              <a:gd name="T17" fmla="*/ 8 h 583"/>
              <a:gd name="T18" fmla="*/ 2675 w 8479"/>
              <a:gd name="T19" fmla="*/ 8 h 583"/>
              <a:gd name="T20" fmla="*/ 2703 w 8479"/>
              <a:gd name="T21" fmla="*/ 36 h 583"/>
              <a:gd name="T22" fmla="*/ 2703 w 8479"/>
              <a:gd name="T23" fmla="*/ 458 h 583"/>
              <a:gd name="T24" fmla="*/ 2731 w 8479"/>
              <a:gd name="T25" fmla="*/ 486 h 583"/>
              <a:gd name="T26" fmla="*/ 4228 w 8479"/>
              <a:gd name="T27" fmla="*/ 486 h 583"/>
              <a:gd name="T28" fmla="*/ 4256 w 8479"/>
              <a:gd name="T29" fmla="*/ 458 h 583"/>
              <a:gd name="T30" fmla="*/ 4256 w 8479"/>
              <a:gd name="T31" fmla="*/ 214 h 583"/>
              <a:gd name="T32" fmla="*/ 4284 w 8479"/>
              <a:gd name="T33" fmla="*/ 186 h 583"/>
              <a:gd name="T34" fmla="*/ 5867 w 8479"/>
              <a:gd name="T35" fmla="*/ 186 h 583"/>
              <a:gd name="T36" fmla="*/ 5895 w 8479"/>
              <a:gd name="T37" fmla="*/ 214 h 583"/>
              <a:gd name="T38" fmla="*/ 5895 w 8479"/>
              <a:gd name="T39" fmla="*/ 309 h 583"/>
              <a:gd name="T40" fmla="*/ 5923 w 8479"/>
              <a:gd name="T41" fmla="*/ 337 h 583"/>
              <a:gd name="T42" fmla="*/ 6495 w 8479"/>
              <a:gd name="T43" fmla="*/ 337 h 583"/>
              <a:gd name="T44" fmla="*/ 6523 w 8479"/>
              <a:gd name="T45" fmla="*/ 309 h 583"/>
              <a:gd name="T46" fmla="*/ 6523 w 8479"/>
              <a:gd name="T47" fmla="*/ 28 h 583"/>
              <a:gd name="T48" fmla="*/ 6551 w 8479"/>
              <a:gd name="T49" fmla="*/ 0 h 583"/>
              <a:gd name="T50" fmla="*/ 7543 w 8479"/>
              <a:gd name="T51" fmla="*/ 0 h 583"/>
              <a:gd name="T52" fmla="*/ 7571 w 8479"/>
              <a:gd name="T53" fmla="*/ 28 h 583"/>
              <a:gd name="T54" fmla="*/ 7571 w 8479"/>
              <a:gd name="T55" fmla="*/ 555 h 583"/>
              <a:gd name="T56" fmla="*/ 7599 w 8479"/>
              <a:gd name="T57" fmla="*/ 583 h 583"/>
              <a:gd name="T58" fmla="*/ 8479 w 8479"/>
              <a:gd name="T59" fmla="*/ 583 h 583"/>
              <a:gd name="connsiteX0" fmla="*/ 0 w 9506"/>
              <a:gd name="connsiteY0" fmla="*/ 2230 h 10000"/>
              <a:gd name="connsiteX1" fmla="*/ 33 w 9506"/>
              <a:gd name="connsiteY1" fmla="*/ 2710 h 10000"/>
              <a:gd name="connsiteX2" fmla="*/ 33 w 9506"/>
              <a:gd name="connsiteY2" fmla="*/ 7856 h 10000"/>
              <a:gd name="connsiteX3" fmla="*/ 66 w 9506"/>
              <a:gd name="connsiteY3" fmla="*/ 8336 h 10000"/>
              <a:gd name="connsiteX4" fmla="*/ 1539 w 9506"/>
              <a:gd name="connsiteY4" fmla="*/ 8336 h 10000"/>
              <a:gd name="connsiteX5" fmla="*/ 1572 w 9506"/>
              <a:gd name="connsiteY5" fmla="*/ 7856 h 10000"/>
              <a:gd name="connsiteX6" fmla="*/ 1572 w 9506"/>
              <a:gd name="connsiteY6" fmla="*/ 617 h 10000"/>
              <a:gd name="connsiteX7" fmla="*/ 1605 w 9506"/>
              <a:gd name="connsiteY7" fmla="*/ 137 h 10000"/>
              <a:gd name="connsiteX8" fmla="*/ 2661 w 9506"/>
              <a:gd name="connsiteY8" fmla="*/ 137 h 10000"/>
              <a:gd name="connsiteX9" fmla="*/ 2694 w 9506"/>
              <a:gd name="connsiteY9" fmla="*/ 617 h 10000"/>
              <a:gd name="connsiteX10" fmla="*/ 2694 w 9506"/>
              <a:gd name="connsiteY10" fmla="*/ 7856 h 10000"/>
              <a:gd name="connsiteX11" fmla="*/ 2727 w 9506"/>
              <a:gd name="connsiteY11" fmla="*/ 8336 h 10000"/>
              <a:gd name="connsiteX12" fmla="*/ 4492 w 9506"/>
              <a:gd name="connsiteY12" fmla="*/ 8336 h 10000"/>
              <a:gd name="connsiteX13" fmla="*/ 4525 w 9506"/>
              <a:gd name="connsiteY13" fmla="*/ 7856 h 10000"/>
              <a:gd name="connsiteX14" fmla="*/ 4525 w 9506"/>
              <a:gd name="connsiteY14" fmla="*/ 3671 h 10000"/>
              <a:gd name="connsiteX15" fmla="*/ 4558 w 9506"/>
              <a:gd name="connsiteY15" fmla="*/ 3190 h 10000"/>
              <a:gd name="connsiteX16" fmla="*/ 6425 w 9506"/>
              <a:gd name="connsiteY16" fmla="*/ 3190 h 10000"/>
              <a:gd name="connsiteX17" fmla="*/ 6458 w 9506"/>
              <a:gd name="connsiteY17" fmla="*/ 3671 h 10000"/>
              <a:gd name="connsiteX18" fmla="*/ 6458 w 9506"/>
              <a:gd name="connsiteY18" fmla="*/ 5300 h 10000"/>
              <a:gd name="connsiteX19" fmla="*/ 6491 w 9506"/>
              <a:gd name="connsiteY19" fmla="*/ 5780 h 10000"/>
              <a:gd name="connsiteX20" fmla="*/ 7166 w 9506"/>
              <a:gd name="connsiteY20" fmla="*/ 5780 h 10000"/>
              <a:gd name="connsiteX21" fmla="*/ 7199 w 9506"/>
              <a:gd name="connsiteY21" fmla="*/ 5300 h 10000"/>
              <a:gd name="connsiteX22" fmla="*/ 7199 w 9506"/>
              <a:gd name="connsiteY22" fmla="*/ 480 h 10000"/>
              <a:gd name="connsiteX23" fmla="*/ 7232 w 9506"/>
              <a:gd name="connsiteY23" fmla="*/ 0 h 10000"/>
              <a:gd name="connsiteX24" fmla="*/ 8402 w 9506"/>
              <a:gd name="connsiteY24" fmla="*/ 0 h 10000"/>
              <a:gd name="connsiteX25" fmla="*/ 8435 w 9506"/>
              <a:gd name="connsiteY25" fmla="*/ 480 h 10000"/>
              <a:gd name="connsiteX26" fmla="*/ 8435 w 9506"/>
              <a:gd name="connsiteY26" fmla="*/ 9520 h 10000"/>
              <a:gd name="connsiteX27" fmla="*/ 8468 w 9506"/>
              <a:gd name="connsiteY27" fmla="*/ 10000 h 10000"/>
              <a:gd name="connsiteX28" fmla="*/ 9506 w 9506"/>
              <a:gd name="connsiteY28" fmla="*/ 10000 h 10000"/>
              <a:gd name="connsiteX0" fmla="*/ 0 w 9965"/>
              <a:gd name="connsiteY0" fmla="*/ 2710 h 10000"/>
              <a:gd name="connsiteX1" fmla="*/ 0 w 9965"/>
              <a:gd name="connsiteY1" fmla="*/ 7856 h 10000"/>
              <a:gd name="connsiteX2" fmla="*/ 34 w 9965"/>
              <a:gd name="connsiteY2" fmla="*/ 8336 h 10000"/>
              <a:gd name="connsiteX3" fmla="*/ 1584 w 9965"/>
              <a:gd name="connsiteY3" fmla="*/ 8336 h 10000"/>
              <a:gd name="connsiteX4" fmla="*/ 1619 w 9965"/>
              <a:gd name="connsiteY4" fmla="*/ 7856 h 10000"/>
              <a:gd name="connsiteX5" fmla="*/ 1619 w 9965"/>
              <a:gd name="connsiteY5" fmla="*/ 617 h 10000"/>
              <a:gd name="connsiteX6" fmla="*/ 1653 w 9965"/>
              <a:gd name="connsiteY6" fmla="*/ 137 h 10000"/>
              <a:gd name="connsiteX7" fmla="*/ 2764 w 9965"/>
              <a:gd name="connsiteY7" fmla="*/ 137 h 10000"/>
              <a:gd name="connsiteX8" fmla="*/ 2799 w 9965"/>
              <a:gd name="connsiteY8" fmla="*/ 617 h 10000"/>
              <a:gd name="connsiteX9" fmla="*/ 2799 w 9965"/>
              <a:gd name="connsiteY9" fmla="*/ 7856 h 10000"/>
              <a:gd name="connsiteX10" fmla="*/ 2834 w 9965"/>
              <a:gd name="connsiteY10" fmla="*/ 8336 h 10000"/>
              <a:gd name="connsiteX11" fmla="*/ 4690 w 9965"/>
              <a:gd name="connsiteY11" fmla="*/ 8336 h 10000"/>
              <a:gd name="connsiteX12" fmla="*/ 4725 w 9965"/>
              <a:gd name="connsiteY12" fmla="*/ 7856 h 10000"/>
              <a:gd name="connsiteX13" fmla="*/ 4725 w 9965"/>
              <a:gd name="connsiteY13" fmla="*/ 3671 h 10000"/>
              <a:gd name="connsiteX14" fmla="*/ 4760 w 9965"/>
              <a:gd name="connsiteY14" fmla="*/ 3190 h 10000"/>
              <a:gd name="connsiteX15" fmla="*/ 6724 w 9965"/>
              <a:gd name="connsiteY15" fmla="*/ 3190 h 10000"/>
              <a:gd name="connsiteX16" fmla="*/ 6759 w 9965"/>
              <a:gd name="connsiteY16" fmla="*/ 3671 h 10000"/>
              <a:gd name="connsiteX17" fmla="*/ 6759 w 9965"/>
              <a:gd name="connsiteY17" fmla="*/ 5300 h 10000"/>
              <a:gd name="connsiteX18" fmla="*/ 6793 w 9965"/>
              <a:gd name="connsiteY18" fmla="*/ 5780 h 10000"/>
              <a:gd name="connsiteX19" fmla="*/ 7503 w 9965"/>
              <a:gd name="connsiteY19" fmla="*/ 5780 h 10000"/>
              <a:gd name="connsiteX20" fmla="*/ 7538 w 9965"/>
              <a:gd name="connsiteY20" fmla="*/ 5300 h 10000"/>
              <a:gd name="connsiteX21" fmla="*/ 7538 w 9965"/>
              <a:gd name="connsiteY21" fmla="*/ 480 h 10000"/>
              <a:gd name="connsiteX22" fmla="*/ 7573 w 9965"/>
              <a:gd name="connsiteY22" fmla="*/ 0 h 10000"/>
              <a:gd name="connsiteX23" fmla="*/ 8804 w 9965"/>
              <a:gd name="connsiteY23" fmla="*/ 0 h 10000"/>
              <a:gd name="connsiteX24" fmla="*/ 8838 w 9965"/>
              <a:gd name="connsiteY24" fmla="*/ 480 h 10000"/>
              <a:gd name="connsiteX25" fmla="*/ 8838 w 9965"/>
              <a:gd name="connsiteY25" fmla="*/ 9520 h 10000"/>
              <a:gd name="connsiteX26" fmla="*/ 8873 w 9965"/>
              <a:gd name="connsiteY26" fmla="*/ 10000 h 10000"/>
              <a:gd name="connsiteX27" fmla="*/ 9965 w 9965"/>
              <a:gd name="connsiteY27" fmla="*/ 10000 h 10000"/>
              <a:gd name="connsiteX0" fmla="*/ 0 w 10000"/>
              <a:gd name="connsiteY0" fmla="*/ 7856 h 10000"/>
              <a:gd name="connsiteX1" fmla="*/ 34 w 10000"/>
              <a:gd name="connsiteY1" fmla="*/ 8336 h 10000"/>
              <a:gd name="connsiteX2" fmla="*/ 1590 w 10000"/>
              <a:gd name="connsiteY2" fmla="*/ 8336 h 10000"/>
              <a:gd name="connsiteX3" fmla="*/ 1625 w 10000"/>
              <a:gd name="connsiteY3" fmla="*/ 7856 h 10000"/>
              <a:gd name="connsiteX4" fmla="*/ 1625 w 10000"/>
              <a:gd name="connsiteY4" fmla="*/ 617 h 10000"/>
              <a:gd name="connsiteX5" fmla="*/ 1659 w 10000"/>
              <a:gd name="connsiteY5" fmla="*/ 137 h 10000"/>
              <a:gd name="connsiteX6" fmla="*/ 2774 w 10000"/>
              <a:gd name="connsiteY6" fmla="*/ 137 h 10000"/>
              <a:gd name="connsiteX7" fmla="*/ 2809 w 10000"/>
              <a:gd name="connsiteY7" fmla="*/ 617 h 10000"/>
              <a:gd name="connsiteX8" fmla="*/ 2809 w 10000"/>
              <a:gd name="connsiteY8" fmla="*/ 7856 h 10000"/>
              <a:gd name="connsiteX9" fmla="*/ 2844 w 10000"/>
              <a:gd name="connsiteY9" fmla="*/ 8336 h 10000"/>
              <a:gd name="connsiteX10" fmla="*/ 4706 w 10000"/>
              <a:gd name="connsiteY10" fmla="*/ 8336 h 10000"/>
              <a:gd name="connsiteX11" fmla="*/ 4742 w 10000"/>
              <a:gd name="connsiteY11" fmla="*/ 7856 h 10000"/>
              <a:gd name="connsiteX12" fmla="*/ 4742 w 10000"/>
              <a:gd name="connsiteY12" fmla="*/ 3671 h 10000"/>
              <a:gd name="connsiteX13" fmla="*/ 4777 w 10000"/>
              <a:gd name="connsiteY13" fmla="*/ 3190 h 10000"/>
              <a:gd name="connsiteX14" fmla="*/ 6748 w 10000"/>
              <a:gd name="connsiteY14" fmla="*/ 3190 h 10000"/>
              <a:gd name="connsiteX15" fmla="*/ 6783 w 10000"/>
              <a:gd name="connsiteY15" fmla="*/ 3671 h 10000"/>
              <a:gd name="connsiteX16" fmla="*/ 6783 w 10000"/>
              <a:gd name="connsiteY16" fmla="*/ 5300 h 10000"/>
              <a:gd name="connsiteX17" fmla="*/ 6817 w 10000"/>
              <a:gd name="connsiteY17" fmla="*/ 5780 h 10000"/>
              <a:gd name="connsiteX18" fmla="*/ 7529 w 10000"/>
              <a:gd name="connsiteY18" fmla="*/ 5780 h 10000"/>
              <a:gd name="connsiteX19" fmla="*/ 7564 w 10000"/>
              <a:gd name="connsiteY19" fmla="*/ 5300 h 10000"/>
              <a:gd name="connsiteX20" fmla="*/ 7564 w 10000"/>
              <a:gd name="connsiteY20" fmla="*/ 480 h 10000"/>
              <a:gd name="connsiteX21" fmla="*/ 7600 w 10000"/>
              <a:gd name="connsiteY21" fmla="*/ 0 h 10000"/>
              <a:gd name="connsiteX22" fmla="*/ 8835 w 10000"/>
              <a:gd name="connsiteY22" fmla="*/ 0 h 10000"/>
              <a:gd name="connsiteX23" fmla="*/ 8869 w 10000"/>
              <a:gd name="connsiteY23" fmla="*/ 480 h 10000"/>
              <a:gd name="connsiteX24" fmla="*/ 8869 w 10000"/>
              <a:gd name="connsiteY24" fmla="*/ 9520 h 10000"/>
              <a:gd name="connsiteX25" fmla="*/ 8904 w 10000"/>
              <a:gd name="connsiteY25" fmla="*/ 10000 h 10000"/>
              <a:gd name="connsiteX26" fmla="*/ 10000 w 10000"/>
              <a:gd name="connsiteY26" fmla="*/ 10000 h 10000"/>
              <a:gd name="connsiteX0" fmla="*/ 0 w 9966"/>
              <a:gd name="connsiteY0" fmla="*/ 8336 h 10000"/>
              <a:gd name="connsiteX1" fmla="*/ 1556 w 9966"/>
              <a:gd name="connsiteY1" fmla="*/ 8336 h 10000"/>
              <a:gd name="connsiteX2" fmla="*/ 1591 w 9966"/>
              <a:gd name="connsiteY2" fmla="*/ 7856 h 10000"/>
              <a:gd name="connsiteX3" fmla="*/ 1591 w 9966"/>
              <a:gd name="connsiteY3" fmla="*/ 617 h 10000"/>
              <a:gd name="connsiteX4" fmla="*/ 1625 w 9966"/>
              <a:gd name="connsiteY4" fmla="*/ 137 h 10000"/>
              <a:gd name="connsiteX5" fmla="*/ 2740 w 9966"/>
              <a:gd name="connsiteY5" fmla="*/ 137 h 10000"/>
              <a:gd name="connsiteX6" fmla="*/ 2775 w 9966"/>
              <a:gd name="connsiteY6" fmla="*/ 617 h 10000"/>
              <a:gd name="connsiteX7" fmla="*/ 2775 w 9966"/>
              <a:gd name="connsiteY7" fmla="*/ 7856 h 10000"/>
              <a:gd name="connsiteX8" fmla="*/ 2810 w 9966"/>
              <a:gd name="connsiteY8" fmla="*/ 8336 h 10000"/>
              <a:gd name="connsiteX9" fmla="*/ 4672 w 9966"/>
              <a:gd name="connsiteY9" fmla="*/ 8336 h 10000"/>
              <a:gd name="connsiteX10" fmla="*/ 4708 w 9966"/>
              <a:gd name="connsiteY10" fmla="*/ 7856 h 10000"/>
              <a:gd name="connsiteX11" fmla="*/ 4708 w 9966"/>
              <a:gd name="connsiteY11" fmla="*/ 3671 h 10000"/>
              <a:gd name="connsiteX12" fmla="*/ 4743 w 9966"/>
              <a:gd name="connsiteY12" fmla="*/ 3190 h 10000"/>
              <a:gd name="connsiteX13" fmla="*/ 6714 w 9966"/>
              <a:gd name="connsiteY13" fmla="*/ 3190 h 10000"/>
              <a:gd name="connsiteX14" fmla="*/ 6749 w 9966"/>
              <a:gd name="connsiteY14" fmla="*/ 3671 h 10000"/>
              <a:gd name="connsiteX15" fmla="*/ 6749 w 9966"/>
              <a:gd name="connsiteY15" fmla="*/ 5300 h 10000"/>
              <a:gd name="connsiteX16" fmla="*/ 6783 w 9966"/>
              <a:gd name="connsiteY16" fmla="*/ 5780 h 10000"/>
              <a:gd name="connsiteX17" fmla="*/ 7495 w 9966"/>
              <a:gd name="connsiteY17" fmla="*/ 5780 h 10000"/>
              <a:gd name="connsiteX18" fmla="*/ 7530 w 9966"/>
              <a:gd name="connsiteY18" fmla="*/ 5300 h 10000"/>
              <a:gd name="connsiteX19" fmla="*/ 7530 w 9966"/>
              <a:gd name="connsiteY19" fmla="*/ 480 h 10000"/>
              <a:gd name="connsiteX20" fmla="*/ 7566 w 9966"/>
              <a:gd name="connsiteY20" fmla="*/ 0 h 10000"/>
              <a:gd name="connsiteX21" fmla="*/ 8801 w 9966"/>
              <a:gd name="connsiteY21" fmla="*/ 0 h 10000"/>
              <a:gd name="connsiteX22" fmla="*/ 8835 w 9966"/>
              <a:gd name="connsiteY22" fmla="*/ 480 h 10000"/>
              <a:gd name="connsiteX23" fmla="*/ 8835 w 9966"/>
              <a:gd name="connsiteY23" fmla="*/ 9520 h 10000"/>
              <a:gd name="connsiteX24" fmla="*/ 8870 w 9966"/>
              <a:gd name="connsiteY24" fmla="*/ 10000 h 10000"/>
              <a:gd name="connsiteX25" fmla="*/ 9966 w 9966"/>
              <a:gd name="connsiteY25" fmla="*/ 10000 h 10000"/>
              <a:gd name="connsiteX0" fmla="*/ 0 w 8439"/>
              <a:gd name="connsiteY0" fmla="*/ 8336 h 10000"/>
              <a:gd name="connsiteX1" fmla="*/ 35 w 8439"/>
              <a:gd name="connsiteY1" fmla="*/ 7856 h 10000"/>
              <a:gd name="connsiteX2" fmla="*/ 35 w 8439"/>
              <a:gd name="connsiteY2" fmla="*/ 617 h 10000"/>
              <a:gd name="connsiteX3" fmla="*/ 70 w 8439"/>
              <a:gd name="connsiteY3" fmla="*/ 137 h 10000"/>
              <a:gd name="connsiteX4" fmla="*/ 1188 w 8439"/>
              <a:gd name="connsiteY4" fmla="*/ 137 h 10000"/>
              <a:gd name="connsiteX5" fmla="*/ 1223 w 8439"/>
              <a:gd name="connsiteY5" fmla="*/ 617 h 10000"/>
              <a:gd name="connsiteX6" fmla="*/ 1223 w 8439"/>
              <a:gd name="connsiteY6" fmla="*/ 7856 h 10000"/>
              <a:gd name="connsiteX7" fmla="*/ 1259 w 8439"/>
              <a:gd name="connsiteY7" fmla="*/ 8336 h 10000"/>
              <a:gd name="connsiteX8" fmla="*/ 3127 w 8439"/>
              <a:gd name="connsiteY8" fmla="*/ 8336 h 10000"/>
              <a:gd name="connsiteX9" fmla="*/ 3163 w 8439"/>
              <a:gd name="connsiteY9" fmla="*/ 7856 h 10000"/>
              <a:gd name="connsiteX10" fmla="*/ 3163 w 8439"/>
              <a:gd name="connsiteY10" fmla="*/ 3671 h 10000"/>
              <a:gd name="connsiteX11" fmla="*/ 3198 w 8439"/>
              <a:gd name="connsiteY11" fmla="*/ 3190 h 10000"/>
              <a:gd name="connsiteX12" fmla="*/ 5176 w 8439"/>
              <a:gd name="connsiteY12" fmla="*/ 3190 h 10000"/>
              <a:gd name="connsiteX13" fmla="*/ 5211 w 8439"/>
              <a:gd name="connsiteY13" fmla="*/ 3671 h 10000"/>
              <a:gd name="connsiteX14" fmla="*/ 5211 w 8439"/>
              <a:gd name="connsiteY14" fmla="*/ 5300 h 10000"/>
              <a:gd name="connsiteX15" fmla="*/ 5245 w 8439"/>
              <a:gd name="connsiteY15" fmla="*/ 5780 h 10000"/>
              <a:gd name="connsiteX16" fmla="*/ 5960 w 8439"/>
              <a:gd name="connsiteY16" fmla="*/ 5780 h 10000"/>
              <a:gd name="connsiteX17" fmla="*/ 5995 w 8439"/>
              <a:gd name="connsiteY17" fmla="*/ 5300 h 10000"/>
              <a:gd name="connsiteX18" fmla="*/ 5995 w 8439"/>
              <a:gd name="connsiteY18" fmla="*/ 480 h 10000"/>
              <a:gd name="connsiteX19" fmla="*/ 6031 w 8439"/>
              <a:gd name="connsiteY19" fmla="*/ 0 h 10000"/>
              <a:gd name="connsiteX20" fmla="*/ 7270 w 8439"/>
              <a:gd name="connsiteY20" fmla="*/ 0 h 10000"/>
              <a:gd name="connsiteX21" fmla="*/ 7304 w 8439"/>
              <a:gd name="connsiteY21" fmla="*/ 480 h 10000"/>
              <a:gd name="connsiteX22" fmla="*/ 7304 w 8439"/>
              <a:gd name="connsiteY22" fmla="*/ 9520 h 10000"/>
              <a:gd name="connsiteX23" fmla="*/ 7339 w 8439"/>
              <a:gd name="connsiteY23" fmla="*/ 10000 h 10000"/>
              <a:gd name="connsiteX24" fmla="*/ 8439 w 8439"/>
              <a:gd name="connsiteY24" fmla="*/ 10000 h 10000"/>
              <a:gd name="connsiteX0" fmla="*/ 0 w 9959"/>
              <a:gd name="connsiteY0" fmla="*/ 7856 h 10000"/>
              <a:gd name="connsiteX1" fmla="*/ 0 w 9959"/>
              <a:gd name="connsiteY1" fmla="*/ 617 h 10000"/>
              <a:gd name="connsiteX2" fmla="*/ 42 w 9959"/>
              <a:gd name="connsiteY2" fmla="*/ 137 h 10000"/>
              <a:gd name="connsiteX3" fmla="*/ 1367 w 9959"/>
              <a:gd name="connsiteY3" fmla="*/ 137 h 10000"/>
              <a:gd name="connsiteX4" fmla="*/ 1408 w 9959"/>
              <a:gd name="connsiteY4" fmla="*/ 617 h 10000"/>
              <a:gd name="connsiteX5" fmla="*/ 1408 w 9959"/>
              <a:gd name="connsiteY5" fmla="*/ 7856 h 10000"/>
              <a:gd name="connsiteX6" fmla="*/ 1451 w 9959"/>
              <a:gd name="connsiteY6" fmla="*/ 8336 h 10000"/>
              <a:gd name="connsiteX7" fmla="*/ 3664 w 9959"/>
              <a:gd name="connsiteY7" fmla="*/ 8336 h 10000"/>
              <a:gd name="connsiteX8" fmla="*/ 3707 w 9959"/>
              <a:gd name="connsiteY8" fmla="*/ 7856 h 10000"/>
              <a:gd name="connsiteX9" fmla="*/ 3707 w 9959"/>
              <a:gd name="connsiteY9" fmla="*/ 3671 h 10000"/>
              <a:gd name="connsiteX10" fmla="*/ 3749 w 9959"/>
              <a:gd name="connsiteY10" fmla="*/ 3190 h 10000"/>
              <a:gd name="connsiteX11" fmla="*/ 6092 w 9959"/>
              <a:gd name="connsiteY11" fmla="*/ 3190 h 10000"/>
              <a:gd name="connsiteX12" fmla="*/ 6134 w 9959"/>
              <a:gd name="connsiteY12" fmla="*/ 3671 h 10000"/>
              <a:gd name="connsiteX13" fmla="*/ 6134 w 9959"/>
              <a:gd name="connsiteY13" fmla="*/ 5300 h 10000"/>
              <a:gd name="connsiteX14" fmla="*/ 6174 w 9959"/>
              <a:gd name="connsiteY14" fmla="*/ 5780 h 10000"/>
              <a:gd name="connsiteX15" fmla="*/ 7021 w 9959"/>
              <a:gd name="connsiteY15" fmla="*/ 5780 h 10000"/>
              <a:gd name="connsiteX16" fmla="*/ 7063 w 9959"/>
              <a:gd name="connsiteY16" fmla="*/ 5300 h 10000"/>
              <a:gd name="connsiteX17" fmla="*/ 7063 w 9959"/>
              <a:gd name="connsiteY17" fmla="*/ 480 h 10000"/>
              <a:gd name="connsiteX18" fmla="*/ 7106 w 9959"/>
              <a:gd name="connsiteY18" fmla="*/ 0 h 10000"/>
              <a:gd name="connsiteX19" fmla="*/ 8574 w 9959"/>
              <a:gd name="connsiteY19" fmla="*/ 0 h 10000"/>
              <a:gd name="connsiteX20" fmla="*/ 8614 w 9959"/>
              <a:gd name="connsiteY20" fmla="*/ 480 h 10000"/>
              <a:gd name="connsiteX21" fmla="*/ 8614 w 9959"/>
              <a:gd name="connsiteY21" fmla="*/ 9520 h 10000"/>
              <a:gd name="connsiteX22" fmla="*/ 8656 w 9959"/>
              <a:gd name="connsiteY22" fmla="*/ 10000 h 10000"/>
              <a:gd name="connsiteX23" fmla="*/ 9959 w 9959"/>
              <a:gd name="connsiteY23" fmla="*/ 10000 h 10000"/>
              <a:gd name="connsiteX0" fmla="*/ 0 w 10000"/>
              <a:gd name="connsiteY0" fmla="*/ 617 h 10000"/>
              <a:gd name="connsiteX1" fmla="*/ 42 w 10000"/>
              <a:gd name="connsiteY1" fmla="*/ 137 h 10000"/>
              <a:gd name="connsiteX2" fmla="*/ 1373 w 10000"/>
              <a:gd name="connsiteY2" fmla="*/ 137 h 10000"/>
              <a:gd name="connsiteX3" fmla="*/ 1414 w 10000"/>
              <a:gd name="connsiteY3" fmla="*/ 617 h 10000"/>
              <a:gd name="connsiteX4" fmla="*/ 1414 w 10000"/>
              <a:gd name="connsiteY4" fmla="*/ 7856 h 10000"/>
              <a:gd name="connsiteX5" fmla="*/ 1457 w 10000"/>
              <a:gd name="connsiteY5" fmla="*/ 8336 h 10000"/>
              <a:gd name="connsiteX6" fmla="*/ 3679 w 10000"/>
              <a:gd name="connsiteY6" fmla="*/ 8336 h 10000"/>
              <a:gd name="connsiteX7" fmla="*/ 3722 w 10000"/>
              <a:gd name="connsiteY7" fmla="*/ 7856 h 10000"/>
              <a:gd name="connsiteX8" fmla="*/ 3722 w 10000"/>
              <a:gd name="connsiteY8" fmla="*/ 3671 h 10000"/>
              <a:gd name="connsiteX9" fmla="*/ 3764 w 10000"/>
              <a:gd name="connsiteY9" fmla="*/ 3190 h 10000"/>
              <a:gd name="connsiteX10" fmla="*/ 6117 w 10000"/>
              <a:gd name="connsiteY10" fmla="*/ 3190 h 10000"/>
              <a:gd name="connsiteX11" fmla="*/ 6159 w 10000"/>
              <a:gd name="connsiteY11" fmla="*/ 3671 h 10000"/>
              <a:gd name="connsiteX12" fmla="*/ 6159 w 10000"/>
              <a:gd name="connsiteY12" fmla="*/ 5300 h 10000"/>
              <a:gd name="connsiteX13" fmla="*/ 6199 w 10000"/>
              <a:gd name="connsiteY13" fmla="*/ 5780 h 10000"/>
              <a:gd name="connsiteX14" fmla="*/ 7050 w 10000"/>
              <a:gd name="connsiteY14" fmla="*/ 5780 h 10000"/>
              <a:gd name="connsiteX15" fmla="*/ 7092 w 10000"/>
              <a:gd name="connsiteY15" fmla="*/ 5300 h 10000"/>
              <a:gd name="connsiteX16" fmla="*/ 7092 w 10000"/>
              <a:gd name="connsiteY16" fmla="*/ 480 h 10000"/>
              <a:gd name="connsiteX17" fmla="*/ 7135 w 10000"/>
              <a:gd name="connsiteY17" fmla="*/ 0 h 10000"/>
              <a:gd name="connsiteX18" fmla="*/ 8609 w 10000"/>
              <a:gd name="connsiteY18" fmla="*/ 0 h 10000"/>
              <a:gd name="connsiteX19" fmla="*/ 8649 w 10000"/>
              <a:gd name="connsiteY19" fmla="*/ 480 h 10000"/>
              <a:gd name="connsiteX20" fmla="*/ 8649 w 10000"/>
              <a:gd name="connsiteY20" fmla="*/ 9520 h 10000"/>
              <a:gd name="connsiteX21" fmla="*/ 8692 w 10000"/>
              <a:gd name="connsiteY21" fmla="*/ 10000 h 10000"/>
              <a:gd name="connsiteX22" fmla="*/ 10000 w 10000"/>
              <a:gd name="connsiteY22" fmla="*/ 10000 h 10000"/>
              <a:gd name="connsiteX0" fmla="*/ 0 w 8692"/>
              <a:gd name="connsiteY0" fmla="*/ 617 h 10000"/>
              <a:gd name="connsiteX1" fmla="*/ 42 w 8692"/>
              <a:gd name="connsiteY1" fmla="*/ 137 h 10000"/>
              <a:gd name="connsiteX2" fmla="*/ 1373 w 8692"/>
              <a:gd name="connsiteY2" fmla="*/ 137 h 10000"/>
              <a:gd name="connsiteX3" fmla="*/ 1414 w 8692"/>
              <a:gd name="connsiteY3" fmla="*/ 617 h 10000"/>
              <a:gd name="connsiteX4" fmla="*/ 1414 w 8692"/>
              <a:gd name="connsiteY4" fmla="*/ 7856 h 10000"/>
              <a:gd name="connsiteX5" fmla="*/ 1457 w 8692"/>
              <a:gd name="connsiteY5" fmla="*/ 8336 h 10000"/>
              <a:gd name="connsiteX6" fmla="*/ 3679 w 8692"/>
              <a:gd name="connsiteY6" fmla="*/ 8336 h 10000"/>
              <a:gd name="connsiteX7" fmla="*/ 3722 w 8692"/>
              <a:gd name="connsiteY7" fmla="*/ 7856 h 10000"/>
              <a:gd name="connsiteX8" fmla="*/ 3722 w 8692"/>
              <a:gd name="connsiteY8" fmla="*/ 3671 h 10000"/>
              <a:gd name="connsiteX9" fmla="*/ 3764 w 8692"/>
              <a:gd name="connsiteY9" fmla="*/ 3190 h 10000"/>
              <a:gd name="connsiteX10" fmla="*/ 6117 w 8692"/>
              <a:gd name="connsiteY10" fmla="*/ 3190 h 10000"/>
              <a:gd name="connsiteX11" fmla="*/ 6159 w 8692"/>
              <a:gd name="connsiteY11" fmla="*/ 3671 h 10000"/>
              <a:gd name="connsiteX12" fmla="*/ 6159 w 8692"/>
              <a:gd name="connsiteY12" fmla="*/ 5300 h 10000"/>
              <a:gd name="connsiteX13" fmla="*/ 6199 w 8692"/>
              <a:gd name="connsiteY13" fmla="*/ 5780 h 10000"/>
              <a:gd name="connsiteX14" fmla="*/ 7050 w 8692"/>
              <a:gd name="connsiteY14" fmla="*/ 5780 h 10000"/>
              <a:gd name="connsiteX15" fmla="*/ 7092 w 8692"/>
              <a:gd name="connsiteY15" fmla="*/ 5300 h 10000"/>
              <a:gd name="connsiteX16" fmla="*/ 7092 w 8692"/>
              <a:gd name="connsiteY16" fmla="*/ 480 h 10000"/>
              <a:gd name="connsiteX17" fmla="*/ 7135 w 8692"/>
              <a:gd name="connsiteY17" fmla="*/ 0 h 10000"/>
              <a:gd name="connsiteX18" fmla="*/ 8609 w 8692"/>
              <a:gd name="connsiteY18" fmla="*/ 0 h 10000"/>
              <a:gd name="connsiteX19" fmla="*/ 8649 w 8692"/>
              <a:gd name="connsiteY19" fmla="*/ 480 h 10000"/>
              <a:gd name="connsiteX20" fmla="*/ 8649 w 8692"/>
              <a:gd name="connsiteY20" fmla="*/ 9520 h 10000"/>
              <a:gd name="connsiteX21" fmla="*/ 8692 w 8692"/>
              <a:gd name="connsiteY21" fmla="*/ 10000 h 10000"/>
              <a:gd name="connsiteX0" fmla="*/ 0 w 9951"/>
              <a:gd name="connsiteY0" fmla="*/ 617 h 9520"/>
              <a:gd name="connsiteX1" fmla="*/ 48 w 9951"/>
              <a:gd name="connsiteY1" fmla="*/ 137 h 9520"/>
              <a:gd name="connsiteX2" fmla="*/ 1580 w 9951"/>
              <a:gd name="connsiteY2" fmla="*/ 137 h 9520"/>
              <a:gd name="connsiteX3" fmla="*/ 1627 w 9951"/>
              <a:gd name="connsiteY3" fmla="*/ 617 h 9520"/>
              <a:gd name="connsiteX4" fmla="*/ 1627 w 9951"/>
              <a:gd name="connsiteY4" fmla="*/ 7856 h 9520"/>
              <a:gd name="connsiteX5" fmla="*/ 1676 w 9951"/>
              <a:gd name="connsiteY5" fmla="*/ 8336 h 9520"/>
              <a:gd name="connsiteX6" fmla="*/ 4233 w 9951"/>
              <a:gd name="connsiteY6" fmla="*/ 8336 h 9520"/>
              <a:gd name="connsiteX7" fmla="*/ 4282 w 9951"/>
              <a:gd name="connsiteY7" fmla="*/ 7856 h 9520"/>
              <a:gd name="connsiteX8" fmla="*/ 4282 w 9951"/>
              <a:gd name="connsiteY8" fmla="*/ 3671 h 9520"/>
              <a:gd name="connsiteX9" fmla="*/ 4330 w 9951"/>
              <a:gd name="connsiteY9" fmla="*/ 3190 h 9520"/>
              <a:gd name="connsiteX10" fmla="*/ 7038 w 9951"/>
              <a:gd name="connsiteY10" fmla="*/ 3190 h 9520"/>
              <a:gd name="connsiteX11" fmla="*/ 7086 w 9951"/>
              <a:gd name="connsiteY11" fmla="*/ 3671 h 9520"/>
              <a:gd name="connsiteX12" fmla="*/ 7086 w 9951"/>
              <a:gd name="connsiteY12" fmla="*/ 5300 h 9520"/>
              <a:gd name="connsiteX13" fmla="*/ 7132 w 9951"/>
              <a:gd name="connsiteY13" fmla="*/ 5780 h 9520"/>
              <a:gd name="connsiteX14" fmla="*/ 8111 w 9951"/>
              <a:gd name="connsiteY14" fmla="*/ 5780 h 9520"/>
              <a:gd name="connsiteX15" fmla="*/ 8159 w 9951"/>
              <a:gd name="connsiteY15" fmla="*/ 5300 h 9520"/>
              <a:gd name="connsiteX16" fmla="*/ 8159 w 9951"/>
              <a:gd name="connsiteY16" fmla="*/ 480 h 9520"/>
              <a:gd name="connsiteX17" fmla="*/ 8209 w 9951"/>
              <a:gd name="connsiteY17" fmla="*/ 0 h 9520"/>
              <a:gd name="connsiteX18" fmla="*/ 9905 w 9951"/>
              <a:gd name="connsiteY18" fmla="*/ 0 h 9520"/>
              <a:gd name="connsiteX19" fmla="*/ 9951 w 9951"/>
              <a:gd name="connsiteY19" fmla="*/ 480 h 9520"/>
              <a:gd name="connsiteX20" fmla="*/ 9951 w 9951"/>
              <a:gd name="connsiteY20" fmla="*/ 9520 h 9520"/>
              <a:gd name="connsiteX0" fmla="*/ 0 w 10000"/>
              <a:gd name="connsiteY0" fmla="*/ 648 h 8756"/>
              <a:gd name="connsiteX1" fmla="*/ 48 w 10000"/>
              <a:gd name="connsiteY1" fmla="*/ 144 h 8756"/>
              <a:gd name="connsiteX2" fmla="*/ 1588 w 10000"/>
              <a:gd name="connsiteY2" fmla="*/ 144 h 8756"/>
              <a:gd name="connsiteX3" fmla="*/ 1635 w 10000"/>
              <a:gd name="connsiteY3" fmla="*/ 648 h 8756"/>
              <a:gd name="connsiteX4" fmla="*/ 1635 w 10000"/>
              <a:gd name="connsiteY4" fmla="*/ 8252 h 8756"/>
              <a:gd name="connsiteX5" fmla="*/ 1684 w 10000"/>
              <a:gd name="connsiteY5" fmla="*/ 8756 h 8756"/>
              <a:gd name="connsiteX6" fmla="*/ 4254 w 10000"/>
              <a:gd name="connsiteY6" fmla="*/ 8756 h 8756"/>
              <a:gd name="connsiteX7" fmla="*/ 4303 w 10000"/>
              <a:gd name="connsiteY7" fmla="*/ 8252 h 8756"/>
              <a:gd name="connsiteX8" fmla="*/ 4303 w 10000"/>
              <a:gd name="connsiteY8" fmla="*/ 3856 h 8756"/>
              <a:gd name="connsiteX9" fmla="*/ 4351 w 10000"/>
              <a:gd name="connsiteY9" fmla="*/ 3351 h 8756"/>
              <a:gd name="connsiteX10" fmla="*/ 7073 w 10000"/>
              <a:gd name="connsiteY10" fmla="*/ 3351 h 8756"/>
              <a:gd name="connsiteX11" fmla="*/ 7121 w 10000"/>
              <a:gd name="connsiteY11" fmla="*/ 3856 h 8756"/>
              <a:gd name="connsiteX12" fmla="*/ 7121 w 10000"/>
              <a:gd name="connsiteY12" fmla="*/ 5567 h 8756"/>
              <a:gd name="connsiteX13" fmla="*/ 7167 w 10000"/>
              <a:gd name="connsiteY13" fmla="*/ 6071 h 8756"/>
              <a:gd name="connsiteX14" fmla="*/ 8151 w 10000"/>
              <a:gd name="connsiteY14" fmla="*/ 6071 h 8756"/>
              <a:gd name="connsiteX15" fmla="*/ 8199 w 10000"/>
              <a:gd name="connsiteY15" fmla="*/ 5567 h 8756"/>
              <a:gd name="connsiteX16" fmla="*/ 8199 w 10000"/>
              <a:gd name="connsiteY16" fmla="*/ 504 h 8756"/>
              <a:gd name="connsiteX17" fmla="*/ 8249 w 10000"/>
              <a:gd name="connsiteY17" fmla="*/ 0 h 8756"/>
              <a:gd name="connsiteX18" fmla="*/ 9954 w 10000"/>
              <a:gd name="connsiteY18" fmla="*/ 0 h 8756"/>
              <a:gd name="connsiteX19" fmla="*/ 10000 w 10000"/>
              <a:gd name="connsiteY19" fmla="*/ 504 h 8756"/>
              <a:gd name="connsiteX0" fmla="*/ 0 w 9954"/>
              <a:gd name="connsiteY0" fmla="*/ 740 h 10000"/>
              <a:gd name="connsiteX1" fmla="*/ 48 w 9954"/>
              <a:gd name="connsiteY1" fmla="*/ 164 h 10000"/>
              <a:gd name="connsiteX2" fmla="*/ 1588 w 9954"/>
              <a:gd name="connsiteY2" fmla="*/ 164 h 10000"/>
              <a:gd name="connsiteX3" fmla="*/ 1635 w 9954"/>
              <a:gd name="connsiteY3" fmla="*/ 740 h 10000"/>
              <a:gd name="connsiteX4" fmla="*/ 1635 w 9954"/>
              <a:gd name="connsiteY4" fmla="*/ 9424 h 10000"/>
              <a:gd name="connsiteX5" fmla="*/ 1684 w 9954"/>
              <a:gd name="connsiteY5" fmla="*/ 10000 h 10000"/>
              <a:gd name="connsiteX6" fmla="*/ 4254 w 9954"/>
              <a:gd name="connsiteY6" fmla="*/ 10000 h 10000"/>
              <a:gd name="connsiteX7" fmla="*/ 4303 w 9954"/>
              <a:gd name="connsiteY7" fmla="*/ 9424 h 10000"/>
              <a:gd name="connsiteX8" fmla="*/ 4303 w 9954"/>
              <a:gd name="connsiteY8" fmla="*/ 4404 h 10000"/>
              <a:gd name="connsiteX9" fmla="*/ 4351 w 9954"/>
              <a:gd name="connsiteY9" fmla="*/ 3827 h 10000"/>
              <a:gd name="connsiteX10" fmla="*/ 7073 w 9954"/>
              <a:gd name="connsiteY10" fmla="*/ 3827 h 10000"/>
              <a:gd name="connsiteX11" fmla="*/ 7121 w 9954"/>
              <a:gd name="connsiteY11" fmla="*/ 4404 h 10000"/>
              <a:gd name="connsiteX12" fmla="*/ 7121 w 9954"/>
              <a:gd name="connsiteY12" fmla="*/ 6358 h 10000"/>
              <a:gd name="connsiteX13" fmla="*/ 7167 w 9954"/>
              <a:gd name="connsiteY13" fmla="*/ 6934 h 10000"/>
              <a:gd name="connsiteX14" fmla="*/ 8151 w 9954"/>
              <a:gd name="connsiteY14" fmla="*/ 6934 h 10000"/>
              <a:gd name="connsiteX15" fmla="*/ 8199 w 9954"/>
              <a:gd name="connsiteY15" fmla="*/ 6358 h 10000"/>
              <a:gd name="connsiteX16" fmla="*/ 8199 w 9954"/>
              <a:gd name="connsiteY16" fmla="*/ 576 h 10000"/>
              <a:gd name="connsiteX17" fmla="*/ 8249 w 9954"/>
              <a:gd name="connsiteY17" fmla="*/ 0 h 10000"/>
              <a:gd name="connsiteX18" fmla="*/ 9954 w 9954"/>
              <a:gd name="connsiteY18" fmla="*/ 0 h 10000"/>
              <a:gd name="connsiteX0" fmla="*/ 0 w 8287"/>
              <a:gd name="connsiteY0" fmla="*/ 740 h 10000"/>
              <a:gd name="connsiteX1" fmla="*/ 48 w 8287"/>
              <a:gd name="connsiteY1" fmla="*/ 164 h 10000"/>
              <a:gd name="connsiteX2" fmla="*/ 1595 w 8287"/>
              <a:gd name="connsiteY2" fmla="*/ 164 h 10000"/>
              <a:gd name="connsiteX3" fmla="*/ 1643 w 8287"/>
              <a:gd name="connsiteY3" fmla="*/ 740 h 10000"/>
              <a:gd name="connsiteX4" fmla="*/ 1643 w 8287"/>
              <a:gd name="connsiteY4" fmla="*/ 9424 h 10000"/>
              <a:gd name="connsiteX5" fmla="*/ 1692 w 8287"/>
              <a:gd name="connsiteY5" fmla="*/ 10000 h 10000"/>
              <a:gd name="connsiteX6" fmla="*/ 4274 w 8287"/>
              <a:gd name="connsiteY6" fmla="*/ 10000 h 10000"/>
              <a:gd name="connsiteX7" fmla="*/ 4323 w 8287"/>
              <a:gd name="connsiteY7" fmla="*/ 9424 h 10000"/>
              <a:gd name="connsiteX8" fmla="*/ 4323 w 8287"/>
              <a:gd name="connsiteY8" fmla="*/ 4404 h 10000"/>
              <a:gd name="connsiteX9" fmla="*/ 4371 w 8287"/>
              <a:gd name="connsiteY9" fmla="*/ 3827 h 10000"/>
              <a:gd name="connsiteX10" fmla="*/ 7106 w 8287"/>
              <a:gd name="connsiteY10" fmla="*/ 3827 h 10000"/>
              <a:gd name="connsiteX11" fmla="*/ 7154 w 8287"/>
              <a:gd name="connsiteY11" fmla="*/ 4404 h 10000"/>
              <a:gd name="connsiteX12" fmla="*/ 7154 w 8287"/>
              <a:gd name="connsiteY12" fmla="*/ 6358 h 10000"/>
              <a:gd name="connsiteX13" fmla="*/ 7200 w 8287"/>
              <a:gd name="connsiteY13" fmla="*/ 6934 h 10000"/>
              <a:gd name="connsiteX14" fmla="*/ 8189 w 8287"/>
              <a:gd name="connsiteY14" fmla="*/ 6934 h 10000"/>
              <a:gd name="connsiteX15" fmla="*/ 8237 w 8287"/>
              <a:gd name="connsiteY15" fmla="*/ 6358 h 10000"/>
              <a:gd name="connsiteX16" fmla="*/ 8237 w 8287"/>
              <a:gd name="connsiteY16" fmla="*/ 576 h 10000"/>
              <a:gd name="connsiteX17" fmla="*/ 8287 w 8287"/>
              <a:gd name="connsiteY17" fmla="*/ 0 h 10000"/>
              <a:gd name="connsiteX0" fmla="*/ 0 w 9940"/>
              <a:gd name="connsiteY0" fmla="*/ 576 h 9836"/>
              <a:gd name="connsiteX1" fmla="*/ 58 w 9940"/>
              <a:gd name="connsiteY1" fmla="*/ 0 h 9836"/>
              <a:gd name="connsiteX2" fmla="*/ 1925 w 9940"/>
              <a:gd name="connsiteY2" fmla="*/ 0 h 9836"/>
              <a:gd name="connsiteX3" fmla="*/ 1983 w 9940"/>
              <a:gd name="connsiteY3" fmla="*/ 576 h 9836"/>
              <a:gd name="connsiteX4" fmla="*/ 1983 w 9940"/>
              <a:gd name="connsiteY4" fmla="*/ 9260 h 9836"/>
              <a:gd name="connsiteX5" fmla="*/ 2042 w 9940"/>
              <a:gd name="connsiteY5" fmla="*/ 9836 h 9836"/>
              <a:gd name="connsiteX6" fmla="*/ 5157 w 9940"/>
              <a:gd name="connsiteY6" fmla="*/ 9836 h 9836"/>
              <a:gd name="connsiteX7" fmla="*/ 5217 w 9940"/>
              <a:gd name="connsiteY7" fmla="*/ 9260 h 9836"/>
              <a:gd name="connsiteX8" fmla="*/ 5217 w 9940"/>
              <a:gd name="connsiteY8" fmla="*/ 4240 h 9836"/>
              <a:gd name="connsiteX9" fmla="*/ 5275 w 9940"/>
              <a:gd name="connsiteY9" fmla="*/ 3663 h 9836"/>
              <a:gd name="connsiteX10" fmla="*/ 8575 w 9940"/>
              <a:gd name="connsiteY10" fmla="*/ 3663 h 9836"/>
              <a:gd name="connsiteX11" fmla="*/ 8633 w 9940"/>
              <a:gd name="connsiteY11" fmla="*/ 4240 h 9836"/>
              <a:gd name="connsiteX12" fmla="*/ 8633 w 9940"/>
              <a:gd name="connsiteY12" fmla="*/ 6194 h 9836"/>
              <a:gd name="connsiteX13" fmla="*/ 8688 w 9940"/>
              <a:gd name="connsiteY13" fmla="*/ 6770 h 9836"/>
              <a:gd name="connsiteX14" fmla="*/ 9882 w 9940"/>
              <a:gd name="connsiteY14" fmla="*/ 6770 h 9836"/>
              <a:gd name="connsiteX15" fmla="*/ 9940 w 9940"/>
              <a:gd name="connsiteY15" fmla="*/ 6194 h 9836"/>
              <a:gd name="connsiteX16" fmla="*/ 9940 w 9940"/>
              <a:gd name="connsiteY16" fmla="*/ 412 h 9836"/>
              <a:gd name="connsiteX0" fmla="*/ 0 w 10000"/>
              <a:gd name="connsiteY0" fmla="*/ 586 h 10000"/>
              <a:gd name="connsiteX1" fmla="*/ 58 w 10000"/>
              <a:gd name="connsiteY1" fmla="*/ 0 h 10000"/>
              <a:gd name="connsiteX2" fmla="*/ 1937 w 10000"/>
              <a:gd name="connsiteY2" fmla="*/ 0 h 10000"/>
              <a:gd name="connsiteX3" fmla="*/ 1995 w 10000"/>
              <a:gd name="connsiteY3" fmla="*/ 586 h 10000"/>
              <a:gd name="connsiteX4" fmla="*/ 1995 w 10000"/>
              <a:gd name="connsiteY4" fmla="*/ 9414 h 10000"/>
              <a:gd name="connsiteX5" fmla="*/ 2054 w 10000"/>
              <a:gd name="connsiteY5" fmla="*/ 10000 h 10000"/>
              <a:gd name="connsiteX6" fmla="*/ 5188 w 10000"/>
              <a:gd name="connsiteY6" fmla="*/ 10000 h 10000"/>
              <a:gd name="connsiteX7" fmla="*/ 5248 w 10000"/>
              <a:gd name="connsiteY7" fmla="*/ 9414 h 10000"/>
              <a:gd name="connsiteX8" fmla="*/ 5248 w 10000"/>
              <a:gd name="connsiteY8" fmla="*/ 4311 h 10000"/>
              <a:gd name="connsiteX9" fmla="*/ 5307 w 10000"/>
              <a:gd name="connsiteY9" fmla="*/ 3724 h 10000"/>
              <a:gd name="connsiteX10" fmla="*/ 8627 w 10000"/>
              <a:gd name="connsiteY10" fmla="*/ 3724 h 10000"/>
              <a:gd name="connsiteX11" fmla="*/ 8685 w 10000"/>
              <a:gd name="connsiteY11" fmla="*/ 4311 h 10000"/>
              <a:gd name="connsiteX12" fmla="*/ 8685 w 10000"/>
              <a:gd name="connsiteY12" fmla="*/ 6297 h 10000"/>
              <a:gd name="connsiteX13" fmla="*/ 8740 w 10000"/>
              <a:gd name="connsiteY13" fmla="*/ 6883 h 10000"/>
              <a:gd name="connsiteX14" fmla="*/ 9942 w 10000"/>
              <a:gd name="connsiteY14" fmla="*/ 6883 h 10000"/>
              <a:gd name="connsiteX15" fmla="*/ 10000 w 10000"/>
              <a:gd name="connsiteY15" fmla="*/ 6297 h 10000"/>
              <a:gd name="connsiteX0" fmla="*/ 0 w 10000"/>
              <a:gd name="connsiteY0" fmla="*/ 586 h 10000"/>
              <a:gd name="connsiteX1" fmla="*/ 1937 w 10000"/>
              <a:gd name="connsiteY1" fmla="*/ 0 h 10000"/>
              <a:gd name="connsiteX2" fmla="*/ 1995 w 10000"/>
              <a:gd name="connsiteY2" fmla="*/ 586 h 10000"/>
              <a:gd name="connsiteX3" fmla="*/ 1995 w 10000"/>
              <a:gd name="connsiteY3" fmla="*/ 9414 h 10000"/>
              <a:gd name="connsiteX4" fmla="*/ 2054 w 10000"/>
              <a:gd name="connsiteY4" fmla="*/ 10000 h 10000"/>
              <a:gd name="connsiteX5" fmla="*/ 5188 w 10000"/>
              <a:gd name="connsiteY5" fmla="*/ 10000 h 10000"/>
              <a:gd name="connsiteX6" fmla="*/ 5248 w 10000"/>
              <a:gd name="connsiteY6" fmla="*/ 9414 h 10000"/>
              <a:gd name="connsiteX7" fmla="*/ 5248 w 10000"/>
              <a:gd name="connsiteY7" fmla="*/ 4311 h 10000"/>
              <a:gd name="connsiteX8" fmla="*/ 5307 w 10000"/>
              <a:gd name="connsiteY8" fmla="*/ 3724 h 10000"/>
              <a:gd name="connsiteX9" fmla="*/ 8627 w 10000"/>
              <a:gd name="connsiteY9" fmla="*/ 3724 h 10000"/>
              <a:gd name="connsiteX10" fmla="*/ 8685 w 10000"/>
              <a:gd name="connsiteY10" fmla="*/ 4311 h 10000"/>
              <a:gd name="connsiteX11" fmla="*/ 8685 w 10000"/>
              <a:gd name="connsiteY11" fmla="*/ 6297 h 10000"/>
              <a:gd name="connsiteX12" fmla="*/ 8740 w 10000"/>
              <a:gd name="connsiteY12" fmla="*/ 6883 h 10000"/>
              <a:gd name="connsiteX13" fmla="*/ 9942 w 10000"/>
              <a:gd name="connsiteY13" fmla="*/ 6883 h 10000"/>
              <a:gd name="connsiteX14" fmla="*/ 10000 w 10000"/>
              <a:gd name="connsiteY14" fmla="*/ 6297 h 10000"/>
              <a:gd name="connsiteX0" fmla="*/ 0 w 8803"/>
              <a:gd name="connsiteY0" fmla="*/ 40 h 10113"/>
              <a:gd name="connsiteX1" fmla="*/ 740 w 8803"/>
              <a:gd name="connsiteY1" fmla="*/ 113 h 10113"/>
              <a:gd name="connsiteX2" fmla="*/ 798 w 8803"/>
              <a:gd name="connsiteY2" fmla="*/ 699 h 10113"/>
              <a:gd name="connsiteX3" fmla="*/ 798 w 8803"/>
              <a:gd name="connsiteY3" fmla="*/ 9527 h 10113"/>
              <a:gd name="connsiteX4" fmla="*/ 857 w 8803"/>
              <a:gd name="connsiteY4" fmla="*/ 10113 h 10113"/>
              <a:gd name="connsiteX5" fmla="*/ 3991 w 8803"/>
              <a:gd name="connsiteY5" fmla="*/ 10113 h 10113"/>
              <a:gd name="connsiteX6" fmla="*/ 4051 w 8803"/>
              <a:gd name="connsiteY6" fmla="*/ 9527 h 10113"/>
              <a:gd name="connsiteX7" fmla="*/ 4051 w 8803"/>
              <a:gd name="connsiteY7" fmla="*/ 4424 h 10113"/>
              <a:gd name="connsiteX8" fmla="*/ 4110 w 8803"/>
              <a:gd name="connsiteY8" fmla="*/ 3837 h 10113"/>
              <a:gd name="connsiteX9" fmla="*/ 7430 w 8803"/>
              <a:gd name="connsiteY9" fmla="*/ 3837 h 10113"/>
              <a:gd name="connsiteX10" fmla="*/ 7488 w 8803"/>
              <a:gd name="connsiteY10" fmla="*/ 4424 h 10113"/>
              <a:gd name="connsiteX11" fmla="*/ 7488 w 8803"/>
              <a:gd name="connsiteY11" fmla="*/ 6410 h 10113"/>
              <a:gd name="connsiteX12" fmla="*/ 7543 w 8803"/>
              <a:gd name="connsiteY12" fmla="*/ 6996 h 10113"/>
              <a:gd name="connsiteX13" fmla="*/ 8745 w 8803"/>
              <a:gd name="connsiteY13" fmla="*/ 6996 h 10113"/>
              <a:gd name="connsiteX14" fmla="*/ 8803 w 8803"/>
              <a:gd name="connsiteY14" fmla="*/ 6410 h 10113"/>
              <a:gd name="connsiteX0" fmla="*/ 0 w 10000"/>
              <a:gd name="connsiteY0" fmla="*/ 75 h 9905"/>
              <a:gd name="connsiteX1" fmla="*/ 841 w 10000"/>
              <a:gd name="connsiteY1" fmla="*/ 17 h 9905"/>
              <a:gd name="connsiteX2" fmla="*/ 907 w 10000"/>
              <a:gd name="connsiteY2" fmla="*/ 596 h 9905"/>
              <a:gd name="connsiteX3" fmla="*/ 907 w 10000"/>
              <a:gd name="connsiteY3" fmla="*/ 9326 h 9905"/>
              <a:gd name="connsiteX4" fmla="*/ 974 w 10000"/>
              <a:gd name="connsiteY4" fmla="*/ 9905 h 9905"/>
              <a:gd name="connsiteX5" fmla="*/ 4534 w 10000"/>
              <a:gd name="connsiteY5" fmla="*/ 9905 h 9905"/>
              <a:gd name="connsiteX6" fmla="*/ 4602 w 10000"/>
              <a:gd name="connsiteY6" fmla="*/ 9326 h 9905"/>
              <a:gd name="connsiteX7" fmla="*/ 4602 w 10000"/>
              <a:gd name="connsiteY7" fmla="*/ 4280 h 9905"/>
              <a:gd name="connsiteX8" fmla="*/ 4669 w 10000"/>
              <a:gd name="connsiteY8" fmla="*/ 3699 h 9905"/>
              <a:gd name="connsiteX9" fmla="*/ 8440 w 10000"/>
              <a:gd name="connsiteY9" fmla="*/ 3699 h 9905"/>
              <a:gd name="connsiteX10" fmla="*/ 8506 w 10000"/>
              <a:gd name="connsiteY10" fmla="*/ 4280 h 9905"/>
              <a:gd name="connsiteX11" fmla="*/ 8506 w 10000"/>
              <a:gd name="connsiteY11" fmla="*/ 6243 h 9905"/>
              <a:gd name="connsiteX12" fmla="*/ 8569 w 10000"/>
              <a:gd name="connsiteY12" fmla="*/ 6823 h 9905"/>
              <a:gd name="connsiteX13" fmla="*/ 9934 w 10000"/>
              <a:gd name="connsiteY13" fmla="*/ 6823 h 9905"/>
              <a:gd name="connsiteX14" fmla="*/ 10000 w 10000"/>
              <a:gd name="connsiteY14" fmla="*/ 6243 h 9905"/>
              <a:gd name="connsiteX0" fmla="*/ 0 w 10000"/>
              <a:gd name="connsiteY0" fmla="*/ 59 h 9983"/>
              <a:gd name="connsiteX1" fmla="*/ 841 w 10000"/>
              <a:gd name="connsiteY1" fmla="*/ 0 h 9983"/>
              <a:gd name="connsiteX2" fmla="*/ 907 w 10000"/>
              <a:gd name="connsiteY2" fmla="*/ 585 h 9983"/>
              <a:gd name="connsiteX3" fmla="*/ 907 w 10000"/>
              <a:gd name="connsiteY3" fmla="*/ 9398 h 9983"/>
              <a:gd name="connsiteX4" fmla="*/ 974 w 10000"/>
              <a:gd name="connsiteY4" fmla="*/ 9983 h 9983"/>
              <a:gd name="connsiteX5" fmla="*/ 4534 w 10000"/>
              <a:gd name="connsiteY5" fmla="*/ 9983 h 9983"/>
              <a:gd name="connsiteX6" fmla="*/ 4602 w 10000"/>
              <a:gd name="connsiteY6" fmla="*/ 9398 h 9983"/>
              <a:gd name="connsiteX7" fmla="*/ 4602 w 10000"/>
              <a:gd name="connsiteY7" fmla="*/ 4304 h 9983"/>
              <a:gd name="connsiteX8" fmla="*/ 4669 w 10000"/>
              <a:gd name="connsiteY8" fmla="*/ 3717 h 9983"/>
              <a:gd name="connsiteX9" fmla="*/ 8440 w 10000"/>
              <a:gd name="connsiteY9" fmla="*/ 3717 h 9983"/>
              <a:gd name="connsiteX10" fmla="*/ 8506 w 10000"/>
              <a:gd name="connsiteY10" fmla="*/ 4304 h 9983"/>
              <a:gd name="connsiteX11" fmla="*/ 8506 w 10000"/>
              <a:gd name="connsiteY11" fmla="*/ 6286 h 9983"/>
              <a:gd name="connsiteX12" fmla="*/ 8569 w 10000"/>
              <a:gd name="connsiteY12" fmla="*/ 6871 h 9983"/>
              <a:gd name="connsiteX13" fmla="*/ 9934 w 10000"/>
              <a:gd name="connsiteY13" fmla="*/ 6871 h 9983"/>
              <a:gd name="connsiteX14" fmla="*/ 10000 w 10000"/>
              <a:gd name="connsiteY14" fmla="*/ 6286 h 9983"/>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59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30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30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1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1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10003 w 10003"/>
              <a:gd name="connsiteY13" fmla="*/ 6297 h 10000"/>
              <a:gd name="connsiteX0" fmla="*/ 0 w 9498"/>
              <a:gd name="connsiteY0" fmla="*/ 1 h 10000"/>
              <a:gd name="connsiteX1" fmla="*/ 844 w 9498"/>
              <a:gd name="connsiteY1" fmla="*/ 0 h 10000"/>
              <a:gd name="connsiteX2" fmla="*/ 910 w 9498"/>
              <a:gd name="connsiteY2" fmla="*/ 586 h 10000"/>
              <a:gd name="connsiteX3" fmla="*/ 910 w 9498"/>
              <a:gd name="connsiteY3" fmla="*/ 9414 h 10000"/>
              <a:gd name="connsiteX4" fmla="*/ 977 w 9498"/>
              <a:gd name="connsiteY4" fmla="*/ 10000 h 10000"/>
              <a:gd name="connsiteX5" fmla="*/ 4537 w 9498"/>
              <a:gd name="connsiteY5" fmla="*/ 10000 h 10000"/>
              <a:gd name="connsiteX6" fmla="*/ 4605 w 9498"/>
              <a:gd name="connsiteY6" fmla="*/ 9414 h 10000"/>
              <a:gd name="connsiteX7" fmla="*/ 4605 w 9498"/>
              <a:gd name="connsiteY7" fmla="*/ 4311 h 10000"/>
              <a:gd name="connsiteX8" fmla="*/ 4672 w 9498"/>
              <a:gd name="connsiteY8" fmla="*/ 3723 h 10000"/>
              <a:gd name="connsiteX9" fmla="*/ 8443 w 9498"/>
              <a:gd name="connsiteY9" fmla="*/ 3723 h 10000"/>
              <a:gd name="connsiteX10" fmla="*/ 8509 w 9498"/>
              <a:gd name="connsiteY10" fmla="*/ 4311 h 10000"/>
              <a:gd name="connsiteX11" fmla="*/ 8509 w 9498"/>
              <a:gd name="connsiteY11" fmla="*/ 6297 h 10000"/>
              <a:gd name="connsiteX12" fmla="*/ 8572 w 9498"/>
              <a:gd name="connsiteY12" fmla="*/ 6883 h 10000"/>
              <a:gd name="connsiteX13" fmla="*/ 9498 w 9498"/>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49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861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29"/>
              <a:gd name="connsiteY0" fmla="*/ 1 h 10000"/>
              <a:gd name="connsiteX1" fmla="*/ 889 w 10029"/>
              <a:gd name="connsiteY1" fmla="*/ 0 h 10000"/>
              <a:gd name="connsiteX2" fmla="*/ 958 w 10029"/>
              <a:gd name="connsiteY2" fmla="*/ 586 h 10000"/>
              <a:gd name="connsiteX3" fmla="*/ 958 w 10029"/>
              <a:gd name="connsiteY3" fmla="*/ 9414 h 10000"/>
              <a:gd name="connsiteX4" fmla="*/ 1029 w 10029"/>
              <a:gd name="connsiteY4" fmla="*/ 10000 h 10000"/>
              <a:gd name="connsiteX5" fmla="*/ 4777 w 10029"/>
              <a:gd name="connsiteY5" fmla="*/ 10000 h 10000"/>
              <a:gd name="connsiteX6" fmla="*/ 4848 w 10029"/>
              <a:gd name="connsiteY6" fmla="*/ 9414 h 10000"/>
              <a:gd name="connsiteX7" fmla="*/ 4848 w 10029"/>
              <a:gd name="connsiteY7" fmla="*/ 4311 h 10000"/>
              <a:gd name="connsiteX8" fmla="*/ 4919 w 10029"/>
              <a:gd name="connsiteY8" fmla="*/ 3723 h 10000"/>
              <a:gd name="connsiteX9" fmla="*/ 8889 w 10029"/>
              <a:gd name="connsiteY9" fmla="*/ 3723 h 10000"/>
              <a:gd name="connsiteX10" fmla="*/ 8959 w 10029"/>
              <a:gd name="connsiteY10" fmla="*/ 4311 h 10000"/>
              <a:gd name="connsiteX11" fmla="*/ 8959 w 10029"/>
              <a:gd name="connsiteY11" fmla="*/ 6297 h 10000"/>
              <a:gd name="connsiteX12" fmla="*/ 9014 w 10029"/>
              <a:gd name="connsiteY12" fmla="*/ 6927 h 10000"/>
              <a:gd name="connsiteX13" fmla="*/ 10029 w 10029"/>
              <a:gd name="connsiteY13" fmla="*/ 6912 h 10000"/>
              <a:gd name="connsiteX0" fmla="*/ 0 w 10029"/>
              <a:gd name="connsiteY0" fmla="*/ 1 h 10000"/>
              <a:gd name="connsiteX1" fmla="*/ 889 w 10029"/>
              <a:gd name="connsiteY1" fmla="*/ 0 h 10000"/>
              <a:gd name="connsiteX2" fmla="*/ 958 w 10029"/>
              <a:gd name="connsiteY2" fmla="*/ 586 h 10000"/>
              <a:gd name="connsiteX3" fmla="*/ 958 w 10029"/>
              <a:gd name="connsiteY3" fmla="*/ 9414 h 10000"/>
              <a:gd name="connsiteX4" fmla="*/ 1029 w 10029"/>
              <a:gd name="connsiteY4" fmla="*/ 10000 h 10000"/>
              <a:gd name="connsiteX5" fmla="*/ 4777 w 10029"/>
              <a:gd name="connsiteY5" fmla="*/ 10000 h 10000"/>
              <a:gd name="connsiteX6" fmla="*/ 4848 w 10029"/>
              <a:gd name="connsiteY6" fmla="*/ 9414 h 10000"/>
              <a:gd name="connsiteX7" fmla="*/ 4848 w 10029"/>
              <a:gd name="connsiteY7" fmla="*/ 4311 h 10000"/>
              <a:gd name="connsiteX8" fmla="*/ 4919 w 10029"/>
              <a:gd name="connsiteY8" fmla="*/ 3723 h 10000"/>
              <a:gd name="connsiteX9" fmla="*/ 8889 w 10029"/>
              <a:gd name="connsiteY9" fmla="*/ 3723 h 10000"/>
              <a:gd name="connsiteX10" fmla="*/ 8959 w 10029"/>
              <a:gd name="connsiteY10" fmla="*/ 4311 h 10000"/>
              <a:gd name="connsiteX11" fmla="*/ 8959 w 10029"/>
              <a:gd name="connsiteY11" fmla="*/ 6297 h 10000"/>
              <a:gd name="connsiteX12" fmla="*/ 9014 w 10029"/>
              <a:gd name="connsiteY12" fmla="*/ 6927 h 10000"/>
              <a:gd name="connsiteX13" fmla="*/ 10029 w 10029"/>
              <a:gd name="connsiteY13" fmla="*/ 6912 h 10000"/>
              <a:gd name="connsiteX0" fmla="*/ 0 w 10063"/>
              <a:gd name="connsiteY0" fmla="*/ 1 h 10000"/>
              <a:gd name="connsiteX1" fmla="*/ 889 w 10063"/>
              <a:gd name="connsiteY1" fmla="*/ 0 h 10000"/>
              <a:gd name="connsiteX2" fmla="*/ 958 w 10063"/>
              <a:gd name="connsiteY2" fmla="*/ 586 h 10000"/>
              <a:gd name="connsiteX3" fmla="*/ 958 w 10063"/>
              <a:gd name="connsiteY3" fmla="*/ 9414 h 10000"/>
              <a:gd name="connsiteX4" fmla="*/ 1029 w 10063"/>
              <a:gd name="connsiteY4" fmla="*/ 10000 h 10000"/>
              <a:gd name="connsiteX5" fmla="*/ 4777 w 10063"/>
              <a:gd name="connsiteY5" fmla="*/ 10000 h 10000"/>
              <a:gd name="connsiteX6" fmla="*/ 4848 w 10063"/>
              <a:gd name="connsiteY6" fmla="*/ 9414 h 10000"/>
              <a:gd name="connsiteX7" fmla="*/ 4848 w 10063"/>
              <a:gd name="connsiteY7" fmla="*/ 4311 h 10000"/>
              <a:gd name="connsiteX8" fmla="*/ 4919 w 10063"/>
              <a:gd name="connsiteY8" fmla="*/ 3723 h 10000"/>
              <a:gd name="connsiteX9" fmla="*/ 8889 w 10063"/>
              <a:gd name="connsiteY9" fmla="*/ 3723 h 10000"/>
              <a:gd name="connsiteX10" fmla="*/ 8959 w 10063"/>
              <a:gd name="connsiteY10" fmla="*/ 4311 h 10000"/>
              <a:gd name="connsiteX11" fmla="*/ 8959 w 10063"/>
              <a:gd name="connsiteY11" fmla="*/ 6297 h 10000"/>
              <a:gd name="connsiteX12" fmla="*/ 9014 w 10063"/>
              <a:gd name="connsiteY12" fmla="*/ 6927 h 10000"/>
              <a:gd name="connsiteX13" fmla="*/ 10063 w 10063"/>
              <a:gd name="connsiteY13" fmla="*/ 6912 h 10000"/>
              <a:gd name="connsiteX0" fmla="*/ 0 w 9995"/>
              <a:gd name="connsiteY0" fmla="*/ 1 h 10000"/>
              <a:gd name="connsiteX1" fmla="*/ 889 w 9995"/>
              <a:gd name="connsiteY1" fmla="*/ 0 h 10000"/>
              <a:gd name="connsiteX2" fmla="*/ 958 w 9995"/>
              <a:gd name="connsiteY2" fmla="*/ 586 h 10000"/>
              <a:gd name="connsiteX3" fmla="*/ 958 w 9995"/>
              <a:gd name="connsiteY3" fmla="*/ 9414 h 10000"/>
              <a:gd name="connsiteX4" fmla="*/ 1029 w 9995"/>
              <a:gd name="connsiteY4" fmla="*/ 10000 h 10000"/>
              <a:gd name="connsiteX5" fmla="*/ 4777 w 9995"/>
              <a:gd name="connsiteY5" fmla="*/ 10000 h 10000"/>
              <a:gd name="connsiteX6" fmla="*/ 4848 w 9995"/>
              <a:gd name="connsiteY6" fmla="*/ 9414 h 10000"/>
              <a:gd name="connsiteX7" fmla="*/ 4848 w 9995"/>
              <a:gd name="connsiteY7" fmla="*/ 4311 h 10000"/>
              <a:gd name="connsiteX8" fmla="*/ 4919 w 9995"/>
              <a:gd name="connsiteY8" fmla="*/ 3723 h 10000"/>
              <a:gd name="connsiteX9" fmla="*/ 8889 w 9995"/>
              <a:gd name="connsiteY9" fmla="*/ 3723 h 10000"/>
              <a:gd name="connsiteX10" fmla="*/ 8959 w 9995"/>
              <a:gd name="connsiteY10" fmla="*/ 4311 h 10000"/>
              <a:gd name="connsiteX11" fmla="*/ 8959 w 9995"/>
              <a:gd name="connsiteY11" fmla="*/ 6297 h 10000"/>
              <a:gd name="connsiteX12" fmla="*/ 9014 w 9995"/>
              <a:gd name="connsiteY12" fmla="*/ 6927 h 10000"/>
              <a:gd name="connsiteX13" fmla="*/ 9995 w 9995"/>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78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34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22 w 10000"/>
              <a:gd name="connsiteY12" fmla="*/ 6949 h 10000"/>
              <a:gd name="connsiteX13" fmla="*/ 10000 w 10000"/>
              <a:gd name="connsiteY13" fmla="*/ 6934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49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07"/>
              <a:gd name="connsiteY0" fmla="*/ 1 h 10000"/>
              <a:gd name="connsiteX1" fmla="*/ 889 w 10007"/>
              <a:gd name="connsiteY1" fmla="*/ 0 h 10000"/>
              <a:gd name="connsiteX2" fmla="*/ 958 w 10007"/>
              <a:gd name="connsiteY2" fmla="*/ 586 h 10000"/>
              <a:gd name="connsiteX3" fmla="*/ 958 w 10007"/>
              <a:gd name="connsiteY3" fmla="*/ 9414 h 10000"/>
              <a:gd name="connsiteX4" fmla="*/ 1030 w 10007"/>
              <a:gd name="connsiteY4" fmla="*/ 10000 h 10000"/>
              <a:gd name="connsiteX5" fmla="*/ 4779 w 10007"/>
              <a:gd name="connsiteY5" fmla="*/ 10000 h 10000"/>
              <a:gd name="connsiteX6" fmla="*/ 4850 w 10007"/>
              <a:gd name="connsiteY6" fmla="*/ 9414 h 10000"/>
              <a:gd name="connsiteX7" fmla="*/ 4850 w 10007"/>
              <a:gd name="connsiteY7" fmla="*/ 4311 h 10000"/>
              <a:gd name="connsiteX8" fmla="*/ 4921 w 10007"/>
              <a:gd name="connsiteY8" fmla="*/ 3723 h 10000"/>
              <a:gd name="connsiteX9" fmla="*/ 8893 w 10007"/>
              <a:gd name="connsiteY9" fmla="*/ 3723 h 10000"/>
              <a:gd name="connsiteX10" fmla="*/ 8963 w 10007"/>
              <a:gd name="connsiteY10" fmla="*/ 4311 h 10000"/>
              <a:gd name="connsiteX11" fmla="*/ 8963 w 10007"/>
              <a:gd name="connsiteY11" fmla="*/ 6297 h 10000"/>
              <a:gd name="connsiteX12" fmla="*/ 9022 w 10007"/>
              <a:gd name="connsiteY12" fmla="*/ 6971 h 10000"/>
              <a:gd name="connsiteX13" fmla="*/ 10007 w 10007"/>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13"/>
              <a:gd name="connsiteY0" fmla="*/ 1 h 10000"/>
              <a:gd name="connsiteX1" fmla="*/ 889 w 10013"/>
              <a:gd name="connsiteY1" fmla="*/ 0 h 10000"/>
              <a:gd name="connsiteX2" fmla="*/ 958 w 10013"/>
              <a:gd name="connsiteY2" fmla="*/ 586 h 10000"/>
              <a:gd name="connsiteX3" fmla="*/ 958 w 10013"/>
              <a:gd name="connsiteY3" fmla="*/ 9414 h 10000"/>
              <a:gd name="connsiteX4" fmla="*/ 1030 w 10013"/>
              <a:gd name="connsiteY4" fmla="*/ 10000 h 10000"/>
              <a:gd name="connsiteX5" fmla="*/ 4779 w 10013"/>
              <a:gd name="connsiteY5" fmla="*/ 10000 h 10000"/>
              <a:gd name="connsiteX6" fmla="*/ 4850 w 10013"/>
              <a:gd name="connsiteY6" fmla="*/ 9414 h 10000"/>
              <a:gd name="connsiteX7" fmla="*/ 4850 w 10013"/>
              <a:gd name="connsiteY7" fmla="*/ 4311 h 10000"/>
              <a:gd name="connsiteX8" fmla="*/ 4921 w 10013"/>
              <a:gd name="connsiteY8" fmla="*/ 3723 h 10000"/>
              <a:gd name="connsiteX9" fmla="*/ 8893 w 10013"/>
              <a:gd name="connsiteY9" fmla="*/ 3723 h 10000"/>
              <a:gd name="connsiteX10" fmla="*/ 8963 w 10013"/>
              <a:gd name="connsiteY10" fmla="*/ 4311 h 10000"/>
              <a:gd name="connsiteX11" fmla="*/ 8963 w 10013"/>
              <a:gd name="connsiteY11" fmla="*/ 6297 h 10000"/>
              <a:gd name="connsiteX12" fmla="*/ 9022 w 10013"/>
              <a:gd name="connsiteY12" fmla="*/ 6971 h 10000"/>
              <a:gd name="connsiteX13" fmla="*/ 10013 w 10013"/>
              <a:gd name="connsiteY13" fmla="*/ 6956 h 10000"/>
              <a:gd name="connsiteX0" fmla="*/ 0 w 10081"/>
              <a:gd name="connsiteY0" fmla="*/ 1 h 10000"/>
              <a:gd name="connsiteX1" fmla="*/ 889 w 10081"/>
              <a:gd name="connsiteY1" fmla="*/ 0 h 10000"/>
              <a:gd name="connsiteX2" fmla="*/ 958 w 10081"/>
              <a:gd name="connsiteY2" fmla="*/ 586 h 10000"/>
              <a:gd name="connsiteX3" fmla="*/ 958 w 10081"/>
              <a:gd name="connsiteY3" fmla="*/ 9414 h 10000"/>
              <a:gd name="connsiteX4" fmla="*/ 1030 w 10081"/>
              <a:gd name="connsiteY4" fmla="*/ 10000 h 10000"/>
              <a:gd name="connsiteX5" fmla="*/ 4779 w 10081"/>
              <a:gd name="connsiteY5" fmla="*/ 10000 h 10000"/>
              <a:gd name="connsiteX6" fmla="*/ 4850 w 10081"/>
              <a:gd name="connsiteY6" fmla="*/ 9414 h 10000"/>
              <a:gd name="connsiteX7" fmla="*/ 4850 w 10081"/>
              <a:gd name="connsiteY7" fmla="*/ 4311 h 10000"/>
              <a:gd name="connsiteX8" fmla="*/ 4921 w 10081"/>
              <a:gd name="connsiteY8" fmla="*/ 3723 h 10000"/>
              <a:gd name="connsiteX9" fmla="*/ 8893 w 10081"/>
              <a:gd name="connsiteY9" fmla="*/ 3723 h 10000"/>
              <a:gd name="connsiteX10" fmla="*/ 8963 w 10081"/>
              <a:gd name="connsiteY10" fmla="*/ 4311 h 10000"/>
              <a:gd name="connsiteX11" fmla="*/ 8963 w 10081"/>
              <a:gd name="connsiteY11" fmla="*/ 6297 h 10000"/>
              <a:gd name="connsiteX12" fmla="*/ 9022 w 10081"/>
              <a:gd name="connsiteY12" fmla="*/ 6971 h 10000"/>
              <a:gd name="connsiteX13" fmla="*/ 10081 w 10081"/>
              <a:gd name="connsiteY13" fmla="*/ 6978 h 10000"/>
              <a:gd name="connsiteX0" fmla="*/ 0 w 10089"/>
              <a:gd name="connsiteY0" fmla="*/ 1 h 10000"/>
              <a:gd name="connsiteX1" fmla="*/ 889 w 10089"/>
              <a:gd name="connsiteY1" fmla="*/ 0 h 10000"/>
              <a:gd name="connsiteX2" fmla="*/ 958 w 10089"/>
              <a:gd name="connsiteY2" fmla="*/ 586 h 10000"/>
              <a:gd name="connsiteX3" fmla="*/ 958 w 10089"/>
              <a:gd name="connsiteY3" fmla="*/ 9414 h 10000"/>
              <a:gd name="connsiteX4" fmla="*/ 1030 w 10089"/>
              <a:gd name="connsiteY4" fmla="*/ 10000 h 10000"/>
              <a:gd name="connsiteX5" fmla="*/ 4779 w 10089"/>
              <a:gd name="connsiteY5" fmla="*/ 10000 h 10000"/>
              <a:gd name="connsiteX6" fmla="*/ 4850 w 10089"/>
              <a:gd name="connsiteY6" fmla="*/ 9414 h 10000"/>
              <a:gd name="connsiteX7" fmla="*/ 4850 w 10089"/>
              <a:gd name="connsiteY7" fmla="*/ 4311 h 10000"/>
              <a:gd name="connsiteX8" fmla="*/ 4921 w 10089"/>
              <a:gd name="connsiteY8" fmla="*/ 3723 h 10000"/>
              <a:gd name="connsiteX9" fmla="*/ 8893 w 10089"/>
              <a:gd name="connsiteY9" fmla="*/ 3723 h 10000"/>
              <a:gd name="connsiteX10" fmla="*/ 8963 w 10089"/>
              <a:gd name="connsiteY10" fmla="*/ 4311 h 10000"/>
              <a:gd name="connsiteX11" fmla="*/ 8963 w 10089"/>
              <a:gd name="connsiteY11" fmla="*/ 6297 h 10000"/>
              <a:gd name="connsiteX12" fmla="*/ 9022 w 10089"/>
              <a:gd name="connsiteY12" fmla="*/ 6971 h 10000"/>
              <a:gd name="connsiteX13" fmla="*/ 10089 w 10089"/>
              <a:gd name="connsiteY13" fmla="*/ 6956 h 10000"/>
              <a:gd name="connsiteX0" fmla="*/ 0 w 10092"/>
              <a:gd name="connsiteY0" fmla="*/ 1 h 10000"/>
              <a:gd name="connsiteX1" fmla="*/ 889 w 10092"/>
              <a:gd name="connsiteY1" fmla="*/ 0 h 10000"/>
              <a:gd name="connsiteX2" fmla="*/ 958 w 10092"/>
              <a:gd name="connsiteY2" fmla="*/ 586 h 10000"/>
              <a:gd name="connsiteX3" fmla="*/ 958 w 10092"/>
              <a:gd name="connsiteY3" fmla="*/ 9414 h 10000"/>
              <a:gd name="connsiteX4" fmla="*/ 1030 w 10092"/>
              <a:gd name="connsiteY4" fmla="*/ 10000 h 10000"/>
              <a:gd name="connsiteX5" fmla="*/ 4779 w 10092"/>
              <a:gd name="connsiteY5" fmla="*/ 10000 h 10000"/>
              <a:gd name="connsiteX6" fmla="*/ 4850 w 10092"/>
              <a:gd name="connsiteY6" fmla="*/ 9414 h 10000"/>
              <a:gd name="connsiteX7" fmla="*/ 4850 w 10092"/>
              <a:gd name="connsiteY7" fmla="*/ 4311 h 10000"/>
              <a:gd name="connsiteX8" fmla="*/ 4921 w 10092"/>
              <a:gd name="connsiteY8" fmla="*/ 3723 h 10000"/>
              <a:gd name="connsiteX9" fmla="*/ 8893 w 10092"/>
              <a:gd name="connsiteY9" fmla="*/ 3723 h 10000"/>
              <a:gd name="connsiteX10" fmla="*/ 8963 w 10092"/>
              <a:gd name="connsiteY10" fmla="*/ 4311 h 10000"/>
              <a:gd name="connsiteX11" fmla="*/ 8963 w 10092"/>
              <a:gd name="connsiteY11" fmla="*/ 6297 h 10000"/>
              <a:gd name="connsiteX12" fmla="*/ 9022 w 10092"/>
              <a:gd name="connsiteY12" fmla="*/ 6971 h 10000"/>
              <a:gd name="connsiteX13" fmla="*/ 10092 w 10092"/>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12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31"/>
              <a:gd name="connsiteY0" fmla="*/ 1 h 10000"/>
              <a:gd name="connsiteX1" fmla="*/ 889 w 10131"/>
              <a:gd name="connsiteY1" fmla="*/ 0 h 10000"/>
              <a:gd name="connsiteX2" fmla="*/ 958 w 10131"/>
              <a:gd name="connsiteY2" fmla="*/ 586 h 10000"/>
              <a:gd name="connsiteX3" fmla="*/ 958 w 10131"/>
              <a:gd name="connsiteY3" fmla="*/ 9414 h 10000"/>
              <a:gd name="connsiteX4" fmla="*/ 1030 w 10131"/>
              <a:gd name="connsiteY4" fmla="*/ 10000 h 10000"/>
              <a:gd name="connsiteX5" fmla="*/ 4779 w 10131"/>
              <a:gd name="connsiteY5" fmla="*/ 10000 h 10000"/>
              <a:gd name="connsiteX6" fmla="*/ 4850 w 10131"/>
              <a:gd name="connsiteY6" fmla="*/ 9414 h 10000"/>
              <a:gd name="connsiteX7" fmla="*/ 4850 w 10131"/>
              <a:gd name="connsiteY7" fmla="*/ 4311 h 10000"/>
              <a:gd name="connsiteX8" fmla="*/ 4921 w 10131"/>
              <a:gd name="connsiteY8" fmla="*/ 3723 h 10000"/>
              <a:gd name="connsiteX9" fmla="*/ 8893 w 10131"/>
              <a:gd name="connsiteY9" fmla="*/ 3723 h 10000"/>
              <a:gd name="connsiteX10" fmla="*/ 8963 w 10131"/>
              <a:gd name="connsiteY10" fmla="*/ 4311 h 10000"/>
              <a:gd name="connsiteX11" fmla="*/ 8963 w 10131"/>
              <a:gd name="connsiteY11" fmla="*/ 6297 h 10000"/>
              <a:gd name="connsiteX12" fmla="*/ 9022 w 10131"/>
              <a:gd name="connsiteY12" fmla="*/ 6971 h 10000"/>
              <a:gd name="connsiteX13" fmla="*/ 10131 w 10131"/>
              <a:gd name="connsiteY13" fmla="*/ 6978 h 10000"/>
              <a:gd name="connsiteX0" fmla="*/ 0 w 9996"/>
              <a:gd name="connsiteY0" fmla="*/ 1 h 10000"/>
              <a:gd name="connsiteX1" fmla="*/ 889 w 9996"/>
              <a:gd name="connsiteY1" fmla="*/ 0 h 10000"/>
              <a:gd name="connsiteX2" fmla="*/ 958 w 9996"/>
              <a:gd name="connsiteY2" fmla="*/ 586 h 10000"/>
              <a:gd name="connsiteX3" fmla="*/ 958 w 9996"/>
              <a:gd name="connsiteY3" fmla="*/ 9414 h 10000"/>
              <a:gd name="connsiteX4" fmla="*/ 1030 w 9996"/>
              <a:gd name="connsiteY4" fmla="*/ 10000 h 10000"/>
              <a:gd name="connsiteX5" fmla="*/ 4779 w 9996"/>
              <a:gd name="connsiteY5" fmla="*/ 10000 h 10000"/>
              <a:gd name="connsiteX6" fmla="*/ 4850 w 9996"/>
              <a:gd name="connsiteY6" fmla="*/ 9414 h 10000"/>
              <a:gd name="connsiteX7" fmla="*/ 4850 w 9996"/>
              <a:gd name="connsiteY7" fmla="*/ 4311 h 10000"/>
              <a:gd name="connsiteX8" fmla="*/ 4921 w 9996"/>
              <a:gd name="connsiteY8" fmla="*/ 3723 h 10000"/>
              <a:gd name="connsiteX9" fmla="*/ 8893 w 9996"/>
              <a:gd name="connsiteY9" fmla="*/ 3723 h 10000"/>
              <a:gd name="connsiteX10" fmla="*/ 8963 w 9996"/>
              <a:gd name="connsiteY10" fmla="*/ 4311 h 10000"/>
              <a:gd name="connsiteX11" fmla="*/ 8963 w 9996"/>
              <a:gd name="connsiteY11" fmla="*/ 6297 h 10000"/>
              <a:gd name="connsiteX12" fmla="*/ 9022 w 9996"/>
              <a:gd name="connsiteY12" fmla="*/ 6971 h 10000"/>
              <a:gd name="connsiteX13" fmla="*/ 9996 w 9996"/>
              <a:gd name="connsiteY13" fmla="*/ 697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996" h="10000">
                <a:moveTo>
                  <a:pt x="0" y="1"/>
                </a:moveTo>
                <a:lnTo>
                  <a:pt x="889" y="0"/>
                </a:lnTo>
                <a:cubicBezTo>
                  <a:pt x="924" y="0"/>
                  <a:pt x="958" y="272"/>
                  <a:pt x="958" y="586"/>
                </a:cubicBezTo>
                <a:lnTo>
                  <a:pt x="958" y="9414"/>
                </a:lnTo>
                <a:cubicBezTo>
                  <a:pt x="958" y="9750"/>
                  <a:pt x="989" y="10000"/>
                  <a:pt x="1030" y="10000"/>
                </a:cubicBezTo>
                <a:lnTo>
                  <a:pt x="4779" y="10000"/>
                </a:lnTo>
                <a:cubicBezTo>
                  <a:pt x="4818" y="10000"/>
                  <a:pt x="4850" y="9750"/>
                  <a:pt x="4850" y="9414"/>
                </a:cubicBezTo>
                <a:lnTo>
                  <a:pt x="4850" y="4311"/>
                </a:lnTo>
                <a:cubicBezTo>
                  <a:pt x="4850" y="3996"/>
                  <a:pt x="4883" y="3723"/>
                  <a:pt x="4921" y="3723"/>
                </a:cubicBezTo>
                <a:lnTo>
                  <a:pt x="8893" y="3723"/>
                </a:lnTo>
                <a:cubicBezTo>
                  <a:pt x="8932" y="3723"/>
                  <a:pt x="8963" y="3996"/>
                  <a:pt x="8963" y="4311"/>
                </a:cubicBezTo>
                <a:lnTo>
                  <a:pt x="8963" y="6297"/>
                </a:lnTo>
                <a:cubicBezTo>
                  <a:pt x="8963" y="6633"/>
                  <a:pt x="8986" y="6971"/>
                  <a:pt x="9022" y="6971"/>
                </a:cubicBezTo>
                <a:cubicBezTo>
                  <a:pt x="9669" y="6959"/>
                  <a:pt x="9686" y="6968"/>
                  <a:pt x="9996" y="6978"/>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3" name="Freeform 11"/>
          <p:cNvSpPr>
            <a:spLocks/>
          </p:cNvSpPr>
          <p:nvPr userDrawn="1"/>
        </p:nvSpPr>
        <p:spPr bwMode="gray">
          <a:xfrm>
            <a:off x="-4979" y="4336985"/>
            <a:ext cx="9147342" cy="1757619"/>
          </a:xfrm>
          <a:custGeom>
            <a:avLst/>
            <a:gdLst>
              <a:gd name="T0" fmla="*/ 0 w 8479"/>
              <a:gd name="T1" fmla="*/ 772 h 894"/>
              <a:gd name="T2" fmla="*/ 1132 w 8479"/>
              <a:gd name="T3" fmla="*/ 772 h 894"/>
              <a:gd name="T4" fmla="*/ 1160 w 8479"/>
              <a:gd name="T5" fmla="*/ 744 h 894"/>
              <a:gd name="T6" fmla="*/ 1160 w 8479"/>
              <a:gd name="T7" fmla="*/ 263 h 894"/>
              <a:gd name="T8" fmla="*/ 1188 w 8479"/>
              <a:gd name="T9" fmla="*/ 235 h 894"/>
              <a:gd name="T10" fmla="*/ 2202 w 8479"/>
              <a:gd name="T11" fmla="*/ 235 h 894"/>
              <a:gd name="T12" fmla="*/ 2230 w 8479"/>
              <a:gd name="T13" fmla="*/ 263 h 894"/>
              <a:gd name="T14" fmla="*/ 2230 w 8479"/>
              <a:gd name="T15" fmla="*/ 745 h 894"/>
              <a:gd name="T16" fmla="*/ 2258 w 8479"/>
              <a:gd name="T17" fmla="*/ 773 h 894"/>
              <a:gd name="T18" fmla="*/ 3688 w 8479"/>
              <a:gd name="T19" fmla="*/ 773 h 894"/>
              <a:gd name="T20" fmla="*/ 3716 w 8479"/>
              <a:gd name="T21" fmla="*/ 745 h 894"/>
              <a:gd name="T22" fmla="*/ 3716 w 8479"/>
              <a:gd name="T23" fmla="*/ 28 h 894"/>
              <a:gd name="T24" fmla="*/ 3744 w 8479"/>
              <a:gd name="T25" fmla="*/ 0 h 894"/>
              <a:gd name="T26" fmla="*/ 5033 w 8479"/>
              <a:gd name="T27" fmla="*/ 0 h 894"/>
              <a:gd name="T28" fmla="*/ 5061 w 8479"/>
              <a:gd name="T29" fmla="*/ 28 h 894"/>
              <a:gd name="T30" fmla="*/ 5061 w 8479"/>
              <a:gd name="T31" fmla="*/ 516 h 894"/>
              <a:gd name="T32" fmla="*/ 5089 w 8479"/>
              <a:gd name="T33" fmla="*/ 544 h 894"/>
              <a:gd name="T34" fmla="*/ 5446 w 8479"/>
              <a:gd name="T35" fmla="*/ 544 h 894"/>
              <a:gd name="T36" fmla="*/ 5474 w 8479"/>
              <a:gd name="T37" fmla="*/ 516 h 894"/>
              <a:gd name="T38" fmla="*/ 5474 w 8479"/>
              <a:gd name="T39" fmla="*/ 205 h 894"/>
              <a:gd name="T40" fmla="*/ 5502 w 8479"/>
              <a:gd name="T41" fmla="*/ 177 h 894"/>
              <a:gd name="T42" fmla="*/ 6295 w 8479"/>
              <a:gd name="T43" fmla="*/ 177 h 894"/>
              <a:gd name="T44" fmla="*/ 6323 w 8479"/>
              <a:gd name="T45" fmla="*/ 205 h 894"/>
              <a:gd name="T46" fmla="*/ 6323 w 8479"/>
              <a:gd name="T47" fmla="*/ 866 h 894"/>
              <a:gd name="T48" fmla="*/ 6351 w 8479"/>
              <a:gd name="T49" fmla="*/ 894 h 894"/>
              <a:gd name="T50" fmla="*/ 7237 w 8479"/>
              <a:gd name="T51" fmla="*/ 894 h 894"/>
              <a:gd name="T52" fmla="*/ 7265 w 8479"/>
              <a:gd name="T53" fmla="*/ 866 h 894"/>
              <a:gd name="T54" fmla="*/ 7265 w 8479"/>
              <a:gd name="T55" fmla="*/ 563 h 894"/>
              <a:gd name="T56" fmla="*/ 7293 w 8479"/>
              <a:gd name="T57" fmla="*/ 535 h 894"/>
              <a:gd name="T58" fmla="*/ 8479 w 8479"/>
              <a:gd name="T59" fmla="*/ 535 h 894"/>
              <a:gd name="connsiteX0" fmla="*/ 0 w 8665"/>
              <a:gd name="connsiteY0" fmla="*/ 8635 h 10000"/>
              <a:gd name="connsiteX1" fmla="*/ 33 w 8665"/>
              <a:gd name="connsiteY1" fmla="*/ 8322 h 10000"/>
              <a:gd name="connsiteX2" fmla="*/ 33 w 8665"/>
              <a:gd name="connsiteY2" fmla="*/ 2942 h 10000"/>
              <a:gd name="connsiteX3" fmla="*/ 66 w 8665"/>
              <a:gd name="connsiteY3" fmla="*/ 2629 h 10000"/>
              <a:gd name="connsiteX4" fmla="*/ 1262 w 8665"/>
              <a:gd name="connsiteY4" fmla="*/ 2629 h 10000"/>
              <a:gd name="connsiteX5" fmla="*/ 1295 w 8665"/>
              <a:gd name="connsiteY5" fmla="*/ 2942 h 10000"/>
              <a:gd name="connsiteX6" fmla="*/ 1295 w 8665"/>
              <a:gd name="connsiteY6" fmla="*/ 8333 h 10000"/>
              <a:gd name="connsiteX7" fmla="*/ 1328 w 8665"/>
              <a:gd name="connsiteY7" fmla="*/ 8647 h 10000"/>
              <a:gd name="connsiteX8" fmla="*/ 3015 w 8665"/>
              <a:gd name="connsiteY8" fmla="*/ 8647 h 10000"/>
              <a:gd name="connsiteX9" fmla="*/ 3048 w 8665"/>
              <a:gd name="connsiteY9" fmla="*/ 8333 h 10000"/>
              <a:gd name="connsiteX10" fmla="*/ 3048 w 8665"/>
              <a:gd name="connsiteY10" fmla="*/ 313 h 10000"/>
              <a:gd name="connsiteX11" fmla="*/ 3081 w 8665"/>
              <a:gd name="connsiteY11" fmla="*/ 0 h 10000"/>
              <a:gd name="connsiteX12" fmla="*/ 4601 w 8665"/>
              <a:gd name="connsiteY12" fmla="*/ 0 h 10000"/>
              <a:gd name="connsiteX13" fmla="*/ 4634 w 8665"/>
              <a:gd name="connsiteY13" fmla="*/ 313 h 10000"/>
              <a:gd name="connsiteX14" fmla="*/ 4634 w 8665"/>
              <a:gd name="connsiteY14" fmla="*/ 5772 h 10000"/>
              <a:gd name="connsiteX15" fmla="*/ 4667 w 8665"/>
              <a:gd name="connsiteY15" fmla="*/ 6085 h 10000"/>
              <a:gd name="connsiteX16" fmla="*/ 5088 w 8665"/>
              <a:gd name="connsiteY16" fmla="*/ 6085 h 10000"/>
              <a:gd name="connsiteX17" fmla="*/ 5121 w 8665"/>
              <a:gd name="connsiteY17" fmla="*/ 5772 h 10000"/>
              <a:gd name="connsiteX18" fmla="*/ 5121 w 8665"/>
              <a:gd name="connsiteY18" fmla="*/ 2293 h 10000"/>
              <a:gd name="connsiteX19" fmla="*/ 5154 w 8665"/>
              <a:gd name="connsiteY19" fmla="*/ 1980 h 10000"/>
              <a:gd name="connsiteX20" fmla="*/ 6089 w 8665"/>
              <a:gd name="connsiteY20" fmla="*/ 1980 h 10000"/>
              <a:gd name="connsiteX21" fmla="*/ 6122 w 8665"/>
              <a:gd name="connsiteY21" fmla="*/ 2293 h 10000"/>
              <a:gd name="connsiteX22" fmla="*/ 6122 w 8665"/>
              <a:gd name="connsiteY22" fmla="*/ 9687 h 10000"/>
              <a:gd name="connsiteX23" fmla="*/ 6155 w 8665"/>
              <a:gd name="connsiteY23" fmla="*/ 10000 h 10000"/>
              <a:gd name="connsiteX24" fmla="*/ 7200 w 8665"/>
              <a:gd name="connsiteY24" fmla="*/ 10000 h 10000"/>
              <a:gd name="connsiteX25" fmla="*/ 7233 w 8665"/>
              <a:gd name="connsiteY25" fmla="*/ 9687 h 10000"/>
              <a:gd name="connsiteX26" fmla="*/ 7233 w 8665"/>
              <a:gd name="connsiteY26" fmla="*/ 6298 h 10000"/>
              <a:gd name="connsiteX27" fmla="*/ 7266 w 8665"/>
              <a:gd name="connsiteY27" fmla="*/ 5984 h 10000"/>
              <a:gd name="connsiteX28" fmla="*/ 8665 w 8665"/>
              <a:gd name="connsiteY28" fmla="*/ 5984 h 10000"/>
              <a:gd name="connsiteX0" fmla="*/ 0 w 9962"/>
              <a:gd name="connsiteY0" fmla="*/ 8322 h 10000"/>
              <a:gd name="connsiteX1" fmla="*/ 0 w 9962"/>
              <a:gd name="connsiteY1" fmla="*/ 2942 h 10000"/>
              <a:gd name="connsiteX2" fmla="*/ 38 w 9962"/>
              <a:gd name="connsiteY2" fmla="*/ 2629 h 10000"/>
              <a:gd name="connsiteX3" fmla="*/ 1418 w 9962"/>
              <a:gd name="connsiteY3" fmla="*/ 2629 h 10000"/>
              <a:gd name="connsiteX4" fmla="*/ 1457 w 9962"/>
              <a:gd name="connsiteY4" fmla="*/ 2942 h 10000"/>
              <a:gd name="connsiteX5" fmla="*/ 1457 w 9962"/>
              <a:gd name="connsiteY5" fmla="*/ 8333 h 10000"/>
              <a:gd name="connsiteX6" fmla="*/ 1495 w 9962"/>
              <a:gd name="connsiteY6" fmla="*/ 8647 h 10000"/>
              <a:gd name="connsiteX7" fmla="*/ 3442 w 9962"/>
              <a:gd name="connsiteY7" fmla="*/ 8647 h 10000"/>
              <a:gd name="connsiteX8" fmla="*/ 3480 w 9962"/>
              <a:gd name="connsiteY8" fmla="*/ 8333 h 10000"/>
              <a:gd name="connsiteX9" fmla="*/ 3480 w 9962"/>
              <a:gd name="connsiteY9" fmla="*/ 313 h 10000"/>
              <a:gd name="connsiteX10" fmla="*/ 3518 w 9962"/>
              <a:gd name="connsiteY10" fmla="*/ 0 h 10000"/>
              <a:gd name="connsiteX11" fmla="*/ 5272 w 9962"/>
              <a:gd name="connsiteY11" fmla="*/ 0 h 10000"/>
              <a:gd name="connsiteX12" fmla="*/ 5310 w 9962"/>
              <a:gd name="connsiteY12" fmla="*/ 313 h 10000"/>
              <a:gd name="connsiteX13" fmla="*/ 5310 w 9962"/>
              <a:gd name="connsiteY13" fmla="*/ 5772 h 10000"/>
              <a:gd name="connsiteX14" fmla="*/ 5348 w 9962"/>
              <a:gd name="connsiteY14" fmla="*/ 6085 h 10000"/>
              <a:gd name="connsiteX15" fmla="*/ 5834 w 9962"/>
              <a:gd name="connsiteY15" fmla="*/ 6085 h 10000"/>
              <a:gd name="connsiteX16" fmla="*/ 5872 w 9962"/>
              <a:gd name="connsiteY16" fmla="*/ 5772 h 10000"/>
              <a:gd name="connsiteX17" fmla="*/ 5872 w 9962"/>
              <a:gd name="connsiteY17" fmla="*/ 2293 h 10000"/>
              <a:gd name="connsiteX18" fmla="*/ 5910 w 9962"/>
              <a:gd name="connsiteY18" fmla="*/ 1980 h 10000"/>
              <a:gd name="connsiteX19" fmla="*/ 6989 w 9962"/>
              <a:gd name="connsiteY19" fmla="*/ 1980 h 10000"/>
              <a:gd name="connsiteX20" fmla="*/ 7027 w 9962"/>
              <a:gd name="connsiteY20" fmla="*/ 2293 h 10000"/>
              <a:gd name="connsiteX21" fmla="*/ 7027 w 9962"/>
              <a:gd name="connsiteY21" fmla="*/ 9687 h 10000"/>
              <a:gd name="connsiteX22" fmla="*/ 7065 w 9962"/>
              <a:gd name="connsiteY22" fmla="*/ 10000 h 10000"/>
              <a:gd name="connsiteX23" fmla="*/ 8271 w 9962"/>
              <a:gd name="connsiteY23" fmla="*/ 10000 h 10000"/>
              <a:gd name="connsiteX24" fmla="*/ 8309 w 9962"/>
              <a:gd name="connsiteY24" fmla="*/ 9687 h 10000"/>
              <a:gd name="connsiteX25" fmla="*/ 8309 w 9962"/>
              <a:gd name="connsiteY25" fmla="*/ 6298 h 10000"/>
              <a:gd name="connsiteX26" fmla="*/ 8347 w 9962"/>
              <a:gd name="connsiteY26" fmla="*/ 5984 h 10000"/>
              <a:gd name="connsiteX27" fmla="*/ 9962 w 9962"/>
              <a:gd name="connsiteY27" fmla="*/ 5984 h 10000"/>
              <a:gd name="connsiteX0" fmla="*/ 0 w 10000"/>
              <a:gd name="connsiteY0" fmla="*/ 2942 h 10000"/>
              <a:gd name="connsiteX1" fmla="*/ 38 w 10000"/>
              <a:gd name="connsiteY1" fmla="*/ 2629 h 10000"/>
              <a:gd name="connsiteX2" fmla="*/ 1423 w 10000"/>
              <a:gd name="connsiteY2" fmla="*/ 2629 h 10000"/>
              <a:gd name="connsiteX3" fmla="*/ 1463 w 10000"/>
              <a:gd name="connsiteY3" fmla="*/ 2942 h 10000"/>
              <a:gd name="connsiteX4" fmla="*/ 1463 w 10000"/>
              <a:gd name="connsiteY4" fmla="*/ 8333 h 10000"/>
              <a:gd name="connsiteX5" fmla="*/ 1501 w 10000"/>
              <a:gd name="connsiteY5" fmla="*/ 8647 h 10000"/>
              <a:gd name="connsiteX6" fmla="*/ 3455 w 10000"/>
              <a:gd name="connsiteY6" fmla="*/ 8647 h 10000"/>
              <a:gd name="connsiteX7" fmla="*/ 3493 w 10000"/>
              <a:gd name="connsiteY7" fmla="*/ 8333 h 10000"/>
              <a:gd name="connsiteX8" fmla="*/ 3493 w 10000"/>
              <a:gd name="connsiteY8" fmla="*/ 313 h 10000"/>
              <a:gd name="connsiteX9" fmla="*/ 3531 w 10000"/>
              <a:gd name="connsiteY9" fmla="*/ 0 h 10000"/>
              <a:gd name="connsiteX10" fmla="*/ 5292 w 10000"/>
              <a:gd name="connsiteY10" fmla="*/ 0 h 10000"/>
              <a:gd name="connsiteX11" fmla="*/ 5330 w 10000"/>
              <a:gd name="connsiteY11" fmla="*/ 313 h 10000"/>
              <a:gd name="connsiteX12" fmla="*/ 5330 w 10000"/>
              <a:gd name="connsiteY12" fmla="*/ 5772 h 10000"/>
              <a:gd name="connsiteX13" fmla="*/ 5368 w 10000"/>
              <a:gd name="connsiteY13" fmla="*/ 6085 h 10000"/>
              <a:gd name="connsiteX14" fmla="*/ 5856 w 10000"/>
              <a:gd name="connsiteY14" fmla="*/ 6085 h 10000"/>
              <a:gd name="connsiteX15" fmla="*/ 5894 w 10000"/>
              <a:gd name="connsiteY15" fmla="*/ 5772 h 10000"/>
              <a:gd name="connsiteX16" fmla="*/ 5894 w 10000"/>
              <a:gd name="connsiteY16" fmla="*/ 2293 h 10000"/>
              <a:gd name="connsiteX17" fmla="*/ 5933 w 10000"/>
              <a:gd name="connsiteY17" fmla="*/ 1980 h 10000"/>
              <a:gd name="connsiteX18" fmla="*/ 7016 w 10000"/>
              <a:gd name="connsiteY18" fmla="*/ 1980 h 10000"/>
              <a:gd name="connsiteX19" fmla="*/ 7054 w 10000"/>
              <a:gd name="connsiteY19" fmla="*/ 2293 h 10000"/>
              <a:gd name="connsiteX20" fmla="*/ 7054 w 10000"/>
              <a:gd name="connsiteY20" fmla="*/ 9687 h 10000"/>
              <a:gd name="connsiteX21" fmla="*/ 7092 w 10000"/>
              <a:gd name="connsiteY21" fmla="*/ 10000 h 10000"/>
              <a:gd name="connsiteX22" fmla="*/ 8303 w 10000"/>
              <a:gd name="connsiteY22" fmla="*/ 10000 h 10000"/>
              <a:gd name="connsiteX23" fmla="*/ 8341 w 10000"/>
              <a:gd name="connsiteY23" fmla="*/ 9687 h 10000"/>
              <a:gd name="connsiteX24" fmla="*/ 8341 w 10000"/>
              <a:gd name="connsiteY24" fmla="*/ 6298 h 10000"/>
              <a:gd name="connsiteX25" fmla="*/ 8379 w 10000"/>
              <a:gd name="connsiteY25" fmla="*/ 5984 h 10000"/>
              <a:gd name="connsiteX26" fmla="*/ 10000 w 10000"/>
              <a:gd name="connsiteY26" fmla="*/ 5984 h 10000"/>
              <a:gd name="connsiteX0" fmla="*/ 0 w 9962"/>
              <a:gd name="connsiteY0" fmla="*/ 2629 h 10000"/>
              <a:gd name="connsiteX1" fmla="*/ 1385 w 9962"/>
              <a:gd name="connsiteY1" fmla="*/ 2629 h 10000"/>
              <a:gd name="connsiteX2" fmla="*/ 1425 w 9962"/>
              <a:gd name="connsiteY2" fmla="*/ 2942 h 10000"/>
              <a:gd name="connsiteX3" fmla="*/ 1425 w 9962"/>
              <a:gd name="connsiteY3" fmla="*/ 8333 h 10000"/>
              <a:gd name="connsiteX4" fmla="*/ 1463 w 9962"/>
              <a:gd name="connsiteY4" fmla="*/ 8647 h 10000"/>
              <a:gd name="connsiteX5" fmla="*/ 3417 w 9962"/>
              <a:gd name="connsiteY5" fmla="*/ 8647 h 10000"/>
              <a:gd name="connsiteX6" fmla="*/ 3455 w 9962"/>
              <a:gd name="connsiteY6" fmla="*/ 8333 h 10000"/>
              <a:gd name="connsiteX7" fmla="*/ 3455 w 9962"/>
              <a:gd name="connsiteY7" fmla="*/ 313 h 10000"/>
              <a:gd name="connsiteX8" fmla="*/ 3493 w 9962"/>
              <a:gd name="connsiteY8" fmla="*/ 0 h 10000"/>
              <a:gd name="connsiteX9" fmla="*/ 5254 w 9962"/>
              <a:gd name="connsiteY9" fmla="*/ 0 h 10000"/>
              <a:gd name="connsiteX10" fmla="*/ 5292 w 9962"/>
              <a:gd name="connsiteY10" fmla="*/ 313 h 10000"/>
              <a:gd name="connsiteX11" fmla="*/ 5292 w 9962"/>
              <a:gd name="connsiteY11" fmla="*/ 5772 h 10000"/>
              <a:gd name="connsiteX12" fmla="*/ 5330 w 9962"/>
              <a:gd name="connsiteY12" fmla="*/ 6085 h 10000"/>
              <a:gd name="connsiteX13" fmla="*/ 5818 w 9962"/>
              <a:gd name="connsiteY13" fmla="*/ 6085 h 10000"/>
              <a:gd name="connsiteX14" fmla="*/ 5856 w 9962"/>
              <a:gd name="connsiteY14" fmla="*/ 5772 h 10000"/>
              <a:gd name="connsiteX15" fmla="*/ 5856 w 9962"/>
              <a:gd name="connsiteY15" fmla="*/ 2293 h 10000"/>
              <a:gd name="connsiteX16" fmla="*/ 5895 w 9962"/>
              <a:gd name="connsiteY16" fmla="*/ 1980 h 10000"/>
              <a:gd name="connsiteX17" fmla="*/ 6978 w 9962"/>
              <a:gd name="connsiteY17" fmla="*/ 1980 h 10000"/>
              <a:gd name="connsiteX18" fmla="*/ 7016 w 9962"/>
              <a:gd name="connsiteY18" fmla="*/ 2293 h 10000"/>
              <a:gd name="connsiteX19" fmla="*/ 7016 w 9962"/>
              <a:gd name="connsiteY19" fmla="*/ 9687 h 10000"/>
              <a:gd name="connsiteX20" fmla="*/ 7054 w 9962"/>
              <a:gd name="connsiteY20" fmla="*/ 10000 h 10000"/>
              <a:gd name="connsiteX21" fmla="*/ 8265 w 9962"/>
              <a:gd name="connsiteY21" fmla="*/ 10000 h 10000"/>
              <a:gd name="connsiteX22" fmla="*/ 8303 w 9962"/>
              <a:gd name="connsiteY22" fmla="*/ 9687 h 10000"/>
              <a:gd name="connsiteX23" fmla="*/ 8303 w 9962"/>
              <a:gd name="connsiteY23" fmla="*/ 6298 h 10000"/>
              <a:gd name="connsiteX24" fmla="*/ 8341 w 9962"/>
              <a:gd name="connsiteY24" fmla="*/ 5984 h 10000"/>
              <a:gd name="connsiteX25" fmla="*/ 9962 w 9962"/>
              <a:gd name="connsiteY25" fmla="*/ 5984 h 10000"/>
              <a:gd name="connsiteX0" fmla="*/ 0 w 8610"/>
              <a:gd name="connsiteY0" fmla="*/ 2629 h 10000"/>
              <a:gd name="connsiteX1" fmla="*/ 40 w 8610"/>
              <a:gd name="connsiteY1" fmla="*/ 2942 h 10000"/>
              <a:gd name="connsiteX2" fmla="*/ 40 w 8610"/>
              <a:gd name="connsiteY2" fmla="*/ 8333 h 10000"/>
              <a:gd name="connsiteX3" fmla="*/ 79 w 8610"/>
              <a:gd name="connsiteY3" fmla="*/ 8647 h 10000"/>
              <a:gd name="connsiteX4" fmla="*/ 2040 w 8610"/>
              <a:gd name="connsiteY4" fmla="*/ 8647 h 10000"/>
              <a:gd name="connsiteX5" fmla="*/ 2078 w 8610"/>
              <a:gd name="connsiteY5" fmla="*/ 8333 h 10000"/>
              <a:gd name="connsiteX6" fmla="*/ 2078 w 8610"/>
              <a:gd name="connsiteY6" fmla="*/ 313 h 10000"/>
              <a:gd name="connsiteX7" fmla="*/ 2116 w 8610"/>
              <a:gd name="connsiteY7" fmla="*/ 0 h 10000"/>
              <a:gd name="connsiteX8" fmla="*/ 3884 w 8610"/>
              <a:gd name="connsiteY8" fmla="*/ 0 h 10000"/>
              <a:gd name="connsiteX9" fmla="*/ 3922 w 8610"/>
              <a:gd name="connsiteY9" fmla="*/ 313 h 10000"/>
              <a:gd name="connsiteX10" fmla="*/ 3922 w 8610"/>
              <a:gd name="connsiteY10" fmla="*/ 5772 h 10000"/>
              <a:gd name="connsiteX11" fmla="*/ 3960 w 8610"/>
              <a:gd name="connsiteY11" fmla="*/ 6085 h 10000"/>
              <a:gd name="connsiteX12" fmla="*/ 4450 w 8610"/>
              <a:gd name="connsiteY12" fmla="*/ 6085 h 10000"/>
              <a:gd name="connsiteX13" fmla="*/ 4488 w 8610"/>
              <a:gd name="connsiteY13" fmla="*/ 5772 h 10000"/>
              <a:gd name="connsiteX14" fmla="*/ 4488 w 8610"/>
              <a:gd name="connsiteY14" fmla="*/ 2293 h 10000"/>
              <a:gd name="connsiteX15" fmla="*/ 4527 w 8610"/>
              <a:gd name="connsiteY15" fmla="*/ 1980 h 10000"/>
              <a:gd name="connsiteX16" fmla="*/ 5615 w 8610"/>
              <a:gd name="connsiteY16" fmla="*/ 1980 h 10000"/>
              <a:gd name="connsiteX17" fmla="*/ 5653 w 8610"/>
              <a:gd name="connsiteY17" fmla="*/ 2293 h 10000"/>
              <a:gd name="connsiteX18" fmla="*/ 5653 w 8610"/>
              <a:gd name="connsiteY18" fmla="*/ 9687 h 10000"/>
              <a:gd name="connsiteX19" fmla="*/ 5691 w 8610"/>
              <a:gd name="connsiteY19" fmla="*/ 10000 h 10000"/>
              <a:gd name="connsiteX20" fmla="*/ 6907 w 8610"/>
              <a:gd name="connsiteY20" fmla="*/ 10000 h 10000"/>
              <a:gd name="connsiteX21" fmla="*/ 6945 w 8610"/>
              <a:gd name="connsiteY21" fmla="*/ 9687 h 10000"/>
              <a:gd name="connsiteX22" fmla="*/ 6945 w 8610"/>
              <a:gd name="connsiteY22" fmla="*/ 6298 h 10000"/>
              <a:gd name="connsiteX23" fmla="*/ 6983 w 8610"/>
              <a:gd name="connsiteY23" fmla="*/ 5984 h 10000"/>
              <a:gd name="connsiteX24" fmla="*/ 8610 w 8610"/>
              <a:gd name="connsiteY24" fmla="*/ 5984 h 10000"/>
              <a:gd name="connsiteX0" fmla="*/ 0 w 9954"/>
              <a:gd name="connsiteY0" fmla="*/ 2942 h 10000"/>
              <a:gd name="connsiteX1" fmla="*/ 0 w 9954"/>
              <a:gd name="connsiteY1" fmla="*/ 8333 h 10000"/>
              <a:gd name="connsiteX2" fmla="*/ 46 w 9954"/>
              <a:gd name="connsiteY2" fmla="*/ 8647 h 10000"/>
              <a:gd name="connsiteX3" fmla="*/ 2323 w 9954"/>
              <a:gd name="connsiteY3" fmla="*/ 8647 h 10000"/>
              <a:gd name="connsiteX4" fmla="*/ 2367 w 9954"/>
              <a:gd name="connsiteY4" fmla="*/ 8333 h 10000"/>
              <a:gd name="connsiteX5" fmla="*/ 2367 w 9954"/>
              <a:gd name="connsiteY5" fmla="*/ 313 h 10000"/>
              <a:gd name="connsiteX6" fmla="*/ 2412 w 9954"/>
              <a:gd name="connsiteY6" fmla="*/ 0 h 10000"/>
              <a:gd name="connsiteX7" fmla="*/ 4465 w 9954"/>
              <a:gd name="connsiteY7" fmla="*/ 0 h 10000"/>
              <a:gd name="connsiteX8" fmla="*/ 4509 w 9954"/>
              <a:gd name="connsiteY8" fmla="*/ 313 h 10000"/>
              <a:gd name="connsiteX9" fmla="*/ 4509 w 9954"/>
              <a:gd name="connsiteY9" fmla="*/ 5772 h 10000"/>
              <a:gd name="connsiteX10" fmla="*/ 4553 w 9954"/>
              <a:gd name="connsiteY10" fmla="*/ 6085 h 10000"/>
              <a:gd name="connsiteX11" fmla="*/ 5122 w 9954"/>
              <a:gd name="connsiteY11" fmla="*/ 6085 h 10000"/>
              <a:gd name="connsiteX12" fmla="*/ 5167 w 9954"/>
              <a:gd name="connsiteY12" fmla="*/ 5772 h 10000"/>
              <a:gd name="connsiteX13" fmla="*/ 5167 w 9954"/>
              <a:gd name="connsiteY13" fmla="*/ 2293 h 10000"/>
              <a:gd name="connsiteX14" fmla="*/ 5212 w 9954"/>
              <a:gd name="connsiteY14" fmla="*/ 1980 h 10000"/>
              <a:gd name="connsiteX15" fmla="*/ 6475 w 9954"/>
              <a:gd name="connsiteY15" fmla="*/ 1980 h 10000"/>
              <a:gd name="connsiteX16" fmla="*/ 6520 w 9954"/>
              <a:gd name="connsiteY16" fmla="*/ 2293 h 10000"/>
              <a:gd name="connsiteX17" fmla="*/ 6520 w 9954"/>
              <a:gd name="connsiteY17" fmla="*/ 9687 h 10000"/>
              <a:gd name="connsiteX18" fmla="*/ 6564 w 9954"/>
              <a:gd name="connsiteY18" fmla="*/ 10000 h 10000"/>
              <a:gd name="connsiteX19" fmla="*/ 7976 w 9954"/>
              <a:gd name="connsiteY19" fmla="*/ 10000 h 10000"/>
              <a:gd name="connsiteX20" fmla="*/ 8020 w 9954"/>
              <a:gd name="connsiteY20" fmla="*/ 9687 h 10000"/>
              <a:gd name="connsiteX21" fmla="*/ 8020 w 9954"/>
              <a:gd name="connsiteY21" fmla="*/ 6298 h 10000"/>
              <a:gd name="connsiteX22" fmla="*/ 8064 w 9954"/>
              <a:gd name="connsiteY22" fmla="*/ 5984 h 10000"/>
              <a:gd name="connsiteX23" fmla="*/ 9954 w 9954"/>
              <a:gd name="connsiteY23" fmla="*/ 5984 h 10000"/>
              <a:gd name="connsiteX0" fmla="*/ 0 w 10000"/>
              <a:gd name="connsiteY0" fmla="*/ 8333 h 10000"/>
              <a:gd name="connsiteX1" fmla="*/ 46 w 10000"/>
              <a:gd name="connsiteY1" fmla="*/ 8647 h 10000"/>
              <a:gd name="connsiteX2" fmla="*/ 2334 w 10000"/>
              <a:gd name="connsiteY2" fmla="*/ 8647 h 10000"/>
              <a:gd name="connsiteX3" fmla="*/ 2378 w 10000"/>
              <a:gd name="connsiteY3" fmla="*/ 8333 h 10000"/>
              <a:gd name="connsiteX4" fmla="*/ 2378 w 10000"/>
              <a:gd name="connsiteY4" fmla="*/ 313 h 10000"/>
              <a:gd name="connsiteX5" fmla="*/ 2423 w 10000"/>
              <a:gd name="connsiteY5" fmla="*/ 0 h 10000"/>
              <a:gd name="connsiteX6" fmla="*/ 4486 w 10000"/>
              <a:gd name="connsiteY6" fmla="*/ 0 h 10000"/>
              <a:gd name="connsiteX7" fmla="*/ 4530 w 10000"/>
              <a:gd name="connsiteY7" fmla="*/ 313 h 10000"/>
              <a:gd name="connsiteX8" fmla="*/ 4530 w 10000"/>
              <a:gd name="connsiteY8" fmla="*/ 5772 h 10000"/>
              <a:gd name="connsiteX9" fmla="*/ 4574 w 10000"/>
              <a:gd name="connsiteY9" fmla="*/ 6085 h 10000"/>
              <a:gd name="connsiteX10" fmla="*/ 5146 w 10000"/>
              <a:gd name="connsiteY10" fmla="*/ 6085 h 10000"/>
              <a:gd name="connsiteX11" fmla="*/ 5191 w 10000"/>
              <a:gd name="connsiteY11" fmla="*/ 5772 h 10000"/>
              <a:gd name="connsiteX12" fmla="*/ 5191 w 10000"/>
              <a:gd name="connsiteY12" fmla="*/ 2293 h 10000"/>
              <a:gd name="connsiteX13" fmla="*/ 5236 w 10000"/>
              <a:gd name="connsiteY13" fmla="*/ 1980 h 10000"/>
              <a:gd name="connsiteX14" fmla="*/ 6505 w 10000"/>
              <a:gd name="connsiteY14" fmla="*/ 1980 h 10000"/>
              <a:gd name="connsiteX15" fmla="*/ 6550 w 10000"/>
              <a:gd name="connsiteY15" fmla="*/ 2293 h 10000"/>
              <a:gd name="connsiteX16" fmla="*/ 6550 w 10000"/>
              <a:gd name="connsiteY16" fmla="*/ 9687 h 10000"/>
              <a:gd name="connsiteX17" fmla="*/ 6594 w 10000"/>
              <a:gd name="connsiteY17" fmla="*/ 10000 h 10000"/>
              <a:gd name="connsiteX18" fmla="*/ 8013 w 10000"/>
              <a:gd name="connsiteY18" fmla="*/ 10000 h 10000"/>
              <a:gd name="connsiteX19" fmla="*/ 8057 w 10000"/>
              <a:gd name="connsiteY19" fmla="*/ 9687 h 10000"/>
              <a:gd name="connsiteX20" fmla="*/ 8057 w 10000"/>
              <a:gd name="connsiteY20" fmla="*/ 6298 h 10000"/>
              <a:gd name="connsiteX21" fmla="*/ 8101 w 10000"/>
              <a:gd name="connsiteY21" fmla="*/ 5984 h 10000"/>
              <a:gd name="connsiteX22" fmla="*/ 10000 w 10000"/>
              <a:gd name="connsiteY22" fmla="*/ 5984 h 10000"/>
              <a:gd name="connsiteX0" fmla="*/ 0 w 8101"/>
              <a:gd name="connsiteY0" fmla="*/ 8333 h 10000"/>
              <a:gd name="connsiteX1" fmla="*/ 46 w 8101"/>
              <a:gd name="connsiteY1" fmla="*/ 8647 h 10000"/>
              <a:gd name="connsiteX2" fmla="*/ 2334 w 8101"/>
              <a:gd name="connsiteY2" fmla="*/ 8647 h 10000"/>
              <a:gd name="connsiteX3" fmla="*/ 2378 w 8101"/>
              <a:gd name="connsiteY3" fmla="*/ 8333 h 10000"/>
              <a:gd name="connsiteX4" fmla="*/ 2378 w 8101"/>
              <a:gd name="connsiteY4" fmla="*/ 313 h 10000"/>
              <a:gd name="connsiteX5" fmla="*/ 2423 w 8101"/>
              <a:gd name="connsiteY5" fmla="*/ 0 h 10000"/>
              <a:gd name="connsiteX6" fmla="*/ 4486 w 8101"/>
              <a:gd name="connsiteY6" fmla="*/ 0 h 10000"/>
              <a:gd name="connsiteX7" fmla="*/ 4530 w 8101"/>
              <a:gd name="connsiteY7" fmla="*/ 313 h 10000"/>
              <a:gd name="connsiteX8" fmla="*/ 4530 w 8101"/>
              <a:gd name="connsiteY8" fmla="*/ 5772 h 10000"/>
              <a:gd name="connsiteX9" fmla="*/ 4574 w 8101"/>
              <a:gd name="connsiteY9" fmla="*/ 6085 h 10000"/>
              <a:gd name="connsiteX10" fmla="*/ 5146 w 8101"/>
              <a:gd name="connsiteY10" fmla="*/ 6085 h 10000"/>
              <a:gd name="connsiteX11" fmla="*/ 5191 w 8101"/>
              <a:gd name="connsiteY11" fmla="*/ 5772 h 10000"/>
              <a:gd name="connsiteX12" fmla="*/ 5191 w 8101"/>
              <a:gd name="connsiteY12" fmla="*/ 2293 h 10000"/>
              <a:gd name="connsiteX13" fmla="*/ 5236 w 8101"/>
              <a:gd name="connsiteY13" fmla="*/ 1980 h 10000"/>
              <a:gd name="connsiteX14" fmla="*/ 6505 w 8101"/>
              <a:gd name="connsiteY14" fmla="*/ 1980 h 10000"/>
              <a:gd name="connsiteX15" fmla="*/ 6550 w 8101"/>
              <a:gd name="connsiteY15" fmla="*/ 2293 h 10000"/>
              <a:gd name="connsiteX16" fmla="*/ 6550 w 8101"/>
              <a:gd name="connsiteY16" fmla="*/ 9687 h 10000"/>
              <a:gd name="connsiteX17" fmla="*/ 6594 w 8101"/>
              <a:gd name="connsiteY17" fmla="*/ 10000 h 10000"/>
              <a:gd name="connsiteX18" fmla="*/ 8013 w 8101"/>
              <a:gd name="connsiteY18" fmla="*/ 10000 h 10000"/>
              <a:gd name="connsiteX19" fmla="*/ 8057 w 8101"/>
              <a:gd name="connsiteY19" fmla="*/ 9687 h 10000"/>
              <a:gd name="connsiteX20" fmla="*/ 8057 w 8101"/>
              <a:gd name="connsiteY20" fmla="*/ 6298 h 10000"/>
              <a:gd name="connsiteX21" fmla="*/ 8101 w 8101"/>
              <a:gd name="connsiteY21" fmla="*/ 5984 h 10000"/>
              <a:gd name="connsiteX0" fmla="*/ 0 w 9946"/>
              <a:gd name="connsiteY0" fmla="*/ 8333 h 10000"/>
              <a:gd name="connsiteX1" fmla="*/ 57 w 9946"/>
              <a:gd name="connsiteY1" fmla="*/ 8647 h 10000"/>
              <a:gd name="connsiteX2" fmla="*/ 2881 w 9946"/>
              <a:gd name="connsiteY2" fmla="*/ 8647 h 10000"/>
              <a:gd name="connsiteX3" fmla="*/ 2935 w 9946"/>
              <a:gd name="connsiteY3" fmla="*/ 8333 h 10000"/>
              <a:gd name="connsiteX4" fmla="*/ 2935 w 9946"/>
              <a:gd name="connsiteY4" fmla="*/ 313 h 10000"/>
              <a:gd name="connsiteX5" fmla="*/ 2991 w 9946"/>
              <a:gd name="connsiteY5" fmla="*/ 0 h 10000"/>
              <a:gd name="connsiteX6" fmla="*/ 5538 w 9946"/>
              <a:gd name="connsiteY6" fmla="*/ 0 h 10000"/>
              <a:gd name="connsiteX7" fmla="*/ 5592 w 9946"/>
              <a:gd name="connsiteY7" fmla="*/ 313 h 10000"/>
              <a:gd name="connsiteX8" fmla="*/ 5592 w 9946"/>
              <a:gd name="connsiteY8" fmla="*/ 5772 h 10000"/>
              <a:gd name="connsiteX9" fmla="*/ 5646 w 9946"/>
              <a:gd name="connsiteY9" fmla="*/ 6085 h 10000"/>
              <a:gd name="connsiteX10" fmla="*/ 6352 w 9946"/>
              <a:gd name="connsiteY10" fmla="*/ 6085 h 10000"/>
              <a:gd name="connsiteX11" fmla="*/ 6408 w 9946"/>
              <a:gd name="connsiteY11" fmla="*/ 5772 h 10000"/>
              <a:gd name="connsiteX12" fmla="*/ 6408 w 9946"/>
              <a:gd name="connsiteY12" fmla="*/ 2293 h 10000"/>
              <a:gd name="connsiteX13" fmla="*/ 6463 w 9946"/>
              <a:gd name="connsiteY13" fmla="*/ 1980 h 10000"/>
              <a:gd name="connsiteX14" fmla="*/ 8030 w 9946"/>
              <a:gd name="connsiteY14" fmla="*/ 1980 h 10000"/>
              <a:gd name="connsiteX15" fmla="*/ 8085 w 9946"/>
              <a:gd name="connsiteY15" fmla="*/ 2293 h 10000"/>
              <a:gd name="connsiteX16" fmla="*/ 8085 w 9946"/>
              <a:gd name="connsiteY16" fmla="*/ 9687 h 10000"/>
              <a:gd name="connsiteX17" fmla="*/ 8140 w 9946"/>
              <a:gd name="connsiteY17" fmla="*/ 10000 h 10000"/>
              <a:gd name="connsiteX18" fmla="*/ 9891 w 9946"/>
              <a:gd name="connsiteY18" fmla="*/ 10000 h 10000"/>
              <a:gd name="connsiteX19" fmla="*/ 9946 w 9946"/>
              <a:gd name="connsiteY19" fmla="*/ 9687 h 10000"/>
              <a:gd name="connsiteX20" fmla="*/ 9946 w 9946"/>
              <a:gd name="connsiteY20" fmla="*/ 6298 h 10000"/>
              <a:gd name="connsiteX0" fmla="*/ 0 w 10000"/>
              <a:gd name="connsiteY0" fmla="*/ 8333 h 10000"/>
              <a:gd name="connsiteX1" fmla="*/ 57 w 10000"/>
              <a:gd name="connsiteY1" fmla="*/ 8647 h 10000"/>
              <a:gd name="connsiteX2" fmla="*/ 2897 w 10000"/>
              <a:gd name="connsiteY2" fmla="*/ 8647 h 10000"/>
              <a:gd name="connsiteX3" fmla="*/ 2951 w 10000"/>
              <a:gd name="connsiteY3" fmla="*/ 8333 h 10000"/>
              <a:gd name="connsiteX4" fmla="*/ 2951 w 10000"/>
              <a:gd name="connsiteY4" fmla="*/ 313 h 10000"/>
              <a:gd name="connsiteX5" fmla="*/ 3007 w 10000"/>
              <a:gd name="connsiteY5" fmla="*/ 0 h 10000"/>
              <a:gd name="connsiteX6" fmla="*/ 5568 w 10000"/>
              <a:gd name="connsiteY6" fmla="*/ 0 h 10000"/>
              <a:gd name="connsiteX7" fmla="*/ 5622 w 10000"/>
              <a:gd name="connsiteY7" fmla="*/ 313 h 10000"/>
              <a:gd name="connsiteX8" fmla="*/ 5622 w 10000"/>
              <a:gd name="connsiteY8" fmla="*/ 5772 h 10000"/>
              <a:gd name="connsiteX9" fmla="*/ 5677 w 10000"/>
              <a:gd name="connsiteY9" fmla="*/ 6085 h 10000"/>
              <a:gd name="connsiteX10" fmla="*/ 6386 w 10000"/>
              <a:gd name="connsiteY10" fmla="*/ 6085 h 10000"/>
              <a:gd name="connsiteX11" fmla="*/ 6443 w 10000"/>
              <a:gd name="connsiteY11" fmla="*/ 5772 h 10000"/>
              <a:gd name="connsiteX12" fmla="*/ 6443 w 10000"/>
              <a:gd name="connsiteY12" fmla="*/ 2293 h 10000"/>
              <a:gd name="connsiteX13" fmla="*/ 6498 w 10000"/>
              <a:gd name="connsiteY13" fmla="*/ 1980 h 10000"/>
              <a:gd name="connsiteX14" fmla="*/ 8074 w 10000"/>
              <a:gd name="connsiteY14" fmla="*/ 1980 h 10000"/>
              <a:gd name="connsiteX15" fmla="*/ 8129 w 10000"/>
              <a:gd name="connsiteY15" fmla="*/ 2293 h 10000"/>
              <a:gd name="connsiteX16" fmla="*/ 8129 w 10000"/>
              <a:gd name="connsiteY16" fmla="*/ 9687 h 10000"/>
              <a:gd name="connsiteX17" fmla="*/ 8184 w 10000"/>
              <a:gd name="connsiteY17" fmla="*/ 10000 h 10000"/>
              <a:gd name="connsiteX18" fmla="*/ 9945 w 10000"/>
              <a:gd name="connsiteY18" fmla="*/ 10000 h 10000"/>
              <a:gd name="connsiteX19" fmla="*/ 10000 w 10000"/>
              <a:gd name="connsiteY19" fmla="*/ 9687 h 10000"/>
              <a:gd name="connsiteX0" fmla="*/ 0 w 9945"/>
              <a:gd name="connsiteY0" fmla="*/ 8333 h 10000"/>
              <a:gd name="connsiteX1" fmla="*/ 57 w 9945"/>
              <a:gd name="connsiteY1" fmla="*/ 8647 h 10000"/>
              <a:gd name="connsiteX2" fmla="*/ 2897 w 9945"/>
              <a:gd name="connsiteY2" fmla="*/ 8647 h 10000"/>
              <a:gd name="connsiteX3" fmla="*/ 2951 w 9945"/>
              <a:gd name="connsiteY3" fmla="*/ 8333 h 10000"/>
              <a:gd name="connsiteX4" fmla="*/ 2951 w 9945"/>
              <a:gd name="connsiteY4" fmla="*/ 313 h 10000"/>
              <a:gd name="connsiteX5" fmla="*/ 3007 w 9945"/>
              <a:gd name="connsiteY5" fmla="*/ 0 h 10000"/>
              <a:gd name="connsiteX6" fmla="*/ 5568 w 9945"/>
              <a:gd name="connsiteY6" fmla="*/ 0 h 10000"/>
              <a:gd name="connsiteX7" fmla="*/ 5622 w 9945"/>
              <a:gd name="connsiteY7" fmla="*/ 313 h 10000"/>
              <a:gd name="connsiteX8" fmla="*/ 5622 w 9945"/>
              <a:gd name="connsiteY8" fmla="*/ 5772 h 10000"/>
              <a:gd name="connsiteX9" fmla="*/ 5677 w 9945"/>
              <a:gd name="connsiteY9" fmla="*/ 6085 h 10000"/>
              <a:gd name="connsiteX10" fmla="*/ 6386 w 9945"/>
              <a:gd name="connsiteY10" fmla="*/ 6085 h 10000"/>
              <a:gd name="connsiteX11" fmla="*/ 6443 w 9945"/>
              <a:gd name="connsiteY11" fmla="*/ 5772 h 10000"/>
              <a:gd name="connsiteX12" fmla="*/ 6443 w 9945"/>
              <a:gd name="connsiteY12" fmla="*/ 2293 h 10000"/>
              <a:gd name="connsiteX13" fmla="*/ 6498 w 9945"/>
              <a:gd name="connsiteY13" fmla="*/ 1980 h 10000"/>
              <a:gd name="connsiteX14" fmla="*/ 8074 w 9945"/>
              <a:gd name="connsiteY14" fmla="*/ 1980 h 10000"/>
              <a:gd name="connsiteX15" fmla="*/ 8129 w 9945"/>
              <a:gd name="connsiteY15" fmla="*/ 2293 h 10000"/>
              <a:gd name="connsiteX16" fmla="*/ 8129 w 9945"/>
              <a:gd name="connsiteY16" fmla="*/ 9687 h 10000"/>
              <a:gd name="connsiteX17" fmla="*/ 8184 w 9945"/>
              <a:gd name="connsiteY17" fmla="*/ 10000 h 10000"/>
              <a:gd name="connsiteX18" fmla="*/ 9945 w 9945"/>
              <a:gd name="connsiteY18" fmla="*/ 10000 h 10000"/>
              <a:gd name="connsiteX0" fmla="*/ 0 w 8229"/>
              <a:gd name="connsiteY0" fmla="*/ 8333 h 10000"/>
              <a:gd name="connsiteX1" fmla="*/ 57 w 8229"/>
              <a:gd name="connsiteY1" fmla="*/ 8647 h 10000"/>
              <a:gd name="connsiteX2" fmla="*/ 2913 w 8229"/>
              <a:gd name="connsiteY2" fmla="*/ 8647 h 10000"/>
              <a:gd name="connsiteX3" fmla="*/ 2967 w 8229"/>
              <a:gd name="connsiteY3" fmla="*/ 8333 h 10000"/>
              <a:gd name="connsiteX4" fmla="*/ 2967 w 8229"/>
              <a:gd name="connsiteY4" fmla="*/ 313 h 10000"/>
              <a:gd name="connsiteX5" fmla="*/ 3024 w 8229"/>
              <a:gd name="connsiteY5" fmla="*/ 0 h 10000"/>
              <a:gd name="connsiteX6" fmla="*/ 5599 w 8229"/>
              <a:gd name="connsiteY6" fmla="*/ 0 h 10000"/>
              <a:gd name="connsiteX7" fmla="*/ 5653 w 8229"/>
              <a:gd name="connsiteY7" fmla="*/ 313 h 10000"/>
              <a:gd name="connsiteX8" fmla="*/ 5653 w 8229"/>
              <a:gd name="connsiteY8" fmla="*/ 5772 h 10000"/>
              <a:gd name="connsiteX9" fmla="*/ 5708 w 8229"/>
              <a:gd name="connsiteY9" fmla="*/ 6085 h 10000"/>
              <a:gd name="connsiteX10" fmla="*/ 6421 w 8229"/>
              <a:gd name="connsiteY10" fmla="*/ 6085 h 10000"/>
              <a:gd name="connsiteX11" fmla="*/ 6479 w 8229"/>
              <a:gd name="connsiteY11" fmla="*/ 5772 h 10000"/>
              <a:gd name="connsiteX12" fmla="*/ 6479 w 8229"/>
              <a:gd name="connsiteY12" fmla="*/ 2293 h 10000"/>
              <a:gd name="connsiteX13" fmla="*/ 6534 w 8229"/>
              <a:gd name="connsiteY13" fmla="*/ 1980 h 10000"/>
              <a:gd name="connsiteX14" fmla="*/ 8119 w 8229"/>
              <a:gd name="connsiteY14" fmla="*/ 1980 h 10000"/>
              <a:gd name="connsiteX15" fmla="*/ 8174 w 8229"/>
              <a:gd name="connsiteY15" fmla="*/ 2293 h 10000"/>
              <a:gd name="connsiteX16" fmla="*/ 8174 w 8229"/>
              <a:gd name="connsiteY16" fmla="*/ 9687 h 10000"/>
              <a:gd name="connsiteX17" fmla="*/ 8229 w 8229"/>
              <a:gd name="connsiteY17" fmla="*/ 10000 h 10000"/>
              <a:gd name="connsiteX0" fmla="*/ 0 w 9933"/>
              <a:gd name="connsiteY0" fmla="*/ 8333 h 9687"/>
              <a:gd name="connsiteX1" fmla="*/ 69 w 9933"/>
              <a:gd name="connsiteY1" fmla="*/ 8647 h 9687"/>
              <a:gd name="connsiteX2" fmla="*/ 3540 w 9933"/>
              <a:gd name="connsiteY2" fmla="*/ 8647 h 9687"/>
              <a:gd name="connsiteX3" fmla="*/ 3606 w 9933"/>
              <a:gd name="connsiteY3" fmla="*/ 8333 h 9687"/>
              <a:gd name="connsiteX4" fmla="*/ 3606 w 9933"/>
              <a:gd name="connsiteY4" fmla="*/ 313 h 9687"/>
              <a:gd name="connsiteX5" fmla="*/ 3675 w 9933"/>
              <a:gd name="connsiteY5" fmla="*/ 0 h 9687"/>
              <a:gd name="connsiteX6" fmla="*/ 6804 w 9933"/>
              <a:gd name="connsiteY6" fmla="*/ 0 h 9687"/>
              <a:gd name="connsiteX7" fmla="*/ 6870 w 9933"/>
              <a:gd name="connsiteY7" fmla="*/ 313 h 9687"/>
              <a:gd name="connsiteX8" fmla="*/ 6870 w 9933"/>
              <a:gd name="connsiteY8" fmla="*/ 5772 h 9687"/>
              <a:gd name="connsiteX9" fmla="*/ 6936 w 9933"/>
              <a:gd name="connsiteY9" fmla="*/ 6085 h 9687"/>
              <a:gd name="connsiteX10" fmla="*/ 7803 w 9933"/>
              <a:gd name="connsiteY10" fmla="*/ 6085 h 9687"/>
              <a:gd name="connsiteX11" fmla="*/ 7873 w 9933"/>
              <a:gd name="connsiteY11" fmla="*/ 5772 h 9687"/>
              <a:gd name="connsiteX12" fmla="*/ 7873 w 9933"/>
              <a:gd name="connsiteY12" fmla="*/ 2293 h 9687"/>
              <a:gd name="connsiteX13" fmla="*/ 7940 w 9933"/>
              <a:gd name="connsiteY13" fmla="*/ 1980 h 9687"/>
              <a:gd name="connsiteX14" fmla="*/ 9866 w 9933"/>
              <a:gd name="connsiteY14" fmla="*/ 1980 h 9687"/>
              <a:gd name="connsiteX15" fmla="*/ 9933 w 9933"/>
              <a:gd name="connsiteY15" fmla="*/ 2293 h 9687"/>
              <a:gd name="connsiteX16" fmla="*/ 9933 w 9933"/>
              <a:gd name="connsiteY16" fmla="*/ 9687 h 9687"/>
              <a:gd name="connsiteX0" fmla="*/ 0 w 10000"/>
              <a:gd name="connsiteY0" fmla="*/ 8602 h 8926"/>
              <a:gd name="connsiteX1" fmla="*/ 69 w 10000"/>
              <a:gd name="connsiteY1" fmla="*/ 8926 h 8926"/>
              <a:gd name="connsiteX2" fmla="*/ 3564 w 10000"/>
              <a:gd name="connsiteY2" fmla="*/ 8926 h 8926"/>
              <a:gd name="connsiteX3" fmla="*/ 3630 w 10000"/>
              <a:gd name="connsiteY3" fmla="*/ 8602 h 8926"/>
              <a:gd name="connsiteX4" fmla="*/ 3630 w 10000"/>
              <a:gd name="connsiteY4" fmla="*/ 323 h 8926"/>
              <a:gd name="connsiteX5" fmla="*/ 3700 w 10000"/>
              <a:gd name="connsiteY5" fmla="*/ 0 h 8926"/>
              <a:gd name="connsiteX6" fmla="*/ 6850 w 10000"/>
              <a:gd name="connsiteY6" fmla="*/ 0 h 8926"/>
              <a:gd name="connsiteX7" fmla="*/ 6916 w 10000"/>
              <a:gd name="connsiteY7" fmla="*/ 323 h 8926"/>
              <a:gd name="connsiteX8" fmla="*/ 6916 w 10000"/>
              <a:gd name="connsiteY8" fmla="*/ 5959 h 8926"/>
              <a:gd name="connsiteX9" fmla="*/ 6983 w 10000"/>
              <a:gd name="connsiteY9" fmla="*/ 6282 h 8926"/>
              <a:gd name="connsiteX10" fmla="*/ 7856 w 10000"/>
              <a:gd name="connsiteY10" fmla="*/ 6282 h 8926"/>
              <a:gd name="connsiteX11" fmla="*/ 7926 w 10000"/>
              <a:gd name="connsiteY11" fmla="*/ 5959 h 8926"/>
              <a:gd name="connsiteX12" fmla="*/ 7926 w 10000"/>
              <a:gd name="connsiteY12" fmla="*/ 2367 h 8926"/>
              <a:gd name="connsiteX13" fmla="*/ 7994 w 10000"/>
              <a:gd name="connsiteY13" fmla="*/ 2044 h 8926"/>
              <a:gd name="connsiteX14" fmla="*/ 9933 w 10000"/>
              <a:gd name="connsiteY14" fmla="*/ 2044 h 8926"/>
              <a:gd name="connsiteX15" fmla="*/ 10000 w 10000"/>
              <a:gd name="connsiteY15" fmla="*/ 2367 h 8926"/>
              <a:gd name="connsiteX0" fmla="*/ 0 w 10000"/>
              <a:gd name="connsiteY0" fmla="*/ 9637 h 10000"/>
              <a:gd name="connsiteX1" fmla="*/ 3564 w 10000"/>
              <a:gd name="connsiteY1" fmla="*/ 10000 h 10000"/>
              <a:gd name="connsiteX2" fmla="*/ 3630 w 10000"/>
              <a:gd name="connsiteY2" fmla="*/ 9637 h 10000"/>
              <a:gd name="connsiteX3" fmla="*/ 3630 w 10000"/>
              <a:gd name="connsiteY3" fmla="*/ 362 h 10000"/>
              <a:gd name="connsiteX4" fmla="*/ 3700 w 10000"/>
              <a:gd name="connsiteY4" fmla="*/ 0 h 10000"/>
              <a:gd name="connsiteX5" fmla="*/ 6850 w 10000"/>
              <a:gd name="connsiteY5" fmla="*/ 0 h 10000"/>
              <a:gd name="connsiteX6" fmla="*/ 6916 w 10000"/>
              <a:gd name="connsiteY6" fmla="*/ 362 h 10000"/>
              <a:gd name="connsiteX7" fmla="*/ 6916 w 10000"/>
              <a:gd name="connsiteY7" fmla="*/ 6676 h 10000"/>
              <a:gd name="connsiteX8" fmla="*/ 6983 w 10000"/>
              <a:gd name="connsiteY8" fmla="*/ 7038 h 10000"/>
              <a:gd name="connsiteX9" fmla="*/ 7856 w 10000"/>
              <a:gd name="connsiteY9" fmla="*/ 7038 h 10000"/>
              <a:gd name="connsiteX10" fmla="*/ 7926 w 10000"/>
              <a:gd name="connsiteY10" fmla="*/ 6676 h 10000"/>
              <a:gd name="connsiteX11" fmla="*/ 7926 w 10000"/>
              <a:gd name="connsiteY11" fmla="*/ 2652 h 10000"/>
              <a:gd name="connsiteX12" fmla="*/ 7994 w 10000"/>
              <a:gd name="connsiteY12" fmla="*/ 2290 h 10000"/>
              <a:gd name="connsiteX13" fmla="*/ 9933 w 10000"/>
              <a:gd name="connsiteY13" fmla="*/ 2290 h 10000"/>
              <a:gd name="connsiteX14" fmla="*/ 10000 w 10000"/>
              <a:gd name="connsiteY14" fmla="*/ 2652 h 10000"/>
              <a:gd name="connsiteX0" fmla="*/ 0 w 9777"/>
              <a:gd name="connsiteY0" fmla="*/ 10089 h 10109"/>
              <a:gd name="connsiteX1" fmla="*/ 3341 w 9777"/>
              <a:gd name="connsiteY1" fmla="*/ 10000 h 10109"/>
              <a:gd name="connsiteX2" fmla="*/ 3407 w 9777"/>
              <a:gd name="connsiteY2" fmla="*/ 9637 h 10109"/>
              <a:gd name="connsiteX3" fmla="*/ 3407 w 9777"/>
              <a:gd name="connsiteY3" fmla="*/ 362 h 10109"/>
              <a:gd name="connsiteX4" fmla="*/ 3477 w 9777"/>
              <a:gd name="connsiteY4" fmla="*/ 0 h 10109"/>
              <a:gd name="connsiteX5" fmla="*/ 6627 w 9777"/>
              <a:gd name="connsiteY5" fmla="*/ 0 h 10109"/>
              <a:gd name="connsiteX6" fmla="*/ 6693 w 9777"/>
              <a:gd name="connsiteY6" fmla="*/ 362 h 10109"/>
              <a:gd name="connsiteX7" fmla="*/ 6693 w 9777"/>
              <a:gd name="connsiteY7" fmla="*/ 6676 h 10109"/>
              <a:gd name="connsiteX8" fmla="*/ 6760 w 9777"/>
              <a:gd name="connsiteY8" fmla="*/ 7038 h 10109"/>
              <a:gd name="connsiteX9" fmla="*/ 7633 w 9777"/>
              <a:gd name="connsiteY9" fmla="*/ 7038 h 10109"/>
              <a:gd name="connsiteX10" fmla="*/ 7703 w 9777"/>
              <a:gd name="connsiteY10" fmla="*/ 6676 h 10109"/>
              <a:gd name="connsiteX11" fmla="*/ 7703 w 9777"/>
              <a:gd name="connsiteY11" fmla="*/ 2652 h 10109"/>
              <a:gd name="connsiteX12" fmla="*/ 7771 w 9777"/>
              <a:gd name="connsiteY12" fmla="*/ 2290 h 10109"/>
              <a:gd name="connsiteX13" fmla="*/ 9710 w 9777"/>
              <a:gd name="connsiteY13" fmla="*/ 2290 h 10109"/>
              <a:gd name="connsiteX14" fmla="*/ 9777 w 9777"/>
              <a:gd name="connsiteY14" fmla="*/ 2652 h 10109"/>
              <a:gd name="connsiteX0" fmla="*/ 0 w 10000"/>
              <a:gd name="connsiteY0" fmla="*/ 9855 h 9901"/>
              <a:gd name="connsiteX1" fmla="*/ 3417 w 10000"/>
              <a:gd name="connsiteY1" fmla="*/ 9892 h 9901"/>
              <a:gd name="connsiteX2" fmla="*/ 3485 w 10000"/>
              <a:gd name="connsiteY2" fmla="*/ 9533 h 9901"/>
              <a:gd name="connsiteX3" fmla="*/ 3485 w 10000"/>
              <a:gd name="connsiteY3" fmla="*/ 358 h 9901"/>
              <a:gd name="connsiteX4" fmla="*/ 3556 w 10000"/>
              <a:gd name="connsiteY4" fmla="*/ 0 h 9901"/>
              <a:gd name="connsiteX5" fmla="*/ 6778 w 10000"/>
              <a:gd name="connsiteY5" fmla="*/ 0 h 9901"/>
              <a:gd name="connsiteX6" fmla="*/ 6846 w 10000"/>
              <a:gd name="connsiteY6" fmla="*/ 358 h 9901"/>
              <a:gd name="connsiteX7" fmla="*/ 6846 w 10000"/>
              <a:gd name="connsiteY7" fmla="*/ 6604 h 9901"/>
              <a:gd name="connsiteX8" fmla="*/ 6914 w 10000"/>
              <a:gd name="connsiteY8" fmla="*/ 6962 h 9901"/>
              <a:gd name="connsiteX9" fmla="*/ 7807 w 10000"/>
              <a:gd name="connsiteY9" fmla="*/ 6962 h 9901"/>
              <a:gd name="connsiteX10" fmla="*/ 7879 w 10000"/>
              <a:gd name="connsiteY10" fmla="*/ 6604 h 9901"/>
              <a:gd name="connsiteX11" fmla="*/ 7879 w 10000"/>
              <a:gd name="connsiteY11" fmla="*/ 2623 h 9901"/>
              <a:gd name="connsiteX12" fmla="*/ 7948 w 10000"/>
              <a:gd name="connsiteY12" fmla="*/ 2265 h 9901"/>
              <a:gd name="connsiteX13" fmla="*/ 9931 w 10000"/>
              <a:gd name="connsiteY13" fmla="*/ 2265 h 9901"/>
              <a:gd name="connsiteX14" fmla="*/ 10000 w 10000"/>
              <a:gd name="connsiteY14" fmla="*/ 2623 h 9901"/>
              <a:gd name="connsiteX0" fmla="*/ 0 w 10000"/>
              <a:gd name="connsiteY0" fmla="*/ 9954 h 10007"/>
              <a:gd name="connsiteX1" fmla="*/ 3417 w 10000"/>
              <a:gd name="connsiteY1" fmla="*/ 9991 h 10007"/>
              <a:gd name="connsiteX2" fmla="*/ 3485 w 10000"/>
              <a:gd name="connsiteY2" fmla="*/ 9628 h 10007"/>
              <a:gd name="connsiteX3" fmla="*/ 3485 w 10000"/>
              <a:gd name="connsiteY3" fmla="*/ 362 h 10007"/>
              <a:gd name="connsiteX4" fmla="*/ 3556 w 10000"/>
              <a:gd name="connsiteY4" fmla="*/ 0 h 10007"/>
              <a:gd name="connsiteX5" fmla="*/ 6778 w 10000"/>
              <a:gd name="connsiteY5" fmla="*/ 0 h 10007"/>
              <a:gd name="connsiteX6" fmla="*/ 6846 w 10000"/>
              <a:gd name="connsiteY6" fmla="*/ 362 h 10007"/>
              <a:gd name="connsiteX7" fmla="*/ 6846 w 10000"/>
              <a:gd name="connsiteY7" fmla="*/ 6670 h 10007"/>
              <a:gd name="connsiteX8" fmla="*/ 6914 w 10000"/>
              <a:gd name="connsiteY8" fmla="*/ 7032 h 10007"/>
              <a:gd name="connsiteX9" fmla="*/ 7807 w 10000"/>
              <a:gd name="connsiteY9" fmla="*/ 7032 h 10007"/>
              <a:gd name="connsiteX10" fmla="*/ 7879 w 10000"/>
              <a:gd name="connsiteY10" fmla="*/ 6670 h 10007"/>
              <a:gd name="connsiteX11" fmla="*/ 7879 w 10000"/>
              <a:gd name="connsiteY11" fmla="*/ 2649 h 10007"/>
              <a:gd name="connsiteX12" fmla="*/ 7948 w 10000"/>
              <a:gd name="connsiteY12" fmla="*/ 2288 h 10007"/>
              <a:gd name="connsiteX13" fmla="*/ 9931 w 10000"/>
              <a:gd name="connsiteY13" fmla="*/ 2288 h 10007"/>
              <a:gd name="connsiteX14" fmla="*/ 10000 w 10000"/>
              <a:gd name="connsiteY14" fmla="*/ 2649 h 10007"/>
              <a:gd name="connsiteX0" fmla="*/ 0 w 10000"/>
              <a:gd name="connsiteY0" fmla="*/ 9954 h 10038"/>
              <a:gd name="connsiteX1" fmla="*/ 3417 w 10000"/>
              <a:gd name="connsiteY1" fmla="*/ 9991 h 10038"/>
              <a:gd name="connsiteX2" fmla="*/ 3485 w 10000"/>
              <a:gd name="connsiteY2" fmla="*/ 9628 h 10038"/>
              <a:gd name="connsiteX3" fmla="*/ 3485 w 10000"/>
              <a:gd name="connsiteY3" fmla="*/ 362 h 10038"/>
              <a:gd name="connsiteX4" fmla="*/ 3556 w 10000"/>
              <a:gd name="connsiteY4" fmla="*/ 0 h 10038"/>
              <a:gd name="connsiteX5" fmla="*/ 6778 w 10000"/>
              <a:gd name="connsiteY5" fmla="*/ 0 h 10038"/>
              <a:gd name="connsiteX6" fmla="*/ 6846 w 10000"/>
              <a:gd name="connsiteY6" fmla="*/ 362 h 10038"/>
              <a:gd name="connsiteX7" fmla="*/ 6846 w 10000"/>
              <a:gd name="connsiteY7" fmla="*/ 6670 h 10038"/>
              <a:gd name="connsiteX8" fmla="*/ 6914 w 10000"/>
              <a:gd name="connsiteY8" fmla="*/ 7032 h 10038"/>
              <a:gd name="connsiteX9" fmla="*/ 7807 w 10000"/>
              <a:gd name="connsiteY9" fmla="*/ 7032 h 10038"/>
              <a:gd name="connsiteX10" fmla="*/ 7879 w 10000"/>
              <a:gd name="connsiteY10" fmla="*/ 6670 h 10038"/>
              <a:gd name="connsiteX11" fmla="*/ 7879 w 10000"/>
              <a:gd name="connsiteY11" fmla="*/ 2649 h 10038"/>
              <a:gd name="connsiteX12" fmla="*/ 7948 w 10000"/>
              <a:gd name="connsiteY12" fmla="*/ 2288 h 10038"/>
              <a:gd name="connsiteX13" fmla="*/ 9931 w 10000"/>
              <a:gd name="connsiteY13" fmla="*/ 2288 h 10038"/>
              <a:gd name="connsiteX14" fmla="*/ 10000 w 10000"/>
              <a:gd name="connsiteY14" fmla="*/ 2649 h 10038"/>
              <a:gd name="connsiteX0" fmla="*/ 0 w 10000"/>
              <a:gd name="connsiteY0" fmla="*/ 9954 h 10007"/>
              <a:gd name="connsiteX1" fmla="*/ 3417 w 10000"/>
              <a:gd name="connsiteY1" fmla="*/ 9991 h 10007"/>
              <a:gd name="connsiteX2" fmla="*/ 3485 w 10000"/>
              <a:gd name="connsiteY2" fmla="*/ 9628 h 10007"/>
              <a:gd name="connsiteX3" fmla="*/ 3485 w 10000"/>
              <a:gd name="connsiteY3" fmla="*/ 362 h 10007"/>
              <a:gd name="connsiteX4" fmla="*/ 3556 w 10000"/>
              <a:gd name="connsiteY4" fmla="*/ 0 h 10007"/>
              <a:gd name="connsiteX5" fmla="*/ 6778 w 10000"/>
              <a:gd name="connsiteY5" fmla="*/ 0 h 10007"/>
              <a:gd name="connsiteX6" fmla="*/ 6846 w 10000"/>
              <a:gd name="connsiteY6" fmla="*/ 362 h 10007"/>
              <a:gd name="connsiteX7" fmla="*/ 6846 w 10000"/>
              <a:gd name="connsiteY7" fmla="*/ 6670 h 10007"/>
              <a:gd name="connsiteX8" fmla="*/ 6914 w 10000"/>
              <a:gd name="connsiteY8" fmla="*/ 7032 h 10007"/>
              <a:gd name="connsiteX9" fmla="*/ 7807 w 10000"/>
              <a:gd name="connsiteY9" fmla="*/ 7032 h 10007"/>
              <a:gd name="connsiteX10" fmla="*/ 7879 w 10000"/>
              <a:gd name="connsiteY10" fmla="*/ 6670 h 10007"/>
              <a:gd name="connsiteX11" fmla="*/ 7879 w 10000"/>
              <a:gd name="connsiteY11" fmla="*/ 2649 h 10007"/>
              <a:gd name="connsiteX12" fmla="*/ 7948 w 10000"/>
              <a:gd name="connsiteY12" fmla="*/ 2288 h 10007"/>
              <a:gd name="connsiteX13" fmla="*/ 9931 w 10000"/>
              <a:gd name="connsiteY13" fmla="*/ 2288 h 10007"/>
              <a:gd name="connsiteX14" fmla="*/ 10000 w 10000"/>
              <a:gd name="connsiteY14" fmla="*/ 2649 h 10007"/>
              <a:gd name="connsiteX0" fmla="*/ 0 w 10000"/>
              <a:gd name="connsiteY0" fmla="*/ 9972 h 10018"/>
              <a:gd name="connsiteX1" fmla="*/ 3417 w 10000"/>
              <a:gd name="connsiteY1" fmla="*/ 9991 h 10018"/>
              <a:gd name="connsiteX2" fmla="*/ 3485 w 10000"/>
              <a:gd name="connsiteY2" fmla="*/ 9628 h 10018"/>
              <a:gd name="connsiteX3" fmla="*/ 3485 w 10000"/>
              <a:gd name="connsiteY3" fmla="*/ 362 h 10018"/>
              <a:gd name="connsiteX4" fmla="*/ 3556 w 10000"/>
              <a:gd name="connsiteY4" fmla="*/ 0 h 10018"/>
              <a:gd name="connsiteX5" fmla="*/ 6778 w 10000"/>
              <a:gd name="connsiteY5" fmla="*/ 0 h 10018"/>
              <a:gd name="connsiteX6" fmla="*/ 6846 w 10000"/>
              <a:gd name="connsiteY6" fmla="*/ 362 h 10018"/>
              <a:gd name="connsiteX7" fmla="*/ 6846 w 10000"/>
              <a:gd name="connsiteY7" fmla="*/ 6670 h 10018"/>
              <a:gd name="connsiteX8" fmla="*/ 6914 w 10000"/>
              <a:gd name="connsiteY8" fmla="*/ 7032 h 10018"/>
              <a:gd name="connsiteX9" fmla="*/ 7807 w 10000"/>
              <a:gd name="connsiteY9" fmla="*/ 7032 h 10018"/>
              <a:gd name="connsiteX10" fmla="*/ 7879 w 10000"/>
              <a:gd name="connsiteY10" fmla="*/ 6670 h 10018"/>
              <a:gd name="connsiteX11" fmla="*/ 7879 w 10000"/>
              <a:gd name="connsiteY11" fmla="*/ 2649 h 10018"/>
              <a:gd name="connsiteX12" fmla="*/ 7948 w 10000"/>
              <a:gd name="connsiteY12" fmla="*/ 2288 h 10018"/>
              <a:gd name="connsiteX13" fmla="*/ 9931 w 10000"/>
              <a:gd name="connsiteY13" fmla="*/ 2288 h 10018"/>
              <a:gd name="connsiteX14" fmla="*/ 10000 w 10000"/>
              <a:gd name="connsiteY14" fmla="*/ 2649 h 10018"/>
              <a:gd name="connsiteX0" fmla="*/ 0 w 10000"/>
              <a:gd name="connsiteY0" fmla="*/ 9972 h 9991"/>
              <a:gd name="connsiteX1" fmla="*/ 3417 w 10000"/>
              <a:gd name="connsiteY1" fmla="*/ 9991 h 9991"/>
              <a:gd name="connsiteX2" fmla="*/ 3485 w 10000"/>
              <a:gd name="connsiteY2" fmla="*/ 9628 h 9991"/>
              <a:gd name="connsiteX3" fmla="*/ 3485 w 10000"/>
              <a:gd name="connsiteY3" fmla="*/ 362 h 9991"/>
              <a:gd name="connsiteX4" fmla="*/ 3556 w 10000"/>
              <a:gd name="connsiteY4" fmla="*/ 0 h 9991"/>
              <a:gd name="connsiteX5" fmla="*/ 6778 w 10000"/>
              <a:gd name="connsiteY5" fmla="*/ 0 h 9991"/>
              <a:gd name="connsiteX6" fmla="*/ 6846 w 10000"/>
              <a:gd name="connsiteY6" fmla="*/ 362 h 9991"/>
              <a:gd name="connsiteX7" fmla="*/ 6846 w 10000"/>
              <a:gd name="connsiteY7" fmla="*/ 6670 h 9991"/>
              <a:gd name="connsiteX8" fmla="*/ 6914 w 10000"/>
              <a:gd name="connsiteY8" fmla="*/ 7032 h 9991"/>
              <a:gd name="connsiteX9" fmla="*/ 7807 w 10000"/>
              <a:gd name="connsiteY9" fmla="*/ 7032 h 9991"/>
              <a:gd name="connsiteX10" fmla="*/ 7879 w 10000"/>
              <a:gd name="connsiteY10" fmla="*/ 6670 h 9991"/>
              <a:gd name="connsiteX11" fmla="*/ 7879 w 10000"/>
              <a:gd name="connsiteY11" fmla="*/ 2649 h 9991"/>
              <a:gd name="connsiteX12" fmla="*/ 7948 w 10000"/>
              <a:gd name="connsiteY12" fmla="*/ 2288 h 9991"/>
              <a:gd name="connsiteX13" fmla="*/ 9931 w 10000"/>
              <a:gd name="connsiteY13" fmla="*/ 2288 h 9991"/>
              <a:gd name="connsiteX14" fmla="*/ 10000 w 10000"/>
              <a:gd name="connsiteY14" fmla="*/ 2649 h 9991"/>
              <a:gd name="connsiteX0" fmla="*/ 0 w 10000"/>
              <a:gd name="connsiteY0" fmla="*/ 10008 h 10015"/>
              <a:gd name="connsiteX1" fmla="*/ 3417 w 10000"/>
              <a:gd name="connsiteY1" fmla="*/ 10000 h 10015"/>
              <a:gd name="connsiteX2" fmla="*/ 3485 w 10000"/>
              <a:gd name="connsiteY2" fmla="*/ 9637 h 10015"/>
              <a:gd name="connsiteX3" fmla="*/ 3485 w 10000"/>
              <a:gd name="connsiteY3" fmla="*/ 362 h 10015"/>
              <a:gd name="connsiteX4" fmla="*/ 3556 w 10000"/>
              <a:gd name="connsiteY4" fmla="*/ 0 h 10015"/>
              <a:gd name="connsiteX5" fmla="*/ 6778 w 10000"/>
              <a:gd name="connsiteY5" fmla="*/ 0 h 10015"/>
              <a:gd name="connsiteX6" fmla="*/ 6846 w 10000"/>
              <a:gd name="connsiteY6" fmla="*/ 362 h 10015"/>
              <a:gd name="connsiteX7" fmla="*/ 6846 w 10000"/>
              <a:gd name="connsiteY7" fmla="*/ 6676 h 10015"/>
              <a:gd name="connsiteX8" fmla="*/ 6914 w 10000"/>
              <a:gd name="connsiteY8" fmla="*/ 7038 h 10015"/>
              <a:gd name="connsiteX9" fmla="*/ 7807 w 10000"/>
              <a:gd name="connsiteY9" fmla="*/ 7038 h 10015"/>
              <a:gd name="connsiteX10" fmla="*/ 7879 w 10000"/>
              <a:gd name="connsiteY10" fmla="*/ 6676 h 10015"/>
              <a:gd name="connsiteX11" fmla="*/ 7879 w 10000"/>
              <a:gd name="connsiteY11" fmla="*/ 2651 h 10015"/>
              <a:gd name="connsiteX12" fmla="*/ 7948 w 10000"/>
              <a:gd name="connsiteY12" fmla="*/ 2290 h 10015"/>
              <a:gd name="connsiteX13" fmla="*/ 9931 w 10000"/>
              <a:gd name="connsiteY13" fmla="*/ 2290 h 10015"/>
              <a:gd name="connsiteX14" fmla="*/ 10000 w 10000"/>
              <a:gd name="connsiteY14" fmla="*/ 2651 h 10015"/>
              <a:gd name="connsiteX0" fmla="*/ 0 w 10000"/>
              <a:gd name="connsiteY0" fmla="*/ 10008 h 10008"/>
              <a:gd name="connsiteX1" fmla="*/ 3417 w 10000"/>
              <a:gd name="connsiteY1" fmla="*/ 10000 h 10008"/>
              <a:gd name="connsiteX2" fmla="*/ 3485 w 10000"/>
              <a:gd name="connsiteY2" fmla="*/ 9637 h 10008"/>
              <a:gd name="connsiteX3" fmla="*/ 3485 w 10000"/>
              <a:gd name="connsiteY3" fmla="*/ 362 h 10008"/>
              <a:gd name="connsiteX4" fmla="*/ 3556 w 10000"/>
              <a:gd name="connsiteY4" fmla="*/ 0 h 10008"/>
              <a:gd name="connsiteX5" fmla="*/ 6778 w 10000"/>
              <a:gd name="connsiteY5" fmla="*/ 0 h 10008"/>
              <a:gd name="connsiteX6" fmla="*/ 6846 w 10000"/>
              <a:gd name="connsiteY6" fmla="*/ 362 h 10008"/>
              <a:gd name="connsiteX7" fmla="*/ 6846 w 10000"/>
              <a:gd name="connsiteY7" fmla="*/ 6676 h 10008"/>
              <a:gd name="connsiteX8" fmla="*/ 6914 w 10000"/>
              <a:gd name="connsiteY8" fmla="*/ 7038 h 10008"/>
              <a:gd name="connsiteX9" fmla="*/ 7807 w 10000"/>
              <a:gd name="connsiteY9" fmla="*/ 7038 h 10008"/>
              <a:gd name="connsiteX10" fmla="*/ 7879 w 10000"/>
              <a:gd name="connsiteY10" fmla="*/ 6676 h 10008"/>
              <a:gd name="connsiteX11" fmla="*/ 7879 w 10000"/>
              <a:gd name="connsiteY11" fmla="*/ 2651 h 10008"/>
              <a:gd name="connsiteX12" fmla="*/ 7948 w 10000"/>
              <a:gd name="connsiteY12" fmla="*/ 2290 h 10008"/>
              <a:gd name="connsiteX13" fmla="*/ 9931 w 10000"/>
              <a:gd name="connsiteY13" fmla="*/ 2290 h 10008"/>
              <a:gd name="connsiteX14" fmla="*/ 10000 w 10000"/>
              <a:gd name="connsiteY14" fmla="*/ 2651 h 10008"/>
              <a:gd name="connsiteX0" fmla="*/ 0 w 10000"/>
              <a:gd name="connsiteY0" fmla="*/ 10008 h 10008"/>
              <a:gd name="connsiteX1" fmla="*/ 3417 w 10000"/>
              <a:gd name="connsiteY1" fmla="*/ 10000 h 10008"/>
              <a:gd name="connsiteX2" fmla="*/ 3485 w 10000"/>
              <a:gd name="connsiteY2" fmla="*/ 9637 h 10008"/>
              <a:gd name="connsiteX3" fmla="*/ 3485 w 10000"/>
              <a:gd name="connsiteY3" fmla="*/ 362 h 10008"/>
              <a:gd name="connsiteX4" fmla="*/ 3556 w 10000"/>
              <a:gd name="connsiteY4" fmla="*/ 0 h 10008"/>
              <a:gd name="connsiteX5" fmla="*/ 6778 w 10000"/>
              <a:gd name="connsiteY5" fmla="*/ 0 h 10008"/>
              <a:gd name="connsiteX6" fmla="*/ 6846 w 10000"/>
              <a:gd name="connsiteY6" fmla="*/ 362 h 10008"/>
              <a:gd name="connsiteX7" fmla="*/ 6846 w 10000"/>
              <a:gd name="connsiteY7" fmla="*/ 6676 h 10008"/>
              <a:gd name="connsiteX8" fmla="*/ 6914 w 10000"/>
              <a:gd name="connsiteY8" fmla="*/ 7038 h 10008"/>
              <a:gd name="connsiteX9" fmla="*/ 7807 w 10000"/>
              <a:gd name="connsiteY9" fmla="*/ 7038 h 10008"/>
              <a:gd name="connsiteX10" fmla="*/ 7879 w 10000"/>
              <a:gd name="connsiteY10" fmla="*/ 6676 h 10008"/>
              <a:gd name="connsiteX11" fmla="*/ 7879 w 10000"/>
              <a:gd name="connsiteY11" fmla="*/ 2651 h 10008"/>
              <a:gd name="connsiteX12" fmla="*/ 7948 w 10000"/>
              <a:gd name="connsiteY12" fmla="*/ 2290 h 10008"/>
              <a:gd name="connsiteX13" fmla="*/ 10000 w 10000"/>
              <a:gd name="connsiteY13" fmla="*/ 2651 h 10008"/>
              <a:gd name="connsiteX0" fmla="*/ 0 w 9969"/>
              <a:gd name="connsiteY0" fmla="*/ 10008 h 10008"/>
              <a:gd name="connsiteX1" fmla="*/ 3417 w 9969"/>
              <a:gd name="connsiteY1" fmla="*/ 10000 h 10008"/>
              <a:gd name="connsiteX2" fmla="*/ 3485 w 9969"/>
              <a:gd name="connsiteY2" fmla="*/ 9637 h 10008"/>
              <a:gd name="connsiteX3" fmla="*/ 3485 w 9969"/>
              <a:gd name="connsiteY3" fmla="*/ 362 h 10008"/>
              <a:gd name="connsiteX4" fmla="*/ 3556 w 9969"/>
              <a:gd name="connsiteY4" fmla="*/ 0 h 10008"/>
              <a:gd name="connsiteX5" fmla="*/ 6778 w 9969"/>
              <a:gd name="connsiteY5" fmla="*/ 0 h 10008"/>
              <a:gd name="connsiteX6" fmla="*/ 6846 w 9969"/>
              <a:gd name="connsiteY6" fmla="*/ 362 h 10008"/>
              <a:gd name="connsiteX7" fmla="*/ 6846 w 9969"/>
              <a:gd name="connsiteY7" fmla="*/ 6676 h 10008"/>
              <a:gd name="connsiteX8" fmla="*/ 6914 w 9969"/>
              <a:gd name="connsiteY8" fmla="*/ 7038 h 10008"/>
              <a:gd name="connsiteX9" fmla="*/ 7807 w 9969"/>
              <a:gd name="connsiteY9" fmla="*/ 7038 h 10008"/>
              <a:gd name="connsiteX10" fmla="*/ 7879 w 9969"/>
              <a:gd name="connsiteY10" fmla="*/ 6676 h 10008"/>
              <a:gd name="connsiteX11" fmla="*/ 7879 w 9969"/>
              <a:gd name="connsiteY11" fmla="*/ 2651 h 10008"/>
              <a:gd name="connsiteX12" fmla="*/ 7948 w 9969"/>
              <a:gd name="connsiteY12" fmla="*/ 2290 h 10008"/>
              <a:gd name="connsiteX13" fmla="*/ 9969 w 9969"/>
              <a:gd name="connsiteY13" fmla="*/ 2271 h 10008"/>
              <a:gd name="connsiteX0" fmla="*/ 0 w 9995"/>
              <a:gd name="connsiteY0" fmla="*/ 10000 h 10000"/>
              <a:gd name="connsiteX1" fmla="*/ 3428 w 9995"/>
              <a:gd name="connsiteY1" fmla="*/ 9992 h 10000"/>
              <a:gd name="connsiteX2" fmla="*/ 3496 w 9995"/>
              <a:gd name="connsiteY2" fmla="*/ 9629 h 10000"/>
              <a:gd name="connsiteX3" fmla="*/ 3496 w 9995"/>
              <a:gd name="connsiteY3" fmla="*/ 362 h 10000"/>
              <a:gd name="connsiteX4" fmla="*/ 3567 w 9995"/>
              <a:gd name="connsiteY4" fmla="*/ 0 h 10000"/>
              <a:gd name="connsiteX5" fmla="*/ 6799 w 9995"/>
              <a:gd name="connsiteY5" fmla="*/ 0 h 10000"/>
              <a:gd name="connsiteX6" fmla="*/ 6867 w 9995"/>
              <a:gd name="connsiteY6" fmla="*/ 362 h 10000"/>
              <a:gd name="connsiteX7" fmla="*/ 6867 w 9995"/>
              <a:gd name="connsiteY7" fmla="*/ 6671 h 10000"/>
              <a:gd name="connsiteX8" fmla="*/ 6936 w 9995"/>
              <a:gd name="connsiteY8" fmla="*/ 7032 h 10000"/>
              <a:gd name="connsiteX9" fmla="*/ 7831 w 9995"/>
              <a:gd name="connsiteY9" fmla="*/ 7032 h 10000"/>
              <a:gd name="connsiteX10" fmla="*/ 7904 w 9995"/>
              <a:gd name="connsiteY10" fmla="*/ 6671 h 10000"/>
              <a:gd name="connsiteX11" fmla="*/ 7904 w 9995"/>
              <a:gd name="connsiteY11" fmla="*/ 2649 h 10000"/>
              <a:gd name="connsiteX12" fmla="*/ 7973 w 9995"/>
              <a:gd name="connsiteY12" fmla="*/ 2288 h 10000"/>
              <a:gd name="connsiteX13" fmla="*/ 9995 w 9995"/>
              <a:gd name="connsiteY13" fmla="*/ 2377 h 10000"/>
              <a:gd name="connsiteX0" fmla="*/ 0 w 10000"/>
              <a:gd name="connsiteY0" fmla="*/ 10000 h 10000"/>
              <a:gd name="connsiteX1" fmla="*/ 3430 w 10000"/>
              <a:gd name="connsiteY1" fmla="*/ 9992 h 10000"/>
              <a:gd name="connsiteX2" fmla="*/ 3498 w 10000"/>
              <a:gd name="connsiteY2" fmla="*/ 9629 h 10000"/>
              <a:gd name="connsiteX3" fmla="*/ 3498 w 10000"/>
              <a:gd name="connsiteY3" fmla="*/ 362 h 10000"/>
              <a:gd name="connsiteX4" fmla="*/ 3569 w 10000"/>
              <a:gd name="connsiteY4" fmla="*/ 0 h 10000"/>
              <a:gd name="connsiteX5" fmla="*/ 6802 w 10000"/>
              <a:gd name="connsiteY5" fmla="*/ 0 h 10000"/>
              <a:gd name="connsiteX6" fmla="*/ 6870 w 10000"/>
              <a:gd name="connsiteY6" fmla="*/ 362 h 10000"/>
              <a:gd name="connsiteX7" fmla="*/ 6870 w 10000"/>
              <a:gd name="connsiteY7" fmla="*/ 6671 h 10000"/>
              <a:gd name="connsiteX8" fmla="*/ 6939 w 10000"/>
              <a:gd name="connsiteY8" fmla="*/ 7032 h 10000"/>
              <a:gd name="connsiteX9" fmla="*/ 7835 w 10000"/>
              <a:gd name="connsiteY9" fmla="*/ 7032 h 10000"/>
              <a:gd name="connsiteX10" fmla="*/ 7908 w 10000"/>
              <a:gd name="connsiteY10" fmla="*/ 6671 h 10000"/>
              <a:gd name="connsiteX11" fmla="*/ 7908 w 10000"/>
              <a:gd name="connsiteY11" fmla="*/ 2649 h 10000"/>
              <a:gd name="connsiteX12" fmla="*/ 7977 w 10000"/>
              <a:gd name="connsiteY12" fmla="*/ 2288 h 10000"/>
              <a:gd name="connsiteX13" fmla="*/ 10000 w 10000"/>
              <a:gd name="connsiteY13" fmla="*/ 2296 h 10000"/>
              <a:gd name="connsiteX0" fmla="*/ 0 w 10049"/>
              <a:gd name="connsiteY0" fmla="*/ 10000 h 10000"/>
              <a:gd name="connsiteX1" fmla="*/ 3479 w 10049"/>
              <a:gd name="connsiteY1" fmla="*/ 9992 h 10000"/>
              <a:gd name="connsiteX2" fmla="*/ 3547 w 10049"/>
              <a:gd name="connsiteY2" fmla="*/ 9629 h 10000"/>
              <a:gd name="connsiteX3" fmla="*/ 3547 w 10049"/>
              <a:gd name="connsiteY3" fmla="*/ 362 h 10000"/>
              <a:gd name="connsiteX4" fmla="*/ 3618 w 10049"/>
              <a:gd name="connsiteY4" fmla="*/ 0 h 10000"/>
              <a:gd name="connsiteX5" fmla="*/ 6851 w 10049"/>
              <a:gd name="connsiteY5" fmla="*/ 0 h 10000"/>
              <a:gd name="connsiteX6" fmla="*/ 6919 w 10049"/>
              <a:gd name="connsiteY6" fmla="*/ 362 h 10000"/>
              <a:gd name="connsiteX7" fmla="*/ 6919 w 10049"/>
              <a:gd name="connsiteY7" fmla="*/ 6671 h 10000"/>
              <a:gd name="connsiteX8" fmla="*/ 6988 w 10049"/>
              <a:gd name="connsiteY8" fmla="*/ 7032 h 10000"/>
              <a:gd name="connsiteX9" fmla="*/ 7884 w 10049"/>
              <a:gd name="connsiteY9" fmla="*/ 7032 h 10000"/>
              <a:gd name="connsiteX10" fmla="*/ 7957 w 10049"/>
              <a:gd name="connsiteY10" fmla="*/ 6671 h 10000"/>
              <a:gd name="connsiteX11" fmla="*/ 7957 w 10049"/>
              <a:gd name="connsiteY11" fmla="*/ 2649 h 10000"/>
              <a:gd name="connsiteX12" fmla="*/ 8026 w 10049"/>
              <a:gd name="connsiteY12" fmla="*/ 2288 h 10000"/>
              <a:gd name="connsiteX13" fmla="*/ 10049 w 10049"/>
              <a:gd name="connsiteY13" fmla="*/ 2296 h 10000"/>
              <a:gd name="connsiteX0" fmla="*/ 0 w 10007"/>
              <a:gd name="connsiteY0" fmla="*/ 10000 h 10000"/>
              <a:gd name="connsiteX1" fmla="*/ 3437 w 10007"/>
              <a:gd name="connsiteY1" fmla="*/ 9992 h 10000"/>
              <a:gd name="connsiteX2" fmla="*/ 3505 w 10007"/>
              <a:gd name="connsiteY2" fmla="*/ 9629 h 10000"/>
              <a:gd name="connsiteX3" fmla="*/ 3505 w 10007"/>
              <a:gd name="connsiteY3" fmla="*/ 362 h 10000"/>
              <a:gd name="connsiteX4" fmla="*/ 3576 w 10007"/>
              <a:gd name="connsiteY4" fmla="*/ 0 h 10000"/>
              <a:gd name="connsiteX5" fmla="*/ 6809 w 10007"/>
              <a:gd name="connsiteY5" fmla="*/ 0 h 10000"/>
              <a:gd name="connsiteX6" fmla="*/ 6877 w 10007"/>
              <a:gd name="connsiteY6" fmla="*/ 362 h 10000"/>
              <a:gd name="connsiteX7" fmla="*/ 6877 w 10007"/>
              <a:gd name="connsiteY7" fmla="*/ 6671 h 10000"/>
              <a:gd name="connsiteX8" fmla="*/ 6946 w 10007"/>
              <a:gd name="connsiteY8" fmla="*/ 7032 h 10000"/>
              <a:gd name="connsiteX9" fmla="*/ 7842 w 10007"/>
              <a:gd name="connsiteY9" fmla="*/ 7032 h 10000"/>
              <a:gd name="connsiteX10" fmla="*/ 7915 w 10007"/>
              <a:gd name="connsiteY10" fmla="*/ 6671 h 10000"/>
              <a:gd name="connsiteX11" fmla="*/ 7915 w 10007"/>
              <a:gd name="connsiteY11" fmla="*/ 2649 h 10000"/>
              <a:gd name="connsiteX12" fmla="*/ 7984 w 10007"/>
              <a:gd name="connsiteY12" fmla="*/ 2288 h 10000"/>
              <a:gd name="connsiteX13" fmla="*/ 10007 w 10007"/>
              <a:gd name="connsiteY13" fmla="*/ 2296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07" h="10000">
                <a:moveTo>
                  <a:pt x="0" y="10000"/>
                </a:moveTo>
                <a:lnTo>
                  <a:pt x="3437" y="9992"/>
                </a:lnTo>
                <a:cubicBezTo>
                  <a:pt x="3474" y="9992"/>
                  <a:pt x="3505" y="9824"/>
                  <a:pt x="3505" y="9629"/>
                </a:cubicBezTo>
                <a:lnTo>
                  <a:pt x="3505" y="362"/>
                </a:lnTo>
                <a:cubicBezTo>
                  <a:pt x="3505" y="168"/>
                  <a:pt x="3536" y="0"/>
                  <a:pt x="3576" y="0"/>
                </a:cubicBezTo>
                <a:lnTo>
                  <a:pt x="6809" y="0"/>
                </a:lnTo>
                <a:cubicBezTo>
                  <a:pt x="6845" y="0"/>
                  <a:pt x="6877" y="168"/>
                  <a:pt x="6877" y="362"/>
                </a:cubicBezTo>
                <a:lnTo>
                  <a:pt x="6877" y="6671"/>
                </a:lnTo>
                <a:cubicBezTo>
                  <a:pt x="6877" y="6865"/>
                  <a:pt x="6906" y="7032"/>
                  <a:pt x="6946" y="7032"/>
                </a:cubicBezTo>
                <a:lnTo>
                  <a:pt x="7842" y="7032"/>
                </a:lnTo>
                <a:cubicBezTo>
                  <a:pt x="7883" y="7032"/>
                  <a:pt x="7915" y="6865"/>
                  <a:pt x="7915" y="6671"/>
                </a:cubicBezTo>
                <a:lnTo>
                  <a:pt x="7915" y="2649"/>
                </a:lnTo>
                <a:cubicBezTo>
                  <a:pt x="7915" y="2443"/>
                  <a:pt x="7943" y="2288"/>
                  <a:pt x="7984" y="2288"/>
                </a:cubicBezTo>
                <a:lnTo>
                  <a:pt x="10007" y="2296"/>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0" name="Freeform 8"/>
          <p:cNvSpPr>
            <a:spLocks/>
          </p:cNvSpPr>
          <p:nvPr userDrawn="1"/>
        </p:nvSpPr>
        <p:spPr bwMode="gray">
          <a:xfrm>
            <a:off x="-10278" y="5966252"/>
            <a:ext cx="9157459" cy="323466"/>
          </a:xfrm>
          <a:custGeom>
            <a:avLst/>
            <a:gdLst>
              <a:gd name="T0" fmla="*/ 0 w 8480"/>
              <a:gd name="T1" fmla="*/ 0 h 144"/>
              <a:gd name="T2" fmla="*/ 776 w 8480"/>
              <a:gd name="T3" fmla="*/ 0 h 144"/>
              <a:gd name="T4" fmla="*/ 804 w 8480"/>
              <a:gd name="T5" fmla="*/ 28 h 144"/>
              <a:gd name="T6" fmla="*/ 804 w 8480"/>
              <a:gd name="T7" fmla="*/ 114 h 144"/>
              <a:gd name="T8" fmla="*/ 831 w 8480"/>
              <a:gd name="T9" fmla="*/ 142 h 144"/>
              <a:gd name="T10" fmla="*/ 2854 w 8480"/>
              <a:gd name="T11" fmla="*/ 142 h 144"/>
              <a:gd name="T12" fmla="*/ 2882 w 8480"/>
              <a:gd name="T13" fmla="*/ 114 h 144"/>
              <a:gd name="T14" fmla="*/ 2882 w 8480"/>
              <a:gd name="T15" fmla="*/ 28 h 144"/>
              <a:gd name="T16" fmla="*/ 2910 w 8480"/>
              <a:gd name="T17" fmla="*/ 0 h 144"/>
              <a:gd name="T18" fmla="*/ 6767 w 8480"/>
              <a:gd name="T19" fmla="*/ 0 h 144"/>
              <a:gd name="T20" fmla="*/ 6795 w 8480"/>
              <a:gd name="T21" fmla="*/ 28 h 144"/>
              <a:gd name="T22" fmla="*/ 6795 w 8480"/>
              <a:gd name="T23" fmla="*/ 116 h 144"/>
              <a:gd name="T24" fmla="*/ 6823 w 8480"/>
              <a:gd name="T25" fmla="*/ 144 h 144"/>
              <a:gd name="T26" fmla="*/ 8480 w 8480"/>
              <a:gd name="T27" fmla="*/ 144 h 144"/>
              <a:gd name="connsiteX0" fmla="*/ 0 w 9085"/>
              <a:gd name="connsiteY0" fmla="*/ 0 h 10000"/>
              <a:gd name="connsiteX1" fmla="*/ 33 w 9085"/>
              <a:gd name="connsiteY1" fmla="*/ 1944 h 10000"/>
              <a:gd name="connsiteX2" fmla="*/ 33 w 9085"/>
              <a:gd name="connsiteY2" fmla="*/ 7917 h 10000"/>
              <a:gd name="connsiteX3" fmla="*/ 65 w 9085"/>
              <a:gd name="connsiteY3" fmla="*/ 9861 h 10000"/>
              <a:gd name="connsiteX4" fmla="*/ 2451 w 9085"/>
              <a:gd name="connsiteY4" fmla="*/ 9861 h 10000"/>
              <a:gd name="connsiteX5" fmla="*/ 2484 w 9085"/>
              <a:gd name="connsiteY5" fmla="*/ 7917 h 10000"/>
              <a:gd name="connsiteX6" fmla="*/ 2484 w 9085"/>
              <a:gd name="connsiteY6" fmla="*/ 1944 h 10000"/>
              <a:gd name="connsiteX7" fmla="*/ 2517 w 9085"/>
              <a:gd name="connsiteY7" fmla="*/ 0 h 10000"/>
              <a:gd name="connsiteX8" fmla="*/ 7065 w 9085"/>
              <a:gd name="connsiteY8" fmla="*/ 0 h 10000"/>
              <a:gd name="connsiteX9" fmla="*/ 7098 w 9085"/>
              <a:gd name="connsiteY9" fmla="*/ 1944 h 10000"/>
              <a:gd name="connsiteX10" fmla="*/ 7098 w 9085"/>
              <a:gd name="connsiteY10" fmla="*/ 8056 h 10000"/>
              <a:gd name="connsiteX11" fmla="*/ 7131 w 9085"/>
              <a:gd name="connsiteY11" fmla="*/ 10000 h 10000"/>
              <a:gd name="connsiteX12" fmla="*/ 9085 w 9085"/>
              <a:gd name="connsiteY12" fmla="*/ 10000 h 10000"/>
              <a:gd name="connsiteX0" fmla="*/ 0 w 9964"/>
              <a:gd name="connsiteY0" fmla="*/ 1944 h 10000"/>
              <a:gd name="connsiteX1" fmla="*/ 0 w 9964"/>
              <a:gd name="connsiteY1" fmla="*/ 7917 h 10000"/>
              <a:gd name="connsiteX2" fmla="*/ 36 w 9964"/>
              <a:gd name="connsiteY2" fmla="*/ 9861 h 10000"/>
              <a:gd name="connsiteX3" fmla="*/ 2662 w 9964"/>
              <a:gd name="connsiteY3" fmla="*/ 9861 h 10000"/>
              <a:gd name="connsiteX4" fmla="*/ 2698 w 9964"/>
              <a:gd name="connsiteY4" fmla="*/ 7917 h 10000"/>
              <a:gd name="connsiteX5" fmla="*/ 2698 w 9964"/>
              <a:gd name="connsiteY5" fmla="*/ 1944 h 10000"/>
              <a:gd name="connsiteX6" fmla="*/ 2735 w 9964"/>
              <a:gd name="connsiteY6" fmla="*/ 0 h 10000"/>
              <a:gd name="connsiteX7" fmla="*/ 7741 w 9964"/>
              <a:gd name="connsiteY7" fmla="*/ 0 h 10000"/>
              <a:gd name="connsiteX8" fmla="*/ 7777 w 9964"/>
              <a:gd name="connsiteY8" fmla="*/ 1944 h 10000"/>
              <a:gd name="connsiteX9" fmla="*/ 7777 w 9964"/>
              <a:gd name="connsiteY9" fmla="*/ 8056 h 10000"/>
              <a:gd name="connsiteX10" fmla="*/ 7813 w 9964"/>
              <a:gd name="connsiteY10" fmla="*/ 10000 h 10000"/>
              <a:gd name="connsiteX11" fmla="*/ 9964 w 9964"/>
              <a:gd name="connsiteY11" fmla="*/ 10000 h 10000"/>
              <a:gd name="connsiteX0" fmla="*/ 0 w 10000"/>
              <a:gd name="connsiteY0" fmla="*/ 7917 h 10000"/>
              <a:gd name="connsiteX1" fmla="*/ 36 w 10000"/>
              <a:gd name="connsiteY1" fmla="*/ 9861 h 10000"/>
              <a:gd name="connsiteX2" fmla="*/ 2672 w 10000"/>
              <a:gd name="connsiteY2" fmla="*/ 9861 h 10000"/>
              <a:gd name="connsiteX3" fmla="*/ 2708 w 10000"/>
              <a:gd name="connsiteY3" fmla="*/ 7917 h 10000"/>
              <a:gd name="connsiteX4" fmla="*/ 2708 w 10000"/>
              <a:gd name="connsiteY4" fmla="*/ 1944 h 10000"/>
              <a:gd name="connsiteX5" fmla="*/ 2745 w 10000"/>
              <a:gd name="connsiteY5" fmla="*/ 0 h 10000"/>
              <a:gd name="connsiteX6" fmla="*/ 7769 w 10000"/>
              <a:gd name="connsiteY6" fmla="*/ 0 h 10000"/>
              <a:gd name="connsiteX7" fmla="*/ 7805 w 10000"/>
              <a:gd name="connsiteY7" fmla="*/ 1944 h 10000"/>
              <a:gd name="connsiteX8" fmla="*/ 7805 w 10000"/>
              <a:gd name="connsiteY8" fmla="*/ 8056 h 10000"/>
              <a:gd name="connsiteX9" fmla="*/ 7841 w 10000"/>
              <a:gd name="connsiteY9" fmla="*/ 10000 h 10000"/>
              <a:gd name="connsiteX10" fmla="*/ 10000 w 10000"/>
              <a:gd name="connsiteY10" fmla="*/ 10000 h 10000"/>
              <a:gd name="connsiteX0" fmla="*/ 0 w 9964"/>
              <a:gd name="connsiteY0" fmla="*/ 9861 h 10000"/>
              <a:gd name="connsiteX1" fmla="*/ 2636 w 9964"/>
              <a:gd name="connsiteY1" fmla="*/ 9861 h 10000"/>
              <a:gd name="connsiteX2" fmla="*/ 2672 w 9964"/>
              <a:gd name="connsiteY2" fmla="*/ 7917 h 10000"/>
              <a:gd name="connsiteX3" fmla="*/ 2672 w 9964"/>
              <a:gd name="connsiteY3" fmla="*/ 1944 h 10000"/>
              <a:gd name="connsiteX4" fmla="*/ 2709 w 9964"/>
              <a:gd name="connsiteY4" fmla="*/ 0 h 10000"/>
              <a:gd name="connsiteX5" fmla="*/ 7733 w 9964"/>
              <a:gd name="connsiteY5" fmla="*/ 0 h 10000"/>
              <a:gd name="connsiteX6" fmla="*/ 7769 w 9964"/>
              <a:gd name="connsiteY6" fmla="*/ 1944 h 10000"/>
              <a:gd name="connsiteX7" fmla="*/ 7769 w 9964"/>
              <a:gd name="connsiteY7" fmla="*/ 8056 h 10000"/>
              <a:gd name="connsiteX8" fmla="*/ 7805 w 9964"/>
              <a:gd name="connsiteY8" fmla="*/ 10000 h 10000"/>
              <a:gd name="connsiteX9" fmla="*/ 9964 w 9964"/>
              <a:gd name="connsiteY9" fmla="*/ 10000 h 10000"/>
              <a:gd name="connsiteX0" fmla="*/ 0 w 7833"/>
              <a:gd name="connsiteY0" fmla="*/ 9861 h 10000"/>
              <a:gd name="connsiteX1" fmla="*/ 2646 w 7833"/>
              <a:gd name="connsiteY1" fmla="*/ 9861 h 10000"/>
              <a:gd name="connsiteX2" fmla="*/ 2682 w 7833"/>
              <a:gd name="connsiteY2" fmla="*/ 7917 h 10000"/>
              <a:gd name="connsiteX3" fmla="*/ 2682 w 7833"/>
              <a:gd name="connsiteY3" fmla="*/ 1944 h 10000"/>
              <a:gd name="connsiteX4" fmla="*/ 2719 w 7833"/>
              <a:gd name="connsiteY4" fmla="*/ 0 h 10000"/>
              <a:gd name="connsiteX5" fmla="*/ 7761 w 7833"/>
              <a:gd name="connsiteY5" fmla="*/ 0 h 10000"/>
              <a:gd name="connsiteX6" fmla="*/ 7797 w 7833"/>
              <a:gd name="connsiteY6" fmla="*/ 1944 h 10000"/>
              <a:gd name="connsiteX7" fmla="*/ 7797 w 7833"/>
              <a:gd name="connsiteY7" fmla="*/ 8056 h 10000"/>
              <a:gd name="connsiteX8" fmla="*/ 7833 w 7833"/>
              <a:gd name="connsiteY8" fmla="*/ 10000 h 10000"/>
              <a:gd name="connsiteX0" fmla="*/ 0 w 9954"/>
              <a:gd name="connsiteY0" fmla="*/ 9861 h 9861"/>
              <a:gd name="connsiteX1" fmla="*/ 3378 w 9954"/>
              <a:gd name="connsiteY1" fmla="*/ 9861 h 9861"/>
              <a:gd name="connsiteX2" fmla="*/ 3424 w 9954"/>
              <a:gd name="connsiteY2" fmla="*/ 7917 h 9861"/>
              <a:gd name="connsiteX3" fmla="*/ 3424 w 9954"/>
              <a:gd name="connsiteY3" fmla="*/ 1944 h 9861"/>
              <a:gd name="connsiteX4" fmla="*/ 3471 w 9954"/>
              <a:gd name="connsiteY4" fmla="*/ 0 h 9861"/>
              <a:gd name="connsiteX5" fmla="*/ 9908 w 9954"/>
              <a:gd name="connsiteY5" fmla="*/ 0 h 9861"/>
              <a:gd name="connsiteX6" fmla="*/ 9954 w 9954"/>
              <a:gd name="connsiteY6" fmla="*/ 1944 h 9861"/>
              <a:gd name="connsiteX7" fmla="*/ 9954 w 9954"/>
              <a:gd name="connsiteY7" fmla="*/ 8056 h 9861"/>
              <a:gd name="connsiteX0" fmla="*/ 0 w 10000"/>
              <a:gd name="connsiteY0" fmla="*/ 10000 h 10000"/>
              <a:gd name="connsiteX1" fmla="*/ 3394 w 10000"/>
              <a:gd name="connsiteY1" fmla="*/ 10000 h 10000"/>
              <a:gd name="connsiteX2" fmla="*/ 3440 w 10000"/>
              <a:gd name="connsiteY2" fmla="*/ 8029 h 10000"/>
              <a:gd name="connsiteX3" fmla="*/ 3440 w 10000"/>
              <a:gd name="connsiteY3" fmla="*/ 1971 h 10000"/>
              <a:gd name="connsiteX4" fmla="*/ 3487 w 10000"/>
              <a:gd name="connsiteY4" fmla="*/ 0 h 10000"/>
              <a:gd name="connsiteX5" fmla="*/ 9954 w 10000"/>
              <a:gd name="connsiteY5" fmla="*/ 0 h 10000"/>
              <a:gd name="connsiteX6" fmla="*/ 10000 w 10000"/>
              <a:gd name="connsiteY6" fmla="*/ 1971 h 10000"/>
              <a:gd name="connsiteX0" fmla="*/ 0 w 7965"/>
              <a:gd name="connsiteY0" fmla="*/ 9803 h 10000"/>
              <a:gd name="connsiteX1" fmla="*/ 1359 w 7965"/>
              <a:gd name="connsiteY1" fmla="*/ 10000 h 10000"/>
              <a:gd name="connsiteX2" fmla="*/ 1405 w 7965"/>
              <a:gd name="connsiteY2" fmla="*/ 8029 h 10000"/>
              <a:gd name="connsiteX3" fmla="*/ 1405 w 7965"/>
              <a:gd name="connsiteY3" fmla="*/ 1971 h 10000"/>
              <a:gd name="connsiteX4" fmla="*/ 1452 w 7965"/>
              <a:gd name="connsiteY4" fmla="*/ 0 h 10000"/>
              <a:gd name="connsiteX5" fmla="*/ 7919 w 7965"/>
              <a:gd name="connsiteY5" fmla="*/ 0 h 10000"/>
              <a:gd name="connsiteX6" fmla="*/ 7965 w 7965"/>
              <a:gd name="connsiteY6" fmla="*/ 1971 h 10000"/>
              <a:gd name="connsiteX0" fmla="*/ 0 w 10000"/>
              <a:gd name="connsiteY0" fmla="*/ 9803 h 10000"/>
              <a:gd name="connsiteX1" fmla="*/ 1706 w 10000"/>
              <a:gd name="connsiteY1" fmla="*/ 10000 h 10000"/>
              <a:gd name="connsiteX2" fmla="*/ 1764 w 10000"/>
              <a:gd name="connsiteY2" fmla="*/ 8029 h 10000"/>
              <a:gd name="connsiteX3" fmla="*/ 1764 w 10000"/>
              <a:gd name="connsiteY3" fmla="*/ 1971 h 10000"/>
              <a:gd name="connsiteX4" fmla="*/ 1823 w 10000"/>
              <a:gd name="connsiteY4" fmla="*/ 0 h 10000"/>
              <a:gd name="connsiteX5" fmla="*/ 9942 w 10000"/>
              <a:gd name="connsiteY5" fmla="*/ 0 h 10000"/>
              <a:gd name="connsiteX6" fmla="*/ 10000 w 10000"/>
              <a:gd name="connsiteY6" fmla="*/ 1971 h 10000"/>
              <a:gd name="connsiteX0" fmla="*/ 0 w 9295"/>
              <a:gd name="connsiteY0" fmla="*/ 9803 h 10000"/>
              <a:gd name="connsiteX1" fmla="*/ 1001 w 9295"/>
              <a:gd name="connsiteY1" fmla="*/ 10000 h 10000"/>
              <a:gd name="connsiteX2" fmla="*/ 1059 w 9295"/>
              <a:gd name="connsiteY2" fmla="*/ 8029 h 10000"/>
              <a:gd name="connsiteX3" fmla="*/ 1059 w 9295"/>
              <a:gd name="connsiteY3" fmla="*/ 1971 h 10000"/>
              <a:gd name="connsiteX4" fmla="*/ 1118 w 9295"/>
              <a:gd name="connsiteY4" fmla="*/ 0 h 10000"/>
              <a:gd name="connsiteX5" fmla="*/ 9237 w 9295"/>
              <a:gd name="connsiteY5" fmla="*/ 0 h 10000"/>
              <a:gd name="connsiteX6" fmla="*/ 9295 w 9295"/>
              <a:gd name="connsiteY6" fmla="*/ 1971 h 10000"/>
              <a:gd name="connsiteX0" fmla="*/ 0 w 10000"/>
              <a:gd name="connsiteY0" fmla="*/ 10246 h 10246"/>
              <a:gd name="connsiteX1" fmla="*/ 1077 w 10000"/>
              <a:gd name="connsiteY1" fmla="*/ 10000 h 10246"/>
              <a:gd name="connsiteX2" fmla="*/ 1139 w 10000"/>
              <a:gd name="connsiteY2" fmla="*/ 8029 h 10246"/>
              <a:gd name="connsiteX3" fmla="*/ 1139 w 10000"/>
              <a:gd name="connsiteY3" fmla="*/ 1971 h 10246"/>
              <a:gd name="connsiteX4" fmla="*/ 1203 w 10000"/>
              <a:gd name="connsiteY4" fmla="*/ 0 h 10246"/>
              <a:gd name="connsiteX5" fmla="*/ 9938 w 10000"/>
              <a:gd name="connsiteY5" fmla="*/ 0 h 10246"/>
              <a:gd name="connsiteX6" fmla="*/ 10000 w 10000"/>
              <a:gd name="connsiteY6" fmla="*/ 1971 h 10246"/>
              <a:gd name="connsiteX0" fmla="*/ 0 w 10000"/>
              <a:gd name="connsiteY0" fmla="*/ 9951 h 10000"/>
              <a:gd name="connsiteX1" fmla="*/ 1077 w 10000"/>
              <a:gd name="connsiteY1" fmla="*/ 10000 h 10000"/>
              <a:gd name="connsiteX2" fmla="*/ 1139 w 10000"/>
              <a:gd name="connsiteY2" fmla="*/ 8029 h 10000"/>
              <a:gd name="connsiteX3" fmla="*/ 1139 w 10000"/>
              <a:gd name="connsiteY3" fmla="*/ 1971 h 10000"/>
              <a:gd name="connsiteX4" fmla="*/ 1203 w 10000"/>
              <a:gd name="connsiteY4" fmla="*/ 0 h 10000"/>
              <a:gd name="connsiteX5" fmla="*/ 9938 w 10000"/>
              <a:gd name="connsiteY5" fmla="*/ 0 h 10000"/>
              <a:gd name="connsiteX6" fmla="*/ 10000 w 10000"/>
              <a:gd name="connsiteY6" fmla="*/ 1971 h 10000"/>
              <a:gd name="connsiteX0" fmla="*/ 0 w 10000"/>
              <a:gd name="connsiteY0" fmla="*/ 9951 h 10000"/>
              <a:gd name="connsiteX1" fmla="*/ 1077 w 10000"/>
              <a:gd name="connsiteY1" fmla="*/ 10000 h 10000"/>
              <a:gd name="connsiteX2" fmla="*/ 1139 w 10000"/>
              <a:gd name="connsiteY2" fmla="*/ 8029 h 10000"/>
              <a:gd name="connsiteX3" fmla="*/ 1139 w 10000"/>
              <a:gd name="connsiteY3" fmla="*/ 1971 h 10000"/>
              <a:gd name="connsiteX4" fmla="*/ 1203 w 10000"/>
              <a:gd name="connsiteY4" fmla="*/ 0 h 10000"/>
              <a:gd name="connsiteX5" fmla="*/ 10000 w 10000"/>
              <a:gd name="connsiteY5" fmla="*/ 1971 h 10000"/>
              <a:gd name="connsiteX0" fmla="*/ 0 w 8215"/>
              <a:gd name="connsiteY0" fmla="*/ 12209 h 12258"/>
              <a:gd name="connsiteX1" fmla="*/ 1077 w 8215"/>
              <a:gd name="connsiteY1" fmla="*/ 12258 h 12258"/>
              <a:gd name="connsiteX2" fmla="*/ 1139 w 8215"/>
              <a:gd name="connsiteY2" fmla="*/ 10287 h 12258"/>
              <a:gd name="connsiteX3" fmla="*/ 1139 w 8215"/>
              <a:gd name="connsiteY3" fmla="*/ 4229 h 12258"/>
              <a:gd name="connsiteX4" fmla="*/ 1203 w 8215"/>
              <a:gd name="connsiteY4" fmla="*/ 2258 h 12258"/>
              <a:gd name="connsiteX5" fmla="*/ 8215 w 8215"/>
              <a:gd name="connsiteY5" fmla="*/ 0 h 12258"/>
              <a:gd name="connsiteX0" fmla="*/ 0 w 10000"/>
              <a:gd name="connsiteY0" fmla="*/ 8195 h 8235"/>
              <a:gd name="connsiteX1" fmla="*/ 1311 w 10000"/>
              <a:gd name="connsiteY1" fmla="*/ 8235 h 8235"/>
              <a:gd name="connsiteX2" fmla="*/ 1386 w 10000"/>
              <a:gd name="connsiteY2" fmla="*/ 6627 h 8235"/>
              <a:gd name="connsiteX3" fmla="*/ 1386 w 10000"/>
              <a:gd name="connsiteY3" fmla="*/ 1685 h 8235"/>
              <a:gd name="connsiteX4" fmla="*/ 1464 w 10000"/>
              <a:gd name="connsiteY4" fmla="*/ 77 h 8235"/>
              <a:gd name="connsiteX5" fmla="*/ 10000 w 10000"/>
              <a:gd name="connsiteY5" fmla="*/ 0 h 8235"/>
              <a:gd name="connsiteX0" fmla="*/ 0 w 10000"/>
              <a:gd name="connsiteY0" fmla="*/ 9951 h 10000"/>
              <a:gd name="connsiteX1" fmla="*/ 1311 w 10000"/>
              <a:gd name="connsiteY1" fmla="*/ 10000 h 10000"/>
              <a:gd name="connsiteX2" fmla="*/ 1386 w 10000"/>
              <a:gd name="connsiteY2" fmla="*/ 8047 h 10000"/>
              <a:gd name="connsiteX3" fmla="*/ 1386 w 10000"/>
              <a:gd name="connsiteY3" fmla="*/ 2046 h 10000"/>
              <a:gd name="connsiteX4" fmla="*/ 1464 w 10000"/>
              <a:gd name="connsiteY4" fmla="*/ 94 h 10000"/>
              <a:gd name="connsiteX5" fmla="*/ 10000 w 10000"/>
              <a:gd name="connsiteY5" fmla="*/ 0 h 10000"/>
              <a:gd name="connsiteX0" fmla="*/ 0 w 9993"/>
              <a:gd name="connsiteY0" fmla="*/ 9857 h 9906"/>
              <a:gd name="connsiteX1" fmla="*/ 1311 w 9993"/>
              <a:gd name="connsiteY1" fmla="*/ 9906 h 9906"/>
              <a:gd name="connsiteX2" fmla="*/ 1386 w 9993"/>
              <a:gd name="connsiteY2" fmla="*/ 7953 h 9906"/>
              <a:gd name="connsiteX3" fmla="*/ 1386 w 9993"/>
              <a:gd name="connsiteY3" fmla="*/ 1952 h 9906"/>
              <a:gd name="connsiteX4" fmla="*/ 1464 w 9993"/>
              <a:gd name="connsiteY4" fmla="*/ 0 h 9906"/>
              <a:gd name="connsiteX5" fmla="*/ 9993 w 9993"/>
              <a:gd name="connsiteY5" fmla="*/ 101 h 9906"/>
              <a:gd name="connsiteX0" fmla="*/ 0 w 10007"/>
              <a:gd name="connsiteY0" fmla="*/ 10439 h 10488"/>
              <a:gd name="connsiteX1" fmla="*/ 1312 w 10007"/>
              <a:gd name="connsiteY1" fmla="*/ 10488 h 10488"/>
              <a:gd name="connsiteX2" fmla="*/ 1387 w 10007"/>
              <a:gd name="connsiteY2" fmla="*/ 8516 h 10488"/>
              <a:gd name="connsiteX3" fmla="*/ 1387 w 10007"/>
              <a:gd name="connsiteY3" fmla="*/ 2459 h 10488"/>
              <a:gd name="connsiteX4" fmla="*/ 1465 w 10007"/>
              <a:gd name="connsiteY4" fmla="*/ 488 h 10488"/>
              <a:gd name="connsiteX5" fmla="*/ 10007 w 10007"/>
              <a:gd name="connsiteY5" fmla="*/ 0 h 10488"/>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496 h 10000"/>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1480 h 10000"/>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496 h 10000"/>
              <a:gd name="connsiteX0" fmla="*/ 0 w 10021"/>
              <a:gd name="connsiteY0" fmla="*/ 10045 h 10094"/>
              <a:gd name="connsiteX1" fmla="*/ 1312 w 10021"/>
              <a:gd name="connsiteY1" fmla="*/ 10094 h 10094"/>
              <a:gd name="connsiteX2" fmla="*/ 1387 w 10021"/>
              <a:gd name="connsiteY2" fmla="*/ 8122 h 10094"/>
              <a:gd name="connsiteX3" fmla="*/ 1387 w 10021"/>
              <a:gd name="connsiteY3" fmla="*/ 2065 h 10094"/>
              <a:gd name="connsiteX4" fmla="*/ 1465 w 10021"/>
              <a:gd name="connsiteY4" fmla="*/ 94 h 10094"/>
              <a:gd name="connsiteX5" fmla="*/ 10021 w 10021"/>
              <a:gd name="connsiteY5" fmla="*/ 0 h 10094"/>
              <a:gd name="connsiteX0" fmla="*/ 0 w 10021"/>
              <a:gd name="connsiteY0" fmla="*/ 10438 h 10487"/>
              <a:gd name="connsiteX1" fmla="*/ 1312 w 10021"/>
              <a:gd name="connsiteY1" fmla="*/ 10487 h 10487"/>
              <a:gd name="connsiteX2" fmla="*/ 1387 w 10021"/>
              <a:gd name="connsiteY2" fmla="*/ 8515 h 10487"/>
              <a:gd name="connsiteX3" fmla="*/ 1387 w 10021"/>
              <a:gd name="connsiteY3" fmla="*/ 2458 h 10487"/>
              <a:gd name="connsiteX4" fmla="*/ 1465 w 10021"/>
              <a:gd name="connsiteY4" fmla="*/ 487 h 10487"/>
              <a:gd name="connsiteX5" fmla="*/ 10021 w 10021"/>
              <a:gd name="connsiteY5" fmla="*/ 0 h 10487"/>
              <a:gd name="connsiteX0" fmla="*/ 0 w 10021"/>
              <a:gd name="connsiteY0" fmla="*/ 9951 h 10000"/>
              <a:gd name="connsiteX1" fmla="*/ 1312 w 10021"/>
              <a:gd name="connsiteY1" fmla="*/ 10000 h 10000"/>
              <a:gd name="connsiteX2" fmla="*/ 1387 w 10021"/>
              <a:gd name="connsiteY2" fmla="*/ 8028 h 10000"/>
              <a:gd name="connsiteX3" fmla="*/ 1387 w 10021"/>
              <a:gd name="connsiteY3" fmla="*/ 1971 h 10000"/>
              <a:gd name="connsiteX4" fmla="*/ 1465 w 10021"/>
              <a:gd name="connsiteY4" fmla="*/ 0 h 10000"/>
              <a:gd name="connsiteX5" fmla="*/ 10021 w 10021"/>
              <a:gd name="connsiteY5" fmla="*/ 300 h 10000"/>
              <a:gd name="connsiteX0" fmla="*/ 0 w 10021"/>
              <a:gd name="connsiteY0" fmla="*/ 10241 h 10290"/>
              <a:gd name="connsiteX1" fmla="*/ 1312 w 10021"/>
              <a:gd name="connsiteY1" fmla="*/ 10290 h 10290"/>
              <a:gd name="connsiteX2" fmla="*/ 1387 w 10021"/>
              <a:gd name="connsiteY2" fmla="*/ 8318 h 10290"/>
              <a:gd name="connsiteX3" fmla="*/ 1387 w 10021"/>
              <a:gd name="connsiteY3" fmla="*/ 2261 h 10290"/>
              <a:gd name="connsiteX4" fmla="*/ 1465 w 10021"/>
              <a:gd name="connsiteY4" fmla="*/ 290 h 10290"/>
              <a:gd name="connsiteX5" fmla="*/ 10021 w 10021"/>
              <a:gd name="connsiteY5" fmla="*/ 0 h 10290"/>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217"/>
              <a:gd name="connsiteX1" fmla="*/ 1312 w 10018"/>
              <a:gd name="connsiteY1" fmla="*/ 10217 h 10217"/>
              <a:gd name="connsiteX2" fmla="*/ 1387 w 10018"/>
              <a:gd name="connsiteY2" fmla="*/ 8097 h 10217"/>
              <a:gd name="connsiteX3" fmla="*/ 1387 w 10018"/>
              <a:gd name="connsiteY3" fmla="*/ 2040 h 10217"/>
              <a:gd name="connsiteX4" fmla="*/ 1465 w 10018"/>
              <a:gd name="connsiteY4" fmla="*/ 69 h 10217"/>
              <a:gd name="connsiteX5" fmla="*/ 10018 w 10018"/>
              <a:gd name="connsiteY5" fmla="*/ 0 h 10217"/>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12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12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9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09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4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4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142"/>
              <a:gd name="connsiteX1" fmla="*/ 1304 w 10018"/>
              <a:gd name="connsiteY1" fmla="*/ 10142 h 10142"/>
              <a:gd name="connsiteX2" fmla="*/ 1387 w 10018"/>
              <a:gd name="connsiteY2" fmla="*/ 8097 h 10142"/>
              <a:gd name="connsiteX3" fmla="*/ 1387 w 10018"/>
              <a:gd name="connsiteY3" fmla="*/ 2040 h 10142"/>
              <a:gd name="connsiteX4" fmla="*/ 1465 w 10018"/>
              <a:gd name="connsiteY4" fmla="*/ 69 h 10142"/>
              <a:gd name="connsiteX5" fmla="*/ 10018 w 10018"/>
              <a:gd name="connsiteY5" fmla="*/ 0 h 10142"/>
              <a:gd name="connsiteX0" fmla="*/ 0 w 10018"/>
              <a:gd name="connsiteY0" fmla="*/ 10020 h 10142"/>
              <a:gd name="connsiteX1" fmla="*/ 1309 w 10018"/>
              <a:gd name="connsiteY1" fmla="*/ 10142 h 10142"/>
              <a:gd name="connsiteX2" fmla="*/ 1387 w 10018"/>
              <a:gd name="connsiteY2" fmla="*/ 8097 h 10142"/>
              <a:gd name="connsiteX3" fmla="*/ 1387 w 10018"/>
              <a:gd name="connsiteY3" fmla="*/ 2040 h 10142"/>
              <a:gd name="connsiteX4" fmla="*/ 1465 w 10018"/>
              <a:gd name="connsiteY4" fmla="*/ 69 h 10142"/>
              <a:gd name="connsiteX5" fmla="*/ 10018 w 10018"/>
              <a:gd name="connsiteY5" fmla="*/ 0 h 10142"/>
              <a:gd name="connsiteX0" fmla="*/ 0 w 10018"/>
              <a:gd name="connsiteY0" fmla="*/ 10020 h 10020"/>
              <a:gd name="connsiteX1" fmla="*/ 1309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298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290"/>
              <a:gd name="connsiteX1" fmla="*/ 1301 w 10018"/>
              <a:gd name="connsiteY1" fmla="*/ 10290 h 10290"/>
              <a:gd name="connsiteX2" fmla="*/ 1387 w 10018"/>
              <a:gd name="connsiteY2" fmla="*/ 8097 h 10290"/>
              <a:gd name="connsiteX3" fmla="*/ 1387 w 10018"/>
              <a:gd name="connsiteY3" fmla="*/ 2040 h 10290"/>
              <a:gd name="connsiteX4" fmla="*/ 1465 w 10018"/>
              <a:gd name="connsiteY4" fmla="*/ 69 h 10290"/>
              <a:gd name="connsiteX5" fmla="*/ 10018 w 10018"/>
              <a:gd name="connsiteY5" fmla="*/ 0 h 1029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1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70 w 10088"/>
              <a:gd name="connsiteY0" fmla="*/ 10020 h 10069"/>
              <a:gd name="connsiteX1" fmla="*/ 1371 w 10088"/>
              <a:gd name="connsiteY1" fmla="*/ 10069 h 10069"/>
              <a:gd name="connsiteX2" fmla="*/ 1457 w 10088"/>
              <a:gd name="connsiteY2" fmla="*/ 8097 h 10069"/>
              <a:gd name="connsiteX3" fmla="*/ 1457 w 10088"/>
              <a:gd name="connsiteY3" fmla="*/ 2040 h 10069"/>
              <a:gd name="connsiteX4" fmla="*/ 1535 w 10088"/>
              <a:gd name="connsiteY4" fmla="*/ 69 h 10069"/>
              <a:gd name="connsiteX5" fmla="*/ 10088 w 10088"/>
              <a:gd name="connsiteY5" fmla="*/ 0 h 10069"/>
              <a:gd name="connsiteX0" fmla="*/ 46 w 10064"/>
              <a:gd name="connsiteY0" fmla="*/ 10020 h 10230"/>
              <a:gd name="connsiteX1" fmla="*/ 1347 w 10064"/>
              <a:gd name="connsiteY1" fmla="*/ 10069 h 10230"/>
              <a:gd name="connsiteX2" fmla="*/ 1433 w 10064"/>
              <a:gd name="connsiteY2" fmla="*/ 8097 h 10230"/>
              <a:gd name="connsiteX3" fmla="*/ 1433 w 10064"/>
              <a:gd name="connsiteY3" fmla="*/ 2040 h 10230"/>
              <a:gd name="connsiteX4" fmla="*/ 1511 w 10064"/>
              <a:gd name="connsiteY4" fmla="*/ 69 h 10230"/>
              <a:gd name="connsiteX5" fmla="*/ 10064 w 10064"/>
              <a:gd name="connsiteY5" fmla="*/ 0 h 10230"/>
              <a:gd name="connsiteX0" fmla="*/ 50 w 10068"/>
              <a:gd name="connsiteY0" fmla="*/ 10020 h 10133"/>
              <a:gd name="connsiteX1" fmla="*/ 1351 w 10068"/>
              <a:gd name="connsiteY1" fmla="*/ 10069 h 10133"/>
              <a:gd name="connsiteX2" fmla="*/ 1437 w 10068"/>
              <a:gd name="connsiteY2" fmla="*/ 8097 h 10133"/>
              <a:gd name="connsiteX3" fmla="*/ 1437 w 10068"/>
              <a:gd name="connsiteY3" fmla="*/ 2040 h 10133"/>
              <a:gd name="connsiteX4" fmla="*/ 1515 w 10068"/>
              <a:gd name="connsiteY4" fmla="*/ 69 h 10133"/>
              <a:gd name="connsiteX5" fmla="*/ 10068 w 10068"/>
              <a:gd name="connsiteY5" fmla="*/ 0 h 10133"/>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3 w 10021"/>
              <a:gd name="connsiteY0" fmla="*/ 10020 h 10069"/>
              <a:gd name="connsiteX1" fmla="*/ 1304 w 10021"/>
              <a:gd name="connsiteY1" fmla="*/ 10069 h 10069"/>
              <a:gd name="connsiteX2" fmla="*/ 1390 w 10021"/>
              <a:gd name="connsiteY2" fmla="*/ 8097 h 10069"/>
              <a:gd name="connsiteX3" fmla="*/ 1390 w 10021"/>
              <a:gd name="connsiteY3" fmla="*/ 2040 h 10069"/>
              <a:gd name="connsiteX4" fmla="*/ 1468 w 10021"/>
              <a:gd name="connsiteY4" fmla="*/ 69 h 10069"/>
              <a:gd name="connsiteX5" fmla="*/ 10021 w 10021"/>
              <a:gd name="connsiteY5" fmla="*/ 0 h 10069"/>
              <a:gd name="connsiteX0" fmla="*/ 3 w 10021"/>
              <a:gd name="connsiteY0" fmla="*/ 10020 h 10217"/>
              <a:gd name="connsiteX1" fmla="*/ 1304 w 10021"/>
              <a:gd name="connsiteY1" fmla="*/ 10217 h 10217"/>
              <a:gd name="connsiteX2" fmla="*/ 1390 w 10021"/>
              <a:gd name="connsiteY2" fmla="*/ 8097 h 10217"/>
              <a:gd name="connsiteX3" fmla="*/ 1390 w 10021"/>
              <a:gd name="connsiteY3" fmla="*/ 2040 h 10217"/>
              <a:gd name="connsiteX4" fmla="*/ 1468 w 10021"/>
              <a:gd name="connsiteY4" fmla="*/ 69 h 10217"/>
              <a:gd name="connsiteX5" fmla="*/ 10021 w 10021"/>
              <a:gd name="connsiteY5" fmla="*/ 0 h 10217"/>
              <a:gd name="connsiteX0" fmla="*/ 3 w 10021"/>
              <a:gd name="connsiteY0" fmla="*/ 10020 h 10020"/>
              <a:gd name="connsiteX1" fmla="*/ 1304 w 10021"/>
              <a:gd name="connsiteY1" fmla="*/ 9996 h 10020"/>
              <a:gd name="connsiteX2" fmla="*/ 1390 w 10021"/>
              <a:gd name="connsiteY2" fmla="*/ 8097 h 10020"/>
              <a:gd name="connsiteX3" fmla="*/ 1390 w 10021"/>
              <a:gd name="connsiteY3" fmla="*/ 2040 h 10020"/>
              <a:gd name="connsiteX4" fmla="*/ 1468 w 10021"/>
              <a:gd name="connsiteY4" fmla="*/ 69 h 10020"/>
              <a:gd name="connsiteX5" fmla="*/ 10021 w 10021"/>
              <a:gd name="connsiteY5" fmla="*/ 0 h 10020"/>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4"/>
              <a:gd name="connsiteX1" fmla="*/ 1301 w 10018"/>
              <a:gd name="connsiteY1" fmla="*/ 9996 h 10064"/>
              <a:gd name="connsiteX2" fmla="*/ 1387 w 10018"/>
              <a:gd name="connsiteY2" fmla="*/ 8097 h 10064"/>
              <a:gd name="connsiteX3" fmla="*/ 1387 w 10018"/>
              <a:gd name="connsiteY3" fmla="*/ 2040 h 10064"/>
              <a:gd name="connsiteX4" fmla="*/ 1465 w 10018"/>
              <a:gd name="connsiteY4" fmla="*/ 69 h 10064"/>
              <a:gd name="connsiteX5" fmla="*/ 10018 w 10018"/>
              <a:gd name="connsiteY5" fmla="*/ 0 h 10064"/>
              <a:gd name="connsiteX0" fmla="*/ 0 w 10018"/>
              <a:gd name="connsiteY0" fmla="*/ 10020 h 10047"/>
              <a:gd name="connsiteX1" fmla="*/ 1301 w 10018"/>
              <a:gd name="connsiteY1" fmla="*/ 9996 h 10047"/>
              <a:gd name="connsiteX2" fmla="*/ 1387 w 10018"/>
              <a:gd name="connsiteY2" fmla="*/ 8097 h 10047"/>
              <a:gd name="connsiteX3" fmla="*/ 1387 w 10018"/>
              <a:gd name="connsiteY3" fmla="*/ 2040 h 10047"/>
              <a:gd name="connsiteX4" fmla="*/ 1465 w 10018"/>
              <a:gd name="connsiteY4" fmla="*/ 69 h 10047"/>
              <a:gd name="connsiteX5" fmla="*/ 10018 w 10018"/>
              <a:gd name="connsiteY5" fmla="*/ 0 h 10047"/>
              <a:gd name="connsiteX0" fmla="*/ 0 w 10018"/>
              <a:gd name="connsiteY0" fmla="*/ 10020 h 10047"/>
              <a:gd name="connsiteX1" fmla="*/ 1301 w 10018"/>
              <a:gd name="connsiteY1" fmla="*/ 9996 h 10047"/>
              <a:gd name="connsiteX2" fmla="*/ 1387 w 10018"/>
              <a:gd name="connsiteY2" fmla="*/ 8097 h 10047"/>
              <a:gd name="connsiteX3" fmla="*/ 1387 w 10018"/>
              <a:gd name="connsiteY3" fmla="*/ 2040 h 10047"/>
              <a:gd name="connsiteX4" fmla="*/ 1465 w 10018"/>
              <a:gd name="connsiteY4" fmla="*/ 69 h 10047"/>
              <a:gd name="connsiteX5" fmla="*/ 10018 w 10018"/>
              <a:gd name="connsiteY5" fmla="*/ 0 h 10047"/>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8"/>
              <a:gd name="connsiteX1" fmla="*/ 1301 w 10018"/>
              <a:gd name="connsiteY1" fmla="*/ 9996 h 10068"/>
              <a:gd name="connsiteX2" fmla="*/ 1387 w 10018"/>
              <a:gd name="connsiteY2" fmla="*/ 8097 h 10068"/>
              <a:gd name="connsiteX3" fmla="*/ 1387 w 10018"/>
              <a:gd name="connsiteY3" fmla="*/ 2040 h 10068"/>
              <a:gd name="connsiteX4" fmla="*/ 1465 w 10018"/>
              <a:gd name="connsiteY4" fmla="*/ 69 h 10068"/>
              <a:gd name="connsiteX5" fmla="*/ 10018 w 10018"/>
              <a:gd name="connsiteY5" fmla="*/ 0 h 10068"/>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8" h="10020">
                <a:moveTo>
                  <a:pt x="0" y="10020"/>
                </a:moveTo>
                <a:cubicBezTo>
                  <a:pt x="522" y="10020"/>
                  <a:pt x="1266" y="9996"/>
                  <a:pt x="1301" y="9996"/>
                </a:cubicBezTo>
                <a:cubicBezTo>
                  <a:pt x="1344" y="9996"/>
                  <a:pt x="1387" y="9224"/>
                  <a:pt x="1387" y="8097"/>
                </a:cubicBezTo>
                <a:lnTo>
                  <a:pt x="1387" y="2040"/>
                </a:lnTo>
                <a:cubicBezTo>
                  <a:pt x="1387" y="913"/>
                  <a:pt x="1424" y="69"/>
                  <a:pt x="1465" y="69"/>
                </a:cubicBezTo>
                <a:lnTo>
                  <a:pt x="10018" y="0"/>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Tree>
    <p:extLst>
      <p:ext uri="{BB962C8B-B14F-4D97-AF65-F5344CB8AC3E}">
        <p14:creationId xmlns:p14="http://schemas.microsoft.com/office/powerpoint/2010/main" val="144436914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6"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7" name="Platshållare för innehåll 2"/>
          <p:cNvSpPr>
            <a:spLocks noGrp="1"/>
          </p:cNvSpPr>
          <p:nvPr>
            <p:ph idx="1"/>
          </p:nvPr>
        </p:nvSpPr>
        <p:spPr>
          <a:xfrm>
            <a:off x="1619250" y="1582739"/>
            <a:ext cx="6935788" cy="4078286"/>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dirty="0"/>
          </a:p>
        </p:txBody>
      </p:sp>
      <p:sp>
        <p:nvSpPr>
          <p:cNvPr id="8"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9"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0"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56235503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1619250" y="1582739"/>
            <a:ext cx="3312790" cy="4078286"/>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dirty="0"/>
          </a:p>
        </p:txBody>
      </p:sp>
      <p:sp>
        <p:nvSpPr>
          <p:cNvPr id="9" name="Platshållare för bild 8"/>
          <p:cNvSpPr>
            <a:spLocks noGrp="1"/>
          </p:cNvSpPr>
          <p:nvPr>
            <p:ph type="pic" sz="quarter" idx="13"/>
          </p:nvPr>
        </p:nvSpPr>
        <p:spPr>
          <a:xfrm>
            <a:off x="5226050" y="1582739"/>
            <a:ext cx="3328988" cy="4078286"/>
          </a:xfrm>
        </p:spPr>
        <p:txBody>
          <a:bodyPr/>
          <a:lstStyle/>
          <a:p>
            <a:r>
              <a:rPr lang="sv-SE" smtClean="0"/>
              <a:t>Klicka på ikonen för att lägga till en bild</a:t>
            </a:r>
            <a:endParaRPr lang="en-GB"/>
          </a:p>
        </p:txBody>
      </p:sp>
      <p:sp>
        <p:nvSpPr>
          <p:cNvPr id="8"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10"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1"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2"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232659289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graph">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1619250" y="1582739"/>
            <a:ext cx="3312790" cy="4078286"/>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dirty="0"/>
          </a:p>
        </p:txBody>
      </p:sp>
      <p:sp>
        <p:nvSpPr>
          <p:cNvPr id="8" name="Platshållare för diagram 7"/>
          <p:cNvSpPr>
            <a:spLocks noGrp="1"/>
          </p:cNvSpPr>
          <p:nvPr>
            <p:ph type="chart" sz="quarter" idx="13"/>
          </p:nvPr>
        </p:nvSpPr>
        <p:spPr>
          <a:xfrm>
            <a:off x="5226050" y="1582740"/>
            <a:ext cx="3328988" cy="4078286"/>
          </a:xfrm>
        </p:spPr>
        <p:txBody>
          <a:bodyPr>
            <a:normAutofit/>
          </a:bodyPr>
          <a:lstStyle>
            <a:lvl1pPr>
              <a:defRPr sz="1400"/>
            </a:lvl1pPr>
          </a:lstStyle>
          <a:p>
            <a:r>
              <a:rPr lang="sv-SE" smtClean="0"/>
              <a:t>Klicka på ikonen för att lägga till ett diagram</a:t>
            </a:r>
            <a:endParaRPr lang="en-GB"/>
          </a:p>
        </p:txBody>
      </p:sp>
      <p:sp>
        <p:nvSpPr>
          <p:cNvPr id="9"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10"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1"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2"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271157188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9" name="Platshållare för bild 8"/>
          <p:cNvSpPr>
            <a:spLocks noGrp="1"/>
          </p:cNvSpPr>
          <p:nvPr>
            <p:ph type="pic" sz="quarter" idx="13"/>
          </p:nvPr>
        </p:nvSpPr>
        <p:spPr>
          <a:xfrm>
            <a:off x="5226050" y="1582739"/>
            <a:ext cx="3328988" cy="4078286"/>
          </a:xfrm>
        </p:spPr>
        <p:txBody>
          <a:bodyPr/>
          <a:lstStyle/>
          <a:p>
            <a:r>
              <a:rPr lang="sv-SE" smtClean="0"/>
              <a:t>Klicka på ikonen för att lägga till en bild</a:t>
            </a:r>
            <a:endParaRPr lang="en-GB" dirty="0"/>
          </a:p>
        </p:txBody>
      </p:sp>
      <p:sp>
        <p:nvSpPr>
          <p:cNvPr id="8" name="Platshållare för bild 8"/>
          <p:cNvSpPr>
            <a:spLocks noGrp="1"/>
          </p:cNvSpPr>
          <p:nvPr>
            <p:ph type="pic" sz="quarter" idx="14"/>
          </p:nvPr>
        </p:nvSpPr>
        <p:spPr>
          <a:xfrm>
            <a:off x="1619250" y="1582739"/>
            <a:ext cx="3328988" cy="4078286"/>
          </a:xfrm>
        </p:spPr>
        <p:txBody>
          <a:bodyPr/>
          <a:lstStyle/>
          <a:p>
            <a:r>
              <a:rPr lang="sv-SE" smtClean="0"/>
              <a:t>Klicka på ikonen för att lägga till en bild</a:t>
            </a:r>
            <a:endParaRPr lang="en-GB" dirty="0"/>
          </a:p>
        </p:txBody>
      </p:sp>
      <p:sp>
        <p:nvSpPr>
          <p:cNvPr id="10"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11"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2"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3"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111800318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8" name="Platshållare för bild 7"/>
          <p:cNvSpPr>
            <a:spLocks noGrp="1"/>
          </p:cNvSpPr>
          <p:nvPr>
            <p:ph type="pic" sz="quarter" idx="13"/>
          </p:nvPr>
        </p:nvSpPr>
        <p:spPr>
          <a:xfrm>
            <a:off x="-10639" y="1582739"/>
            <a:ext cx="9208426" cy="4713858"/>
          </a:xfrm>
          <a:custGeom>
            <a:avLst/>
            <a:gdLst>
              <a:gd name="connsiteX0" fmla="*/ 708568 w 9144000"/>
              <a:gd name="connsiteY0" fmla="*/ 0 h 4251325"/>
              <a:gd name="connsiteX1" fmla="*/ 9144000 w 9144000"/>
              <a:gd name="connsiteY1" fmla="*/ 0 h 4251325"/>
              <a:gd name="connsiteX2" fmla="*/ 9144000 w 9144000"/>
              <a:gd name="connsiteY2" fmla="*/ 0 h 4251325"/>
              <a:gd name="connsiteX3" fmla="*/ 9144000 w 9144000"/>
              <a:gd name="connsiteY3" fmla="*/ 3542757 h 4251325"/>
              <a:gd name="connsiteX4" fmla="*/ 8435432 w 9144000"/>
              <a:gd name="connsiteY4" fmla="*/ 4251325 h 4251325"/>
              <a:gd name="connsiteX5" fmla="*/ 0 w 9144000"/>
              <a:gd name="connsiteY5" fmla="*/ 4251325 h 4251325"/>
              <a:gd name="connsiteX6" fmla="*/ 0 w 9144000"/>
              <a:gd name="connsiteY6" fmla="*/ 4251325 h 4251325"/>
              <a:gd name="connsiteX7" fmla="*/ 0 w 9144000"/>
              <a:gd name="connsiteY7" fmla="*/ 708568 h 4251325"/>
              <a:gd name="connsiteX8" fmla="*/ 708568 w 9144000"/>
              <a:gd name="connsiteY8" fmla="*/ 0 h 4251325"/>
              <a:gd name="connsiteX0" fmla="*/ 180030 w 9301262"/>
              <a:gd name="connsiteY0" fmla="*/ 0 h 4260850"/>
              <a:gd name="connsiteX1" fmla="*/ 9301262 w 9301262"/>
              <a:gd name="connsiteY1" fmla="*/ 9525 h 4260850"/>
              <a:gd name="connsiteX2" fmla="*/ 9301262 w 9301262"/>
              <a:gd name="connsiteY2" fmla="*/ 9525 h 4260850"/>
              <a:gd name="connsiteX3" fmla="*/ 9301262 w 9301262"/>
              <a:gd name="connsiteY3" fmla="*/ 3552282 h 4260850"/>
              <a:gd name="connsiteX4" fmla="*/ 8592694 w 9301262"/>
              <a:gd name="connsiteY4" fmla="*/ 4260850 h 4260850"/>
              <a:gd name="connsiteX5" fmla="*/ 157262 w 9301262"/>
              <a:gd name="connsiteY5" fmla="*/ 4260850 h 4260850"/>
              <a:gd name="connsiteX6" fmla="*/ 157262 w 9301262"/>
              <a:gd name="connsiteY6" fmla="*/ 4260850 h 4260850"/>
              <a:gd name="connsiteX7" fmla="*/ 157262 w 9301262"/>
              <a:gd name="connsiteY7" fmla="*/ 718093 h 4260850"/>
              <a:gd name="connsiteX8" fmla="*/ 180030 w 9301262"/>
              <a:gd name="connsiteY8" fmla="*/ 0 h 4260850"/>
              <a:gd name="connsiteX0" fmla="*/ 23406 w 9144638"/>
              <a:gd name="connsiteY0" fmla="*/ 0 h 4260850"/>
              <a:gd name="connsiteX1" fmla="*/ 9144638 w 9144638"/>
              <a:gd name="connsiteY1" fmla="*/ 9525 h 4260850"/>
              <a:gd name="connsiteX2" fmla="*/ 9144638 w 9144638"/>
              <a:gd name="connsiteY2" fmla="*/ 9525 h 4260850"/>
              <a:gd name="connsiteX3" fmla="*/ 9144638 w 9144638"/>
              <a:gd name="connsiteY3" fmla="*/ 3552282 h 4260850"/>
              <a:gd name="connsiteX4" fmla="*/ 8436070 w 9144638"/>
              <a:gd name="connsiteY4" fmla="*/ 4260850 h 4260850"/>
              <a:gd name="connsiteX5" fmla="*/ 638 w 9144638"/>
              <a:gd name="connsiteY5" fmla="*/ 4260850 h 4260850"/>
              <a:gd name="connsiteX6" fmla="*/ 638 w 9144638"/>
              <a:gd name="connsiteY6" fmla="*/ 4260850 h 4260850"/>
              <a:gd name="connsiteX7" fmla="*/ 638 w 9144638"/>
              <a:gd name="connsiteY7" fmla="*/ 718093 h 4260850"/>
              <a:gd name="connsiteX8" fmla="*/ 23406 w 9144638"/>
              <a:gd name="connsiteY8" fmla="*/ 0 h 4260850"/>
              <a:gd name="connsiteX0" fmla="*/ 11705 w 9161512"/>
              <a:gd name="connsiteY0" fmla="*/ 9525 h 4251325"/>
              <a:gd name="connsiteX1" fmla="*/ 9161512 w 9161512"/>
              <a:gd name="connsiteY1" fmla="*/ 0 h 4251325"/>
              <a:gd name="connsiteX2" fmla="*/ 9161512 w 9161512"/>
              <a:gd name="connsiteY2" fmla="*/ 0 h 4251325"/>
              <a:gd name="connsiteX3" fmla="*/ 9161512 w 9161512"/>
              <a:gd name="connsiteY3" fmla="*/ 3542757 h 4251325"/>
              <a:gd name="connsiteX4" fmla="*/ 8452944 w 9161512"/>
              <a:gd name="connsiteY4" fmla="*/ 4251325 h 4251325"/>
              <a:gd name="connsiteX5" fmla="*/ 17512 w 9161512"/>
              <a:gd name="connsiteY5" fmla="*/ 4251325 h 4251325"/>
              <a:gd name="connsiteX6" fmla="*/ 17512 w 9161512"/>
              <a:gd name="connsiteY6" fmla="*/ 4251325 h 4251325"/>
              <a:gd name="connsiteX7" fmla="*/ 17512 w 9161512"/>
              <a:gd name="connsiteY7" fmla="*/ 708568 h 4251325"/>
              <a:gd name="connsiteX8" fmla="*/ 11705 w 9161512"/>
              <a:gd name="connsiteY8" fmla="*/ 9525 h 4251325"/>
              <a:gd name="connsiteX0" fmla="*/ 69 w 9149876"/>
              <a:gd name="connsiteY0" fmla="*/ 9525 h 4251325"/>
              <a:gd name="connsiteX1" fmla="*/ 9149876 w 9149876"/>
              <a:gd name="connsiteY1" fmla="*/ 0 h 4251325"/>
              <a:gd name="connsiteX2" fmla="*/ 9149876 w 9149876"/>
              <a:gd name="connsiteY2" fmla="*/ 0 h 4251325"/>
              <a:gd name="connsiteX3" fmla="*/ 9149876 w 9149876"/>
              <a:gd name="connsiteY3" fmla="*/ 3542757 h 4251325"/>
              <a:gd name="connsiteX4" fmla="*/ 8441308 w 9149876"/>
              <a:gd name="connsiteY4" fmla="*/ 4251325 h 4251325"/>
              <a:gd name="connsiteX5" fmla="*/ 5876 w 9149876"/>
              <a:gd name="connsiteY5" fmla="*/ 4251325 h 4251325"/>
              <a:gd name="connsiteX6" fmla="*/ 5876 w 9149876"/>
              <a:gd name="connsiteY6" fmla="*/ 4251325 h 4251325"/>
              <a:gd name="connsiteX7" fmla="*/ 5876 w 9149876"/>
              <a:gd name="connsiteY7" fmla="*/ 708568 h 4251325"/>
              <a:gd name="connsiteX8" fmla="*/ 69 w 9149876"/>
              <a:gd name="connsiteY8" fmla="*/ 9525 h 4251325"/>
              <a:gd name="connsiteX0" fmla="*/ 69 w 9149876"/>
              <a:gd name="connsiteY0" fmla="*/ 9525 h 4251325"/>
              <a:gd name="connsiteX1" fmla="*/ 9149876 w 9149876"/>
              <a:gd name="connsiteY1" fmla="*/ 0 h 4251325"/>
              <a:gd name="connsiteX2" fmla="*/ 9149876 w 9149876"/>
              <a:gd name="connsiteY2" fmla="*/ 0 h 4251325"/>
              <a:gd name="connsiteX3" fmla="*/ 9149876 w 9149876"/>
              <a:gd name="connsiteY3" fmla="*/ 3542757 h 4251325"/>
              <a:gd name="connsiteX4" fmla="*/ 1316608 w 9149876"/>
              <a:gd name="connsiteY4" fmla="*/ 3946525 h 4251325"/>
              <a:gd name="connsiteX5" fmla="*/ 5876 w 9149876"/>
              <a:gd name="connsiteY5" fmla="*/ 4251325 h 4251325"/>
              <a:gd name="connsiteX6" fmla="*/ 5876 w 9149876"/>
              <a:gd name="connsiteY6" fmla="*/ 4251325 h 4251325"/>
              <a:gd name="connsiteX7" fmla="*/ 5876 w 9149876"/>
              <a:gd name="connsiteY7" fmla="*/ 708568 h 4251325"/>
              <a:gd name="connsiteX8" fmla="*/ 69 w 9149876"/>
              <a:gd name="connsiteY8" fmla="*/ 9525 h 425132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542757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895182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895182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923757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923757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893 w 9156700"/>
              <a:gd name="connsiteY0" fmla="*/ 9525 h 4270375"/>
              <a:gd name="connsiteX1" fmla="*/ 9156700 w 9156700"/>
              <a:gd name="connsiteY1" fmla="*/ 0 h 4270375"/>
              <a:gd name="connsiteX2" fmla="*/ 9156700 w 9156700"/>
              <a:gd name="connsiteY2" fmla="*/ 0 h 4270375"/>
              <a:gd name="connsiteX3" fmla="*/ 9156700 w 9156700"/>
              <a:gd name="connsiteY3" fmla="*/ 3923757 h 4270375"/>
              <a:gd name="connsiteX4" fmla="*/ 1323432 w 9156700"/>
              <a:gd name="connsiteY4" fmla="*/ 3946525 h 4270375"/>
              <a:gd name="connsiteX5" fmla="*/ 1184275 w 9156700"/>
              <a:gd name="connsiteY5" fmla="*/ 4257675 h 4270375"/>
              <a:gd name="connsiteX6" fmla="*/ 12700 w 9156700"/>
              <a:gd name="connsiteY6" fmla="*/ 4251325 h 4270375"/>
              <a:gd name="connsiteX7" fmla="*/ 0 w 9156700"/>
              <a:gd name="connsiteY7" fmla="*/ 4270375 h 4270375"/>
              <a:gd name="connsiteX8" fmla="*/ 12700 w 9156700"/>
              <a:gd name="connsiteY8" fmla="*/ 708568 h 4270375"/>
              <a:gd name="connsiteX9" fmla="*/ 6893 w 9156700"/>
              <a:gd name="connsiteY9" fmla="*/ 9525 h 4270375"/>
              <a:gd name="connsiteX0" fmla="*/ 6893 w 9156700"/>
              <a:gd name="connsiteY0" fmla="*/ 9525 h 4270375"/>
              <a:gd name="connsiteX1" fmla="*/ 9156700 w 9156700"/>
              <a:gd name="connsiteY1" fmla="*/ 0 h 4270375"/>
              <a:gd name="connsiteX2" fmla="*/ 9156700 w 9156700"/>
              <a:gd name="connsiteY2" fmla="*/ 0 h 4270375"/>
              <a:gd name="connsiteX3" fmla="*/ 9156700 w 9156700"/>
              <a:gd name="connsiteY3" fmla="*/ 3923757 h 4270375"/>
              <a:gd name="connsiteX4" fmla="*/ 1342482 w 9156700"/>
              <a:gd name="connsiteY4" fmla="*/ 3908425 h 4270375"/>
              <a:gd name="connsiteX5" fmla="*/ 1184275 w 9156700"/>
              <a:gd name="connsiteY5" fmla="*/ 4257675 h 4270375"/>
              <a:gd name="connsiteX6" fmla="*/ 12700 w 9156700"/>
              <a:gd name="connsiteY6" fmla="*/ 4251325 h 4270375"/>
              <a:gd name="connsiteX7" fmla="*/ 0 w 9156700"/>
              <a:gd name="connsiteY7" fmla="*/ 4270375 h 4270375"/>
              <a:gd name="connsiteX8" fmla="*/ 12700 w 9156700"/>
              <a:gd name="connsiteY8" fmla="*/ 708568 h 4270375"/>
              <a:gd name="connsiteX9" fmla="*/ 6893 w 9156700"/>
              <a:gd name="connsiteY9" fmla="*/ 9525 h 4270375"/>
              <a:gd name="connsiteX0" fmla="*/ 6893 w 9156700"/>
              <a:gd name="connsiteY0" fmla="*/ 9525 h 4270375"/>
              <a:gd name="connsiteX1" fmla="*/ 9156700 w 9156700"/>
              <a:gd name="connsiteY1" fmla="*/ 0 h 4270375"/>
              <a:gd name="connsiteX2" fmla="*/ 9156700 w 9156700"/>
              <a:gd name="connsiteY2" fmla="*/ 0 h 4270375"/>
              <a:gd name="connsiteX3" fmla="*/ 9156700 w 9156700"/>
              <a:gd name="connsiteY3" fmla="*/ 3923757 h 4270375"/>
              <a:gd name="connsiteX4" fmla="*/ 1342482 w 9156700"/>
              <a:gd name="connsiteY4" fmla="*/ 3908425 h 4270375"/>
              <a:gd name="connsiteX5" fmla="*/ 1190625 w 9156700"/>
              <a:gd name="connsiteY5" fmla="*/ 4264025 h 4270375"/>
              <a:gd name="connsiteX6" fmla="*/ 12700 w 9156700"/>
              <a:gd name="connsiteY6" fmla="*/ 4251325 h 4270375"/>
              <a:gd name="connsiteX7" fmla="*/ 0 w 9156700"/>
              <a:gd name="connsiteY7" fmla="*/ 4270375 h 4270375"/>
              <a:gd name="connsiteX8" fmla="*/ 12700 w 9156700"/>
              <a:gd name="connsiteY8" fmla="*/ 708568 h 4270375"/>
              <a:gd name="connsiteX9" fmla="*/ 6893 w 9156700"/>
              <a:gd name="connsiteY9" fmla="*/ 9525 h 4270375"/>
              <a:gd name="connsiteX0" fmla="*/ 6893 w 9156700"/>
              <a:gd name="connsiteY0" fmla="*/ 9525 h 4270375"/>
              <a:gd name="connsiteX1" fmla="*/ 9156700 w 9156700"/>
              <a:gd name="connsiteY1" fmla="*/ 0 h 4270375"/>
              <a:gd name="connsiteX2" fmla="*/ 9156700 w 9156700"/>
              <a:gd name="connsiteY2" fmla="*/ 0 h 4270375"/>
              <a:gd name="connsiteX3" fmla="*/ 9156700 w 9156700"/>
              <a:gd name="connsiteY3" fmla="*/ 3923757 h 4270375"/>
              <a:gd name="connsiteX4" fmla="*/ 1342482 w 9156700"/>
              <a:gd name="connsiteY4" fmla="*/ 3908425 h 4270375"/>
              <a:gd name="connsiteX5" fmla="*/ 1190625 w 9156700"/>
              <a:gd name="connsiteY5" fmla="*/ 4264025 h 4270375"/>
              <a:gd name="connsiteX6" fmla="*/ 0 w 9156700"/>
              <a:gd name="connsiteY6" fmla="*/ 4270375 h 4270375"/>
              <a:gd name="connsiteX7" fmla="*/ 12700 w 9156700"/>
              <a:gd name="connsiteY7" fmla="*/ 708568 h 4270375"/>
              <a:gd name="connsiteX8" fmla="*/ 6893 w 9156700"/>
              <a:gd name="connsiteY8" fmla="*/ 9525 h 4270375"/>
              <a:gd name="connsiteX0" fmla="*/ 6893 w 9156700"/>
              <a:gd name="connsiteY0" fmla="*/ 9525 h 4264025"/>
              <a:gd name="connsiteX1" fmla="*/ 9156700 w 9156700"/>
              <a:gd name="connsiteY1" fmla="*/ 0 h 4264025"/>
              <a:gd name="connsiteX2" fmla="*/ 9156700 w 9156700"/>
              <a:gd name="connsiteY2" fmla="*/ 0 h 4264025"/>
              <a:gd name="connsiteX3" fmla="*/ 9156700 w 9156700"/>
              <a:gd name="connsiteY3" fmla="*/ 3923757 h 4264025"/>
              <a:gd name="connsiteX4" fmla="*/ 1342482 w 9156700"/>
              <a:gd name="connsiteY4" fmla="*/ 3908425 h 4264025"/>
              <a:gd name="connsiteX5" fmla="*/ 1190625 w 9156700"/>
              <a:gd name="connsiteY5" fmla="*/ 4264025 h 4264025"/>
              <a:gd name="connsiteX6" fmla="*/ 0 w 9156700"/>
              <a:gd name="connsiteY6" fmla="*/ 4257675 h 4264025"/>
              <a:gd name="connsiteX7" fmla="*/ 12700 w 9156700"/>
              <a:gd name="connsiteY7" fmla="*/ 708568 h 4264025"/>
              <a:gd name="connsiteX8" fmla="*/ 6893 w 9156700"/>
              <a:gd name="connsiteY8" fmla="*/ 9525 h 4264025"/>
              <a:gd name="connsiteX0" fmla="*/ 6893 w 9156700"/>
              <a:gd name="connsiteY0" fmla="*/ 9525 h 4264025"/>
              <a:gd name="connsiteX1" fmla="*/ 9156700 w 9156700"/>
              <a:gd name="connsiteY1" fmla="*/ 0 h 4264025"/>
              <a:gd name="connsiteX2" fmla="*/ 9156700 w 9156700"/>
              <a:gd name="connsiteY2" fmla="*/ 0 h 4264025"/>
              <a:gd name="connsiteX3" fmla="*/ 9156700 w 9156700"/>
              <a:gd name="connsiteY3" fmla="*/ 3923757 h 4264025"/>
              <a:gd name="connsiteX4" fmla="*/ 1342482 w 9156700"/>
              <a:gd name="connsiteY4" fmla="*/ 3921125 h 4264025"/>
              <a:gd name="connsiteX5" fmla="*/ 1190625 w 9156700"/>
              <a:gd name="connsiteY5" fmla="*/ 4264025 h 4264025"/>
              <a:gd name="connsiteX6" fmla="*/ 0 w 9156700"/>
              <a:gd name="connsiteY6" fmla="*/ 4257675 h 4264025"/>
              <a:gd name="connsiteX7" fmla="*/ 12700 w 9156700"/>
              <a:gd name="connsiteY7" fmla="*/ 708568 h 4264025"/>
              <a:gd name="connsiteX8" fmla="*/ 6893 w 9156700"/>
              <a:gd name="connsiteY8" fmla="*/ 9525 h 4264025"/>
              <a:gd name="connsiteX0" fmla="*/ 6893 w 9156700"/>
              <a:gd name="connsiteY0" fmla="*/ 9525 h 4283160"/>
              <a:gd name="connsiteX1" fmla="*/ 9156700 w 9156700"/>
              <a:gd name="connsiteY1" fmla="*/ 0 h 4283160"/>
              <a:gd name="connsiteX2" fmla="*/ 9156700 w 9156700"/>
              <a:gd name="connsiteY2" fmla="*/ 0 h 4283160"/>
              <a:gd name="connsiteX3" fmla="*/ 9156700 w 9156700"/>
              <a:gd name="connsiteY3" fmla="*/ 3923757 h 4283160"/>
              <a:gd name="connsiteX4" fmla="*/ 1342482 w 9156700"/>
              <a:gd name="connsiteY4" fmla="*/ 3921125 h 4283160"/>
              <a:gd name="connsiteX5" fmla="*/ 1203325 w 9156700"/>
              <a:gd name="connsiteY5" fmla="*/ 4283160 h 4283160"/>
              <a:gd name="connsiteX6" fmla="*/ 0 w 9156700"/>
              <a:gd name="connsiteY6" fmla="*/ 4257675 h 4283160"/>
              <a:gd name="connsiteX7" fmla="*/ 12700 w 9156700"/>
              <a:gd name="connsiteY7" fmla="*/ 708568 h 4283160"/>
              <a:gd name="connsiteX8" fmla="*/ 6893 w 9156700"/>
              <a:gd name="connsiteY8" fmla="*/ 9525 h 4283160"/>
              <a:gd name="connsiteX0" fmla="*/ 13243 w 9163050"/>
              <a:gd name="connsiteY0" fmla="*/ 9525 h 4295946"/>
              <a:gd name="connsiteX1" fmla="*/ 9163050 w 9163050"/>
              <a:gd name="connsiteY1" fmla="*/ 0 h 4295946"/>
              <a:gd name="connsiteX2" fmla="*/ 9163050 w 9163050"/>
              <a:gd name="connsiteY2" fmla="*/ 0 h 4295946"/>
              <a:gd name="connsiteX3" fmla="*/ 9163050 w 9163050"/>
              <a:gd name="connsiteY3" fmla="*/ 3923757 h 4295946"/>
              <a:gd name="connsiteX4" fmla="*/ 1348832 w 9163050"/>
              <a:gd name="connsiteY4" fmla="*/ 3921125 h 4295946"/>
              <a:gd name="connsiteX5" fmla="*/ 1209675 w 9163050"/>
              <a:gd name="connsiteY5" fmla="*/ 4283160 h 4295946"/>
              <a:gd name="connsiteX6" fmla="*/ 0 w 9163050"/>
              <a:gd name="connsiteY6" fmla="*/ 4295946 h 4295946"/>
              <a:gd name="connsiteX7" fmla="*/ 19050 w 9163050"/>
              <a:gd name="connsiteY7" fmla="*/ 708568 h 4295946"/>
              <a:gd name="connsiteX8" fmla="*/ 13243 w 9163050"/>
              <a:gd name="connsiteY8" fmla="*/ 9525 h 4295946"/>
              <a:gd name="connsiteX0" fmla="*/ 6893 w 9156700"/>
              <a:gd name="connsiteY0" fmla="*/ 9525 h 4283160"/>
              <a:gd name="connsiteX1" fmla="*/ 9156700 w 9156700"/>
              <a:gd name="connsiteY1" fmla="*/ 0 h 4283160"/>
              <a:gd name="connsiteX2" fmla="*/ 9156700 w 9156700"/>
              <a:gd name="connsiteY2" fmla="*/ 0 h 4283160"/>
              <a:gd name="connsiteX3" fmla="*/ 9156700 w 9156700"/>
              <a:gd name="connsiteY3" fmla="*/ 3923757 h 4283160"/>
              <a:gd name="connsiteX4" fmla="*/ 1342482 w 9156700"/>
              <a:gd name="connsiteY4" fmla="*/ 3921125 h 4283160"/>
              <a:gd name="connsiteX5" fmla="*/ 1203325 w 9156700"/>
              <a:gd name="connsiteY5" fmla="*/ 4283160 h 4283160"/>
              <a:gd name="connsiteX6" fmla="*/ 0 w 9156700"/>
              <a:gd name="connsiteY6" fmla="*/ 4276811 h 4283160"/>
              <a:gd name="connsiteX7" fmla="*/ 12700 w 9156700"/>
              <a:gd name="connsiteY7" fmla="*/ 708568 h 4283160"/>
              <a:gd name="connsiteX8" fmla="*/ 6893 w 9156700"/>
              <a:gd name="connsiteY8" fmla="*/ 9525 h 4283160"/>
              <a:gd name="connsiteX0" fmla="*/ 6893 w 9156700"/>
              <a:gd name="connsiteY0" fmla="*/ 9525 h 4283160"/>
              <a:gd name="connsiteX1" fmla="*/ 9156700 w 9156700"/>
              <a:gd name="connsiteY1" fmla="*/ 0 h 4283160"/>
              <a:gd name="connsiteX2" fmla="*/ 9156700 w 9156700"/>
              <a:gd name="connsiteY2" fmla="*/ 0 h 4283160"/>
              <a:gd name="connsiteX3" fmla="*/ 9156700 w 9156700"/>
              <a:gd name="connsiteY3" fmla="*/ 3923757 h 4283160"/>
              <a:gd name="connsiteX4" fmla="*/ 1342482 w 9156700"/>
              <a:gd name="connsiteY4" fmla="*/ 3921125 h 4283160"/>
              <a:gd name="connsiteX5" fmla="*/ 1203325 w 9156700"/>
              <a:gd name="connsiteY5" fmla="*/ 4283160 h 4283160"/>
              <a:gd name="connsiteX6" fmla="*/ 0 w 9156700"/>
              <a:gd name="connsiteY6" fmla="*/ 4276812 h 4283160"/>
              <a:gd name="connsiteX7" fmla="*/ 12700 w 9156700"/>
              <a:gd name="connsiteY7" fmla="*/ 708568 h 4283160"/>
              <a:gd name="connsiteX8" fmla="*/ 6893 w 9156700"/>
              <a:gd name="connsiteY8" fmla="*/ 9525 h 4283160"/>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21125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21125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30693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40261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40261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40261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59604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6812"/>
              <a:gd name="connsiteX1" fmla="*/ 9156700 w 9156700"/>
              <a:gd name="connsiteY1" fmla="*/ 0 h 4276812"/>
              <a:gd name="connsiteX2" fmla="*/ 9156700 w 9156700"/>
              <a:gd name="connsiteY2" fmla="*/ 0 h 4276812"/>
              <a:gd name="connsiteX3" fmla="*/ 9156700 w 9156700"/>
              <a:gd name="connsiteY3" fmla="*/ 3923757 h 4276812"/>
              <a:gd name="connsiteX4" fmla="*/ 1342482 w 9156700"/>
              <a:gd name="connsiteY4" fmla="*/ 3959604 h 4276812"/>
              <a:gd name="connsiteX5" fmla="*/ 1203325 w 9156700"/>
              <a:gd name="connsiteY5" fmla="*/ 4267882 h 4276812"/>
              <a:gd name="connsiteX6" fmla="*/ 0 w 9156700"/>
              <a:gd name="connsiteY6" fmla="*/ 4276812 h 4276812"/>
              <a:gd name="connsiteX7" fmla="*/ 12700 w 9156700"/>
              <a:gd name="connsiteY7" fmla="*/ 708568 h 4276812"/>
              <a:gd name="connsiteX8" fmla="*/ 6893 w 9156700"/>
              <a:gd name="connsiteY8" fmla="*/ 9525 h 427681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23757 h 4267882"/>
              <a:gd name="connsiteX4" fmla="*/ 1335658 w 9149876"/>
              <a:gd name="connsiteY4" fmla="*/ 3959604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23757 h 4267882"/>
              <a:gd name="connsiteX4" fmla="*/ 1335658 w 9149876"/>
              <a:gd name="connsiteY4" fmla="*/ 3959604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5658 w 9149876"/>
              <a:gd name="connsiteY4" fmla="*/ 3959604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5658 w 9149876"/>
              <a:gd name="connsiteY4" fmla="*/ 3959604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69276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54857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54857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54857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54857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54641"/>
              <a:gd name="connsiteY0" fmla="*/ 9525 h 4267882"/>
              <a:gd name="connsiteX1" fmla="*/ 9149876 w 9154641"/>
              <a:gd name="connsiteY1" fmla="*/ 0 h 4267882"/>
              <a:gd name="connsiteX2" fmla="*/ 9149876 w 9154641"/>
              <a:gd name="connsiteY2" fmla="*/ 0 h 4267882"/>
              <a:gd name="connsiteX3" fmla="*/ 9154641 w 9154641"/>
              <a:gd name="connsiteY3" fmla="*/ 3952802 h 4267882"/>
              <a:gd name="connsiteX4" fmla="*/ 1338039 w 9154641"/>
              <a:gd name="connsiteY4" fmla="*/ 3954857 h 4267882"/>
              <a:gd name="connsiteX5" fmla="*/ 1196501 w 9154641"/>
              <a:gd name="connsiteY5" fmla="*/ 4267882 h 4267882"/>
              <a:gd name="connsiteX6" fmla="*/ 2701 w 9154641"/>
              <a:gd name="connsiteY6" fmla="*/ 4264722 h 4267882"/>
              <a:gd name="connsiteX7" fmla="*/ 5876 w 9154641"/>
              <a:gd name="connsiteY7" fmla="*/ 708568 h 4267882"/>
              <a:gd name="connsiteX8" fmla="*/ 69 w 9154641"/>
              <a:gd name="connsiteY8" fmla="*/ 9525 h 4267882"/>
              <a:gd name="connsiteX0" fmla="*/ 69 w 9154641"/>
              <a:gd name="connsiteY0" fmla="*/ 0 h 4277584"/>
              <a:gd name="connsiteX1" fmla="*/ 9149876 w 9154641"/>
              <a:gd name="connsiteY1" fmla="*/ 9702 h 4277584"/>
              <a:gd name="connsiteX2" fmla="*/ 9149876 w 9154641"/>
              <a:gd name="connsiteY2" fmla="*/ 9702 h 4277584"/>
              <a:gd name="connsiteX3" fmla="*/ 9154641 w 9154641"/>
              <a:gd name="connsiteY3" fmla="*/ 3962504 h 4277584"/>
              <a:gd name="connsiteX4" fmla="*/ 1338039 w 9154641"/>
              <a:gd name="connsiteY4" fmla="*/ 3964559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4641"/>
              <a:gd name="connsiteY0" fmla="*/ 0 h 4277584"/>
              <a:gd name="connsiteX1" fmla="*/ 9149876 w 9154641"/>
              <a:gd name="connsiteY1" fmla="*/ 9702 h 4277584"/>
              <a:gd name="connsiteX2" fmla="*/ 9149876 w 9154641"/>
              <a:gd name="connsiteY2" fmla="*/ 89 h 4277584"/>
              <a:gd name="connsiteX3" fmla="*/ 9154641 w 9154641"/>
              <a:gd name="connsiteY3" fmla="*/ 3962504 h 4277584"/>
              <a:gd name="connsiteX4" fmla="*/ 1338039 w 9154641"/>
              <a:gd name="connsiteY4" fmla="*/ 3964559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4641"/>
              <a:gd name="connsiteY0" fmla="*/ 0 h 4277584"/>
              <a:gd name="connsiteX1" fmla="*/ 9149876 w 9154641"/>
              <a:gd name="connsiteY1" fmla="*/ 9702 h 4277584"/>
              <a:gd name="connsiteX2" fmla="*/ 9149876 w 9154641"/>
              <a:gd name="connsiteY2" fmla="*/ 89 h 4277584"/>
              <a:gd name="connsiteX3" fmla="*/ 9154641 w 9154641"/>
              <a:gd name="connsiteY3" fmla="*/ 3962504 h 4277584"/>
              <a:gd name="connsiteX4" fmla="*/ 1338039 w 9154641"/>
              <a:gd name="connsiteY4" fmla="*/ 3964559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4641"/>
              <a:gd name="connsiteY0" fmla="*/ 0 h 4277584"/>
              <a:gd name="connsiteX1" fmla="*/ 9149876 w 9154641"/>
              <a:gd name="connsiteY1" fmla="*/ 9702 h 4277584"/>
              <a:gd name="connsiteX2" fmla="*/ 9149876 w 9154641"/>
              <a:gd name="connsiteY2" fmla="*/ 89 h 4277584"/>
              <a:gd name="connsiteX3" fmla="*/ 9154641 w 9154641"/>
              <a:gd name="connsiteY3" fmla="*/ 3962504 h 4277584"/>
              <a:gd name="connsiteX4" fmla="*/ 1350697 w 9154641"/>
              <a:gd name="connsiteY4" fmla="*/ 3951741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4641"/>
              <a:gd name="connsiteY0" fmla="*/ 0 h 4277584"/>
              <a:gd name="connsiteX1" fmla="*/ 9149876 w 9154641"/>
              <a:gd name="connsiteY1" fmla="*/ 9702 h 4277584"/>
              <a:gd name="connsiteX2" fmla="*/ 9149876 w 9154641"/>
              <a:gd name="connsiteY2" fmla="*/ 89 h 4277584"/>
              <a:gd name="connsiteX3" fmla="*/ 9154641 w 9154641"/>
              <a:gd name="connsiteY3" fmla="*/ 3962504 h 4277584"/>
              <a:gd name="connsiteX4" fmla="*/ 1350697 w 9154641"/>
              <a:gd name="connsiteY4" fmla="*/ 3951741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52890 h 4277584"/>
              <a:gd name="connsiteX4" fmla="*/ 1350697 w 9150032"/>
              <a:gd name="connsiteY4" fmla="*/ 3951741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52890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52890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0600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41204 w 9150032"/>
              <a:gd name="connsiteY4" fmla="*/ 3965431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41204 w 9150032"/>
              <a:gd name="connsiteY4" fmla="*/ 3967847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5431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26964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26964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26964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19844 w 9150032"/>
              <a:gd name="connsiteY4" fmla="*/ 3967847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26965 w 9150032"/>
              <a:gd name="connsiteY4" fmla="*/ 3960599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3115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9257"/>
              <a:gd name="connsiteX1" fmla="*/ 9149876 w 9150032"/>
              <a:gd name="connsiteY1" fmla="*/ 9702 h 4279257"/>
              <a:gd name="connsiteX2" fmla="*/ 9149876 w 9150032"/>
              <a:gd name="connsiteY2" fmla="*/ 89 h 4279257"/>
              <a:gd name="connsiteX3" fmla="*/ 9141983 w 9150032"/>
              <a:gd name="connsiteY3" fmla="*/ 3960138 h 4279257"/>
              <a:gd name="connsiteX4" fmla="*/ 1326965 w 9150032"/>
              <a:gd name="connsiteY4" fmla="*/ 3960599 h 4279257"/>
              <a:gd name="connsiteX5" fmla="*/ 1213115 w 9150032"/>
              <a:gd name="connsiteY5" fmla="*/ 4275168 h 4279257"/>
              <a:gd name="connsiteX6" fmla="*/ 2701 w 9150032"/>
              <a:gd name="connsiteY6" fmla="*/ 4279257 h 4279257"/>
              <a:gd name="connsiteX7" fmla="*/ 5876 w 9150032"/>
              <a:gd name="connsiteY7" fmla="*/ 718270 h 4279257"/>
              <a:gd name="connsiteX8" fmla="*/ 69 w 9150032"/>
              <a:gd name="connsiteY8" fmla="*/ 0 h 4279257"/>
              <a:gd name="connsiteX0" fmla="*/ 69 w 9150032"/>
              <a:gd name="connsiteY0" fmla="*/ 0 h 4282416"/>
              <a:gd name="connsiteX1" fmla="*/ 9149876 w 9150032"/>
              <a:gd name="connsiteY1" fmla="*/ 9702 h 4282416"/>
              <a:gd name="connsiteX2" fmla="*/ 9149876 w 9150032"/>
              <a:gd name="connsiteY2" fmla="*/ 89 h 4282416"/>
              <a:gd name="connsiteX3" fmla="*/ 9141983 w 9150032"/>
              <a:gd name="connsiteY3" fmla="*/ 3960138 h 4282416"/>
              <a:gd name="connsiteX4" fmla="*/ 1326965 w 9150032"/>
              <a:gd name="connsiteY4" fmla="*/ 3960599 h 4282416"/>
              <a:gd name="connsiteX5" fmla="*/ 1210742 w 9150032"/>
              <a:gd name="connsiteY5" fmla="*/ 4282416 h 4282416"/>
              <a:gd name="connsiteX6" fmla="*/ 2701 w 9150032"/>
              <a:gd name="connsiteY6" fmla="*/ 4279257 h 4282416"/>
              <a:gd name="connsiteX7" fmla="*/ 5876 w 9150032"/>
              <a:gd name="connsiteY7" fmla="*/ 718270 h 4282416"/>
              <a:gd name="connsiteX8" fmla="*/ 69 w 9150032"/>
              <a:gd name="connsiteY8" fmla="*/ 0 h 4282416"/>
              <a:gd name="connsiteX0" fmla="*/ 69 w 9150032"/>
              <a:gd name="connsiteY0" fmla="*/ 0 h 4282416"/>
              <a:gd name="connsiteX1" fmla="*/ 9149876 w 9150032"/>
              <a:gd name="connsiteY1" fmla="*/ 9702 h 4282416"/>
              <a:gd name="connsiteX2" fmla="*/ 9149876 w 9150032"/>
              <a:gd name="connsiteY2" fmla="*/ 89 h 4282416"/>
              <a:gd name="connsiteX3" fmla="*/ 9141983 w 9150032"/>
              <a:gd name="connsiteY3" fmla="*/ 3960138 h 4282416"/>
              <a:gd name="connsiteX4" fmla="*/ 1326965 w 9150032"/>
              <a:gd name="connsiteY4" fmla="*/ 3960599 h 4282416"/>
              <a:gd name="connsiteX5" fmla="*/ 1210742 w 9150032"/>
              <a:gd name="connsiteY5" fmla="*/ 4282416 h 4282416"/>
              <a:gd name="connsiteX6" fmla="*/ 2701 w 9150032"/>
              <a:gd name="connsiteY6" fmla="*/ 4279257 h 4282416"/>
              <a:gd name="connsiteX7" fmla="*/ 5876 w 9150032"/>
              <a:gd name="connsiteY7" fmla="*/ 718270 h 4282416"/>
              <a:gd name="connsiteX8" fmla="*/ 69 w 9150032"/>
              <a:gd name="connsiteY8" fmla="*/ 0 h 4282416"/>
              <a:gd name="connsiteX0" fmla="*/ 69 w 9150032"/>
              <a:gd name="connsiteY0" fmla="*/ 0 h 4279257"/>
              <a:gd name="connsiteX1" fmla="*/ 9149876 w 9150032"/>
              <a:gd name="connsiteY1" fmla="*/ 9702 h 4279257"/>
              <a:gd name="connsiteX2" fmla="*/ 9149876 w 9150032"/>
              <a:gd name="connsiteY2" fmla="*/ 89 h 4279257"/>
              <a:gd name="connsiteX3" fmla="*/ 9141983 w 9150032"/>
              <a:gd name="connsiteY3" fmla="*/ 3960138 h 4279257"/>
              <a:gd name="connsiteX4" fmla="*/ 1326965 w 9150032"/>
              <a:gd name="connsiteY4" fmla="*/ 3960599 h 4279257"/>
              <a:gd name="connsiteX5" fmla="*/ 1210742 w 9150032"/>
              <a:gd name="connsiteY5" fmla="*/ 4277583 h 4279257"/>
              <a:gd name="connsiteX6" fmla="*/ 2701 w 9150032"/>
              <a:gd name="connsiteY6" fmla="*/ 4279257 h 4279257"/>
              <a:gd name="connsiteX7" fmla="*/ 5876 w 9150032"/>
              <a:gd name="connsiteY7" fmla="*/ 718270 h 4279257"/>
              <a:gd name="connsiteX8" fmla="*/ 69 w 9150032"/>
              <a:gd name="connsiteY8" fmla="*/ 0 h 4279257"/>
              <a:gd name="connsiteX0" fmla="*/ 69 w 9150032"/>
              <a:gd name="connsiteY0" fmla="*/ 0 h 4284831"/>
              <a:gd name="connsiteX1" fmla="*/ 9149876 w 9150032"/>
              <a:gd name="connsiteY1" fmla="*/ 9702 h 4284831"/>
              <a:gd name="connsiteX2" fmla="*/ 9149876 w 9150032"/>
              <a:gd name="connsiteY2" fmla="*/ 89 h 4284831"/>
              <a:gd name="connsiteX3" fmla="*/ 9141983 w 9150032"/>
              <a:gd name="connsiteY3" fmla="*/ 3960138 h 4284831"/>
              <a:gd name="connsiteX4" fmla="*/ 1326965 w 9150032"/>
              <a:gd name="connsiteY4" fmla="*/ 3960599 h 4284831"/>
              <a:gd name="connsiteX5" fmla="*/ 1210742 w 9150032"/>
              <a:gd name="connsiteY5" fmla="*/ 4284831 h 4284831"/>
              <a:gd name="connsiteX6" fmla="*/ 2701 w 9150032"/>
              <a:gd name="connsiteY6" fmla="*/ 4279257 h 4284831"/>
              <a:gd name="connsiteX7" fmla="*/ 5876 w 9150032"/>
              <a:gd name="connsiteY7" fmla="*/ 718270 h 4284831"/>
              <a:gd name="connsiteX8" fmla="*/ 69 w 9150032"/>
              <a:gd name="connsiteY8" fmla="*/ 0 h 4284831"/>
              <a:gd name="connsiteX0" fmla="*/ 69 w 9150032"/>
              <a:gd name="connsiteY0" fmla="*/ 0 h 4279257"/>
              <a:gd name="connsiteX1" fmla="*/ 9149876 w 9150032"/>
              <a:gd name="connsiteY1" fmla="*/ 9702 h 4279257"/>
              <a:gd name="connsiteX2" fmla="*/ 9149876 w 9150032"/>
              <a:gd name="connsiteY2" fmla="*/ 89 h 4279257"/>
              <a:gd name="connsiteX3" fmla="*/ 9141983 w 9150032"/>
              <a:gd name="connsiteY3" fmla="*/ 3960138 h 4279257"/>
              <a:gd name="connsiteX4" fmla="*/ 1326965 w 9150032"/>
              <a:gd name="connsiteY4" fmla="*/ 3960599 h 4279257"/>
              <a:gd name="connsiteX5" fmla="*/ 1210742 w 9150032"/>
              <a:gd name="connsiteY5" fmla="*/ 4277583 h 4279257"/>
              <a:gd name="connsiteX6" fmla="*/ 2701 w 9150032"/>
              <a:gd name="connsiteY6" fmla="*/ 4279257 h 4279257"/>
              <a:gd name="connsiteX7" fmla="*/ 5876 w 9150032"/>
              <a:gd name="connsiteY7" fmla="*/ 718270 h 4279257"/>
              <a:gd name="connsiteX8" fmla="*/ 69 w 9150032"/>
              <a:gd name="connsiteY8" fmla="*/ 0 h 4279257"/>
              <a:gd name="connsiteX0" fmla="*/ 69 w 9150032"/>
              <a:gd name="connsiteY0" fmla="*/ 0 h 4282416"/>
              <a:gd name="connsiteX1" fmla="*/ 9149876 w 9150032"/>
              <a:gd name="connsiteY1" fmla="*/ 9702 h 4282416"/>
              <a:gd name="connsiteX2" fmla="*/ 9149876 w 9150032"/>
              <a:gd name="connsiteY2" fmla="*/ 89 h 4282416"/>
              <a:gd name="connsiteX3" fmla="*/ 9141983 w 9150032"/>
              <a:gd name="connsiteY3" fmla="*/ 3960138 h 4282416"/>
              <a:gd name="connsiteX4" fmla="*/ 1326965 w 9150032"/>
              <a:gd name="connsiteY4" fmla="*/ 3960599 h 4282416"/>
              <a:gd name="connsiteX5" fmla="*/ 1213116 w 9150032"/>
              <a:gd name="connsiteY5" fmla="*/ 4282416 h 4282416"/>
              <a:gd name="connsiteX6" fmla="*/ 2701 w 9150032"/>
              <a:gd name="connsiteY6" fmla="*/ 4279257 h 4282416"/>
              <a:gd name="connsiteX7" fmla="*/ 5876 w 9150032"/>
              <a:gd name="connsiteY7" fmla="*/ 718270 h 4282416"/>
              <a:gd name="connsiteX8" fmla="*/ 69 w 9150032"/>
              <a:gd name="connsiteY8" fmla="*/ 0 h 4282416"/>
              <a:gd name="connsiteX0" fmla="*/ 69 w 9150032"/>
              <a:gd name="connsiteY0" fmla="*/ 0 h 4284089"/>
              <a:gd name="connsiteX1" fmla="*/ 9149876 w 9150032"/>
              <a:gd name="connsiteY1" fmla="*/ 9702 h 4284089"/>
              <a:gd name="connsiteX2" fmla="*/ 9149876 w 9150032"/>
              <a:gd name="connsiteY2" fmla="*/ 89 h 4284089"/>
              <a:gd name="connsiteX3" fmla="*/ 9141983 w 9150032"/>
              <a:gd name="connsiteY3" fmla="*/ 3960138 h 4284089"/>
              <a:gd name="connsiteX4" fmla="*/ 1326965 w 9150032"/>
              <a:gd name="connsiteY4" fmla="*/ 3960599 h 4284089"/>
              <a:gd name="connsiteX5" fmla="*/ 1213116 w 9150032"/>
              <a:gd name="connsiteY5" fmla="*/ 4282416 h 4284089"/>
              <a:gd name="connsiteX6" fmla="*/ 2701 w 9150032"/>
              <a:gd name="connsiteY6" fmla="*/ 4284089 h 4284089"/>
              <a:gd name="connsiteX7" fmla="*/ 5876 w 9150032"/>
              <a:gd name="connsiteY7" fmla="*/ 718270 h 4284089"/>
              <a:gd name="connsiteX8" fmla="*/ 69 w 9150032"/>
              <a:gd name="connsiteY8" fmla="*/ 0 h 4284089"/>
              <a:gd name="connsiteX0" fmla="*/ 69 w 9150032"/>
              <a:gd name="connsiteY0" fmla="*/ 0 h 4282416"/>
              <a:gd name="connsiteX1" fmla="*/ 9149876 w 9150032"/>
              <a:gd name="connsiteY1" fmla="*/ 9702 h 4282416"/>
              <a:gd name="connsiteX2" fmla="*/ 9149876 w 9150032"/>
              <a:gd name="connsiteY2" fmla="*/ 89 h 4282416"/>
              <a:gd name="connsiteX3" fmla="*/ 9141983 w 9150032"/>
              <a:gd name="connsiteY3" fmla="*/ 3960138 h 4282416"/>
              <a:gd name="connsiteX4" fmla="*/ 1326965 w 9150032"/>
              <a:gd name="connsiteY4" fmla="*/ 3960599 h 4282416"/>
              <a:gd name="connsiteX5" fmla="*/ 1213116 w 9150032"/>
              <a:gd name="connsiteY5" fmla="*/ 4282416 h 4282416"/>
              <a:gd name="connsiteX6" fmla="*/ 5075 w 9150032"/>
              <a:gd name="connsiteY6" fmla="*/ 4281672 h 4282416"/>
              <a:gd name="connsiteX7" fmla="*/ 5876 w 9150032"/>
              <a:gd name="connsiteY7" fmla="*/ 718270 h 4282416"/>
              <a:gd name="connsiteX8" fmla="*/ 69 w 9150032"/>
              <a:gd name="connsiteY8" fmla="*/ 0 h 4282416"/>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6965 w 9150032"/>
              <a:gd name="connsiteY4" fmla="*/ 3960599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31713 w 9150032"/>
              <a:gd name="connsiteY4" fmla="*/ 3960599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31713 w 9150032"/>
              <a:gd name="connsiteY4" fmla="*/ 3960599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2219 w 9150032"/>
              <a:gd name="connsiteY4" fmla="*/ 3970263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6967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26967 w 9150006"/>
              <a:gd name="connsiteY4" fmla="*/ 3965430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26967 w 9150006"/>
              <a:gd name="connsiteY4" fmla="*/ 3965430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26967 w 9150006"/>
              <a:gd name="connsiteY4" fmla="*/ 3965430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26967 w 9150006"/>
              <a:gd name="connsiteY4" fmla="*/ 3965430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31714 w 9150006"/>
              <a:gd name="connsiteY4" fmla="*/ 3963015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05053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05053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05053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05053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0986 w 9150006"/>
              <a:gd name="connsiteY5" fmla="*/ 4017134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0986 w 9150006"/>
              <a:gd name="connsiteY5" fmla="*/ 4007470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6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6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6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6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5733 w 9150006"/>
              <a:gd name="connsiteY5" fmla="*/ 4005054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3360 w 9150006"/>
              <a:gd name="connsiteY5" fmla="*/ 4002638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0987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0987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806 w 9152201"/>
              <a:gd name="connsiteY0" fmla="*/ 0 h 4280000"/>
              <a:gd name="connsiteX1" fmla="*/ 9150613 w 9152201"/>
              <a:gd name="connsiteY1" fmla="*/ 9702 h 4280000"/>
              <a:gd name="connsiteX2" fmla="*/ 9150613 w 9152201"/>
              <a:gd name="connsiteY2" fmla="*/ 89 h 4280000"/>
              <a:gd name="connsiteX3" fmla="*/ 9140347 w 9152201"/>
              <a:gd name="connsiteY3" fmla="*/ 3967387 h 4280000"/>
              <a:gd name="connsiteX4" fmla="*/ 1344317 w 9152201"/>
              <a:gd name="connsiteY4" fmla="*/ 3963016 h 4280000"/>
              <a:gd name="connsiteX5" fmla="*/ 1269350 w 9152201"/>
              <a:gd name="connsiteY5" fmla="*/ 4009885 h 4280000"/>
              <a:gd name="connsiteX6" fmla="*/ 1262230 w 9152201"/>
              <a:gd name="connsiteY6" fmla="*/ 4220084 h 4280000"/>
              <a:gd name="connsiteX7" fmla="*/ 1213854 w 9152201"/>
              <a:gd name="connsiteY7" fmla="*/ 4280000 h 4280000"/>
              <a:gd name="connsiteX8" fmla="*/ 4376 w 9152201"/>
              <a:gd name="connsiteY8" fmla="*/ 4265541 h 4280000"/>
              <a:gd name="connsiteX9" fmla="*/ 6613 w 9152201"/>
              <a:gd name="connsiteY9" fmla="*/ 718270 h 4280000"/>
              <a:gd name="connsiteX10" fmla="*/ 806 w 9152201"/>
              <a:gd name="connsiteY10" fmla="*/ 0 h 4280000"/>
              <a:gd name="connsiteX0" fmla="*/ 806 w 9152201"/>
              <a:gd name="connsiteY0" fmla="*/ 0 h 4280000"/>
              <a:gd name="connsiteX1" fmla="*/ 9150613 w 9152201"/>
              <a:gd name="connsiteY1" fmla="*/ 9702 h 4280000"/>
              <a:gd name="connsiteX2" fmla="*/ 9150613 w 9152201"/>
              <a:gd name="connsiteY2" fmla="*/ 89 h 4280000"/>
              <a:gd name="connsiteX3" fmla="*/ 9140347 w 9152201"/>
              <a:gd name="connsiteY3" fmla="*/ 3967387 h 4280000"/>
              <a:gd name="connsiteX4" fmla="*/ 1344317 w 9152201"/>
              <a:gd name="connsiteY4" fmla="*/ 3963016 h 4280000"/>
              <a:gd name="connsiteX5" fmla="*/ 1269350 w 9152201"/>
              <a:gd name="connsiteY5" fmla="*/ 4009885 h 4280000"/>
              <a:gd name="connsiteX6" fmla="*/ 1262230 w 9152201"/>
              <a:gd name="connsiteY6" fmla="*/ 4220084 h 4280000"/>
              <a:gd name="connsiteX7" fmla="*/ 1196100 w 9152201"/>
              <a:gd name="connsiteY7" fmla="*/ 4280000 h 4280000"/>
              <a:gd name="connsiteX8" fmla="*/ 4376 w 9152201"/>
              <a:gd name="connsiteY8" fmla="*/ 4265541 h 4280000"/>
              <a:gd name="connsiteX9" fmla="*/ 6613 w 9152201"/>
              <a:gd name="connsiteY9" fmla="*/ 718270 h 4280000"/>
              <a:gd name="connsiteX10" fmla="*/ 806 w 9152201"/>
              <a:gd name="connsiteY10" fmla="*/ 0 h 4280000"/>
              <a:gd name="connsiteX0" fmla="*/ 806 w 9152201"/>
              <a:gd name="connsiteY0" fmla="*/ 0 h 4265541"/>
              <a:gd name="connsiteX1" fmla="*/ 9150613 w 9152201"/>
              <a:gd name="connsiteY1" fmla="*/ 9702 h 4265541"/>
              <a:gd name="connsiteX2" fmla="*/ 9150613 w 9152201"/>
              <a:gd name="connsiteY2" fmla="*/ 89 h 4265541"/>
              <a:gd name="connsiteX3" fmla="*/ 9140347 w 9152201"/>
              <a:gd name="connsiteY3" fmla="*/ 3967387 h 4265541"/>
              <a:gd name="connsiteX4" fmla="*/ 1344317 w 9152201"/>
              <a:gd name="connsiteY4" fmla="*/ 3963016 h 4265541"/>
              <a:gd name="connsiteX5" fmla="*/ 1269350 w 9152201"/>
              <a:gd name="connsiteY5" fmla="*/ 4009885 h 4265541"/>
              <a:gd name="connsiteX6" fmla="*/ 1262230 w 9152201"/>
              <a:gd name="connsiteY6" fmla="*/ 4220084 h 4265541"/>
              <a:gd name="connsiteX7" fmla="*/ 1196100 w 9152201"/>
              <a:gd name="connsiteY7" fmla="*/ 4258492 h 4265541"/>
              <a:gd name="connsiteX8" fmla="*/ 4376 w 9152201"/>
              <a:gd name="connsiteY8" fmla="*/ 4265541 h 4265541"/>
              <a:gd name="connsiteX9" fmla="*/ 6613 w 9152201"/>
              <a:gd name="connsiteY9" fmla="*/ 718270 h 4265541"/>
              <a:gd name="connsiteX10" fmla="*/ 806 w 9152201"/>
              <a:gd name="connsiteY10" fmla="*/ 0 h 4265541"/>
              <a:gd name="connsiteX0" fmla="*/ 806 w 9152201"/>
              <a:gd name="connsiteY0" fmla="*/ 0 h 4268653"/>
              <a:gd name="connsiteX1" fmla="*/ 9150613 w 9152201"/>
              <a:gd name="connsiteY1" fmla="*/ 9702 h 4268653"/>
              <a:gd name="connsiteX2" fmla="*/ 9150613 w 9152201"/>
              <a:gd name="connsiteY2" fmla="*/ 89 h 4268653"/>
              <a:gd name="connsiteX3" fmla="*/ 9140347 w 9152201"/>
              <a:gd name="connsiteY3" fmla="*/ 3967387 h 4268653"/>
              <a:gd name="connsiteX4" fmla="*/ 1344317 w 9152201"/>
              <a:gd name="connsiteY4" fmla="*/ 3963016 h 4268653"/>
              <a:gd name="connsiteX5" fmla="*/ 1269350 w 9152201"/>
              <a:gd name="connsiteY5" fmla="*/ 4009885 h 4268653"/>
              <a:gd name="connsiteX6" fmla="*/ 1262230 w 9152201"/>
              <a:gd name="connsiteY6" fmla="*/ 4220084 h 4268653"/>
              <a:gd name="connsiteX7" fmla="*/ 1173736 w 9152201"/>
              <a:gd name="connsiteY7" fmla="*/ 4268653 h 4268653"/>
              <a:gd name="connsiteX8" fmla="*/ 4376 w 9152201"/>
              <a:gd name="connsiteY8" fmla="*/ 4265541 h 4268653"/>
              <a:gd name="connsiteX9" fmla="*/ 6613 w 9152201"/>
              <a:gd name="connsiteY9" fmla="*/ 718270 h 4268653"/>
              <a:gd name="connsiteX10" fmla="*/ 806 w 9152201"/>
              <a:gd name="connsiteY10" fmla="*/ 0 h 4268653"/>
              <a:gd name="connsiteX0" fmla="*/ 806 w 9152201"/>
              <a:gd name="connsiteY0" fmla="*/ 0 h 4275580"/>
              <a:gd name="connsiteX1" fmla="*/ 9150613 w 9152201"/>
              <a:gd name="connsiteY1" fmla="*/ 9702 h 4275580"/>
              <a:gd name="connsiteX2" fmla="*/ 9150613 w 9152201"/>
              <a:gd name="connsiteY2" fmla="*/ 89 h 4275580"/>
              <a:gd name="connsiteX3" fmla="*/ 9140347 w 9152201"/>
              <a:gd name="connsiteY3" fmla="*/ 3967387 h 4275580"/>
              <a:gd name="connsiteX4" fmla="*/ 1344317 w 9152201"/>
              <a:gd name="connsiteY4" fmla="*/ 3963016 h 4275580"/>
              <a:gd name="connsiteX5" fmla="*/ 1269350 w 9152201"/>
              <a:gd name="connsiteY5" fmla="*/ 4009885 h 4275580"/>
              <a:gd name="connsiteX6" fmla="*/ 1262230 w 9152201"/>
              <a:gd name="connsiteY6" fmla="*/ 4220084 h 4275580"/>
              <a:gd name="connsiteX7" fmla="*/ 1173736 w 9152201"/>
              <a:gd name="connsiteY7" fmla="*/ 4268653 h 4275580"/>
              <a:gd name="connsiteX8" fmla="*/ 4376 w 9152201"/>
              <a:gd name="connsiteY8" fmla="*/ 4265541 h 4275580"/>
              <a:gd name="connsiteX9" fmla="*/ 6613 w 9152201"/>
              <a:gd name="connsiteY9" fmla="*/ 718270 h 4275580"/>
              <a:gd name="connsiteX10" fmla="*/ 806 w 9152201"/>
              <a:gd name="connsiteY10" fmla="*/ 0 h 4275580"/>
              <a:gd name="connsiteX0" fmla="*/ 806 w 9152201"/>
              <a:gd name="connsiteY0" fmla="*/ 0 h 4268653"/>
              <a:gd name="connsiteX1" fmla="*/ 9150613 w 9152201"/>
              <a:gd name="connsiteY1" fmla="*/ 9702 h 4268653"/>
              <a:gd name="connsiteX2" fmla="*/ 9150613 w 9152201"/>
              <a:gd name="connsiteY2" fmla="*/ 89 h 4268653"/>
              <a:gd name="connsiteX3" fmla="*/ 9140347 w 9152201"/>
              <a:gd name="connsiteY3" fmla="*/ 3967387 h 4268653"/>
              <a:gd name="connsiteX4" fmla="*/ 1344317 w 9152201"/>
              <a:gd name="connsiteY4" fmla="*/ 3963016 h 4268653"/>
              <a:gd name="connsiteX5" fmla="*/ 1269350 w 9152201"/>
              <a:gd name="connsiteY5" fmla="*/ 4009885 h 4268653"/>
              <a:gd name="connsiteX6" fmla="*/ 1262230 w 9152201"/>
              <a:gd name="connsiteY6" fmla="*/ 4220084 h 4268653"/>
              <a:gd name="connsiteX7" fmla="*/ 1173736 w 9152201"/>
              <a:gd name="connsiteY7" fmla="*/ 4268653 h 4268653"/>
              <a:gd name="connsiteX8" fmla="*/ 4376 w 9152201"/>
              <a:gd name="connsiteY8" fmla="*/ 4265541 h 4268653"/>
              <a:gd name="connsiteX9" fmla="*/ 6613 w 9152201"/>
              <a:gd name="connsiteY9" fmla="*/ 718270 h 4268653"/>
              <a:gd name="connsiteX10" fmla="*/ 806 w 9152201"/>
              <a:gd name="connsiteY10" fmla="*/ 0 h 4268653"/>
              <a:gd name="connsiteX0" fmla="*/ 806 w 9152201"/>
              <a:gd name="connsiteY0" fmla="*/ 0 h 4290821"/>
              <a:gd name="connsiteX1" fmla="*/ 9150613 w 9152201"/>
              <a:gd name="connsiteY1" fmla="*/ 9702 h 4290821"/>
              <a:gd name="connsiteX2" fmla="*/ 9150613 w 9152201"/>
              <a:gd name="connsiteY2" fmla="*/ 89 h 4290821"/>
              <a:gd name="connsiteX3" fmla="*/ 9140347 w 9152201"/>
              <a:gd name="connsiteY3" fmla="*/ 3967387 h 4290821"/>
              <a:gd name="connsiteX4" fmla="*/ 1344317 w 9152201"/>
              <a:gd name="connsiteY4" fmla="*/ 3963016 h 4290821"/>
              <a:gd name="connsiteX5" fmla="*/ 1269350 w 9152201"/>
              <a:gd name="connsiteY5" fmla="*/ 4009885 h 4290821"/>
              <a:gd name="connsiteX6" fmla="*/ 1262230 w 9152201"/>
              <a:gd name="connsiteY6" fmla="*/ 4220084 h 4290821"/>
              <a:gd name="connsiteX7" fmla="*/ 1173736 w 9152201"/>
              <a:gd name="connsiteY7" fmla="*/ 4268653 h 4290821"/>
              <a:gd name="connsiteX8" fmla="*/ 4376 w 9152201"/>
              <a:gd name="connsiteY8" fmla="*/ 4265541 h 4290821"/>
              <a:gd name="connsiteX9" fmla="*/ 6613 w 9152201"/>
              <a:gd name="connsiteY9" fmla="*/ 718270 h 4290821"/>
              <a:gd name="connsiteX10" fmla="*/ 806 w 9152201"/>
              <a:gd name="connsiteY10" fmla="*/ 0 h 4290821"/>
              <a:gd name="connsiteX0" fmla="*/ 806 w 9152201"/>
              <a:gd name="connsiteY0" fmla="*/ 0 h 4270324"/>
              <a:gd name="connsiteX1" fmla="*/ 9150613 w 9152201"/>
              <a:gd name="connsiteY1" fmla="*/ 9702 h 4270324"/>
              <a:gd name="connsiteX2" fmla="*/ 9150613 w 9152201"/>
              <a:gd name="connsiteY2" fmla="*/ 89 h 4270324"/>
              <a:gd name="connsiteX3" fmla="*/ 9140347 w 9152201"/>
              <a:gd name="connsiteY3" fmla="*/ 3967387 h 4270324"/>
              <a:gd name="connsiteX4" fmla="*/ 1344317 w 9152201"/>
              <a:gd name="connsiteY4" fmla="*/ 3963016 h 4270324"/>
              <a:gd name="connsiteX5" fmla="*/ 1269350 w 9152201"/>
              <a:gd name="connsiteY5" fmla="*/ 4009885 h 4270324"/>
              <a:gd name="connsiteX6" fmla="*/ 1262230 w 9152201"/>
              <a:gd name="connsiteY6" fmla="*/ 4220084 h 4270324"/>
              <a:gd name="connsiteX7" fmla="*/ 1173736 w 9152201"/>
              <a:gd name="connsiteY7" fmla="*/ 4268653 h 4270324"/>
              <a:gd name="connsiteX8" fmla="*/ 4376 w 9152201"/>
              <a:gd name="connsiteY8" fmla="*/ 4265541 h 4270324"/>
              <a:gd name="connsiteX9" fmla="*/ 6613 w 9152201"/>
              <a:gd name="connsiteY9" fmla="*/ 718270 h 4270324"/>
              <a:gd name="connsiteX10" fmla="*/ 806 w 9152201"/>
              <a:gd name="connsiteY10" fmla="*/ 0 h 4270324"/>
              <a:gd name="connsiteX0" fmla="*/ 806 w 9152201"/>
              <a:gd name="connsiteY0" fmla="*/ 0 h 4275702"/>
              <a:gd name="connsiteX1" fmla="*/ 9150613 w 9152201"/>
              <a:gd name="connsiteY1" fmla="*/ 9702 h 4275702"/>
              <a:gd name="connsiteX2" fmla="*/ 9150613 w 9152201"/>
              <a:gd name="connsiteY2" fmla="*/ 89 h 4275702"/>
              <a:gd name="connsiteX3" fmla="*/ 9140347 w 9152201"/>
              <a:gd name="connsiteY3" fmla="*/ 3967387 h 4275702"/>
              <a:gd name="connsiteX4" fmla="*/ 1344317 w 9152201"/>
              <a:gd name="connsiteY4" fmla="*/ 3963016 h 4275702"/>
              <a:gd name="connsiteX5" fmla="*/ 1269350 w 9152201"/>
              <a:gd name="connsiteY5" fmla="*/ 4009885 h 4275702"/>
              <a:gd name="connsiteX6" fmla="*/ 1262230 w 9152201"/>
              <a:gd name="connsiteY6" fmla="*/ 4220084 h 4275702"/>
              <a:gd name="connsiteX7" fmla="*/ 1173736 w 9152201"/>
              <a:gd name="connsiteY7" fmla="*/ 4268653 h 4275702"/>
              <a:gd name="connsiteX8" fmla="*/ 0 w 9152201"/>
              <a:gd name="connsiteY8" fmla="*/ 4275702 h 4275702"/>
              <a:gd name="connsiteX9" fmla="*/ 6613 w 9152201"/>
              <a:gd name="connsiteY9" fmla="*/ 718270 h 4275702"/>
              <a:gd name="connsiteX10" fmla="*/ 806 w 9152201"/>
              <a:gd name="connsiteY10" fmla="*/ 0 h 4275702"/>
              <a:gd name="connsiteX0" fmla="*/ 806 w 9152201"/>
              <a:gd name="connsiteY0" fmla="*/ 0 h 4270324"/>
              <a:gd name="connsiteX1" fmla="*/ 9150613 w 9152201"/>
              <a:gd name="connsiteY1" fmla="*/ 9702 h 4270324"/>
              <a:gd name="connsiteX2" fmla="*/ 9150613 w 9152201"/>
              <a:gd name="connsiteY2" fmla="*/ 89 h 4270324"/>
              <a:gd name="connsiteX3" fmla="*/ 9140347 w 9152201"/>
              <a:gd name="connsiteY3" fmla="*/ 3967387 h 4270324"/>
              <a:gd name="connsiteX4" fmla="*/ 1344317 w 9152201"/>
              <a:gd name="connsiteY4" fmla="*/ 3963016 h 4270324"/>
              <a:gd name="connsiteX5" fmla="*/ 1269350 w 9152201"/>
              <a:gd name="connsiteY5" fmla="*/ 4009885 h 4270324"/>
              <a:gd name="connsiteX6" fmla="*/ 1262230 w 9152201"/>
              <a:gd name="connsiteY6" fmla="*/ 4220084 h 4270324"/>
              <a:gd name="connsiteX7" fmla="*/ 1173736 w 9152201"/>
              <a:gd name="connsiteY7" fmla="*/ 4268653 h 4270324"/>
              <a:gd name="connsiteX8" fmla="*/ 0 w 9152201"/>
              <a:gd name="connsiteY8" fmla="*/ 4265542 h 4270324"/>
              <a:gd name="connsiteX9" fmla="*/ 6613 w 9152201"/>
              <a:gd name="connsiteY9" fmla="*/ 718270 h 4270324"/>
              <a:gd name="connsiteX10" fmla="*/ 806 w 9152201"/>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45123 w 9153007"/>
              <a:gd name="connsiteY4" fmla="*/ 396301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39531 w 9153007"/>
              <a:gd name="connsiteY4" fmla="*/ 3968097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67917"/>
              <a:gd name="connsiteY0" fmla="*/ 0 h 4270324"/>
              <a:gd name="connsiteX1" fmla="*/ 9151419 w 9167917"/>
              <a:gd name="connsiteY1" fmla="*/ 9702 h 4270324"/>
              <a:gd name="connsiteX2" fmla="*/ 9151419 w 9167917"/>
              <a:gd name="connsiteY2" fmla="*/ 89 h 4270324"/>
              <a:gd name="connsiteX3" fmla="*/ 9167917 w 9167917"/>
              <a:gd name="connsiteY3" fmla="*/ 3971134 h 4270324"/>
              <a:gd name="connsiteX4" fmla="*/ 1352489 w 9167917"/>
              <a:gd name="connsiteY4" fmla="*/ 3975946 h 4270324"/>
              <a:gd name="connsiteX5" fmla="*/ 1270156 w 9167917"/>
              <a:gd name="connsiteY5" fmla="*/ 4009885 h 4270324"/>
              <a:gd name="connsiteX6" fmla="*/ 1263036 w 9167917"/>
              <a:gd name="connsiteY6" fmla="*/ 4220084 h 4270324"/>
              <a:gd name="connsiteX7" fmla="*/ 1174542 w 9167917"/>
              <a:gd name="connsiteY7" fmla="*/ 4268653 h 4270324"/>
              <a:gd name="connsiteX8" fmla="*/ 806 w 9167917"/>
              <a:gd name="connsiteY8" fmla="*/ 4265542 h 4270324"/>
              <a:gd name="connsiteX9" fmla="*/ 7419 w 9167917"/>
              <a:gd name="connsiteY9" fmla="*/ 718270 h 4270324"/>
              <a:gd name="connsiteX10" fmla="*/ 806 w 916791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67387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67917"/>
              <a:gd name="connsiteY0" fmla="*/ 0 h 4270324"/>
              <a:gd name="connsiteX1" fmla="*/ 9151419 w 9167917"/>
              <a:gd name="connsiteY1" fmla="*/ 9702 h 4270324"/>
              <a:gd name="connsiteX2" fmla="*/ 9151419 w 9167917"/>
              <a:gd name="connsiteY2" fmla="*/ 89 h 4270324"/>
              <a:gd name="connsiteX3" fmla="*/ 9167917 w 9167917"/>
              <a:gd name="connsiteY3" fmla="*/ 3974881 h 4270324"/>
              <a:gd name="connsiteX4" fmla="*/ 1352489 w 9167917"/>
              <a:gd name="connsiteY4" fmla="*/ 3975946 h 4270324"/>
              <a:gd name="connsiteX5" fmla="*/ 1270156 w 9167917"/>
              <a:gd name="connsiteY5" fmla="*/ 4009885 h 4270324"/>
              <a:gd name="connsiteX6" fmla="*/ 1263036 w 9167917"/>
              <a:gd name="connsiteY6" fmla="*/ 4220084 h 4270324"/>
              <a:gd name="connsiteX7" fmla="*/ 1174542 w 9167917"/>
              <a:gd name="connsiteY7" fmla="*/ 4268653 h 4270324"/>
              <a:gd name="connsiteX8" fmla="*/ 806 w 9167917"/>
              <a:gd name="connsiteY8" fmla="*/ 4265542 h 4270324"/>
              <a:gd name="connsiteX9" fmla="*/ 7419 w 9167917"/>
              <a:gd name="connsiteY9" fmla="*/ 718270 h 4270324"/>
              <a:gd name="connsiteX10" fmla="*/ 806 w 9167917"/>
              <a:gd name="connsiteY10" fmla="*/ 0 h 4270324"/>
              <a:gd name="connsiteX0" fmla="*/ 806 w 9167917"/>
              <a:gd name="connsiteY0" fmla="*/ 0 h 4276230"/>
              <a:gd name="connsiteX1" fmla="*/ 9151419 w 9167917"/>
              <a:gd name="connsiteY1" fmla="*/ 9702 h 4276230"/>
              <a:gd name="connsiteX2" fmla="*/ 9151419 w 9167917"/>
              <a:gd name="connsiteY2" fmla="*/ 89 h 4276230"/>
              <a:gd name="connsiteX3" fmla="*/ 9167917 w 9167917"/>
              <a:gd name="connsiteY3" fmla="*/ 3974881 h 4276230"/>
              <a:gd name="connsiteX4" fmla="*/ 1352489 w 9167917"/>
              <a:gd name="connsiteY4" fmla="*/ 3975946 h 4276230"/>
              <a:gd name="connsiteX5" fmla="*/ 1270156 w 9167917"/>
              <a:gd name="connsiteY5" fmla="*/ 4009885 h 4276230"/>
              <a:gd name="connsiteX6" fmla="*/ 1263036 w 9167917"/>
              <a:gd name="connsiteY6" fmla="*/ 4220084 h 4276230"/>
              <a:gd name="connsiteX7" fmla="*/ 1174542 w 9167917"/>
              <a:gd name="connsiteY7" fmla="*/ 4268653 h 4276230"/>
              <a:gd name="connsiteX8" fmla="*/ 806 w 9167917"/>
              <a:gd name="connsiteY8" fmla="*/ 4265543 h 4276230"/>
              <a:gd name="connsiteX9" fmla="*/ 7419 w 9167917"/>
              <a:gd name="connsiteY9" fmla="*/ 718270 h 4276230"/>
              <a:gd name="connsiteX10" fmla="*/ 806 w 9167917"/>
              <a:gd name="connsiteY10" fmla="*/ 0 h 4276230"/>
              <a:gd name="connsiteX0" fmla="*/ 806 w 9167917"/>
              <a:gd name="connsiteY0" fmla="*/ 0 h 4268653"/>
              <a:gd name="connsiteX1" fmla="*/ 9151419 w 9167917"/>
              <a:gd name="connsiteY1" fmla="*/ 9702 h 4268653"/>
              <a:gd name="connsiteX2" fmla="*/ 9151419 w 9167917"/>
              <a:gd name="connsiteY2" fmla="*/ 89 h 4268653"/>
              <a:gd name="connsiteX3" fmla="*/ 9167917 w 9167917"/>
              <a:gd name="connsiteY3" fmla="*/ 3974881 h 4268653"/>
              <a:gd name="connsiteX4" fmla="*/ 1352489 w 9167917"/>
              <a:gd name="connsiteY4" fmla="*/ 3975946 h 4268653"/>
              <a:gd name="connsiteX5" fmla="*/ 1270156 w 9167917"/>
              <a:gd name="connsiteY5" fmla="*/ 4009885 h 4268653"/>
              <a:gd name="connsiteX6" fmla="*/ 1263036 w 9167917"/>
              <a:gd name="connsiteY6" fmla="*/ 4220084 h 4268653"/>
              <a:gd name="connsiteX7" fmla="*/ 1174542 w 9167917"/>
              <a:gd name="connsiteY7" fmla="*/ 4268653 h 4268653"/>
              <a:gd name="connsiteX8" fmla="*/ 806 w 9167917"/>
              <a:gd name="connsiteY8" fmla="*/ 4250555 h 4268653"/>
              <a:gd name="connsiteX9" fmla="*/ 7419 w 9167917"/>
              <a:gd name="connsiteY9" fmla="*/ 718270 h 4268653"/>
              <a:gd name="connsiteX10" fmla="*/ 806 w 9167917"/>
              <a:gd name="connsiteY10" fmla="*/ 0 h 4268653"/>
              <a:gd name="connsiteX0" fmla="*/ 90722 w 9257833"/>
              <a:gd name="connsiteY0" fmla="*/ 0 h 4268653"/>
              <a:gd name="connsiteX1" fmla="*/ 9241335 w 9257833"/>
              <a:gd name="connsiteY1" fmla="*/ 9702 h 4268653"/>
              <a:gd name="connsiteX2" fmla="*/ 9241335 w 9257833"/>
              <a:gd name="connsiteY2" fmla="*/ 89 h 4268653"/>
              <a:gd name="connsiteX3" fmla="*/ 9257833 w 9257833"/>
              <a:gd name="connsiteY3" fmla="*/ 3974881 h 4268653"/>
              <a:gd name="connsiteX4" fmla="*/ 1442405 w 9257833"/>
              <a:gd name="connsiteY4" fmla="*/ 3975946 h 4268653"/>
              <a:gd name="connsiteX5" fmla="*/ 1360072 w 9257833"/>
              <a:gd name="connsiteY5" fmla="*/ 4009885 h 4268653"/>
              <a:gd name="connsiteX6" fmla="*/ 1352952 w 9257833"/>
              <a:gd name="connsiteY6" fmla="*/ 4220084 h 4268653"/>
              <a:gd name="connsiteX7" fmla="*/ 1264458 w 9257833"/>
              <a:gd name="connsiteY7" fmla="*/ 4268653 h 4268653"/>
              <a:gd name="connsiteX8" fmla="*/ 0 w 9257833"/>
              <a:gd name="connsiteY8" fmla="*/ 4246809 h 4268653"/>
              <a:gd name="connsiteX9" fmla="*/ 97335 w 9257833"/>
              <a:gd name="connsiteY9" fmla="*/ 718270 h 4268653"/>
              <a:gd name="connsiteX10" fmla="*/ 90722 w 9257833"/>
              <a:gd name="connsiteY10" fmla="*/ 0 h 4268653"/>
              <a:gd name="connsiteX0" fmla="*/ 806 w 9167917"/>
              <a:gd name="connsiteY0" fmla="*/ 0 h 4268653"/>
              <a:gd name="connsiteX1" fmla="*/ 9151419 w 9167917"/>
              <a:gd name="connsiteY1" fmla="*/ 9702 h 4268653"/>
              <a:gd name="connsiteX2" fmla="*/ 9151419 w 9167917"/>
              <a:gd name="connsiteY2" fmla="*/ 89 h 4268653"/>
              <a:gd name="connsiteX3" fmla="*/ 9167917 w 9167917"/>
              <a:gd name="connsiteY3" fmla="*/ 3974881 h 4268653"/>
              <a:gd name="connsiteX4" fmla="*/ 1352489 w 9167917"/>
              <a:gd name="connsiteY4" fmla="*/ 3975946 h 4268653"/>
              <a:gd name="connsiteX5" fmla="*/ 1270156 w 9167917"/>
              <a:gd name="connsiteY5" fmla="*/ 4009885 h 4268653"/>
              <a:gd name="connsiteX6" fmla="*/ 1263036 w 9167917"/>
              <a:gd name="connsiteY6" fmla="*/ 4220084 h 4268653"/>
              <a:gd name="connsiteX7" fmla="*/ 1174542 w 9167917"/>
              <a:gd name="connsiteY7" fmla="*/ 4268653 h 4268653"/>
              <a:gd name="connsiteX8" fmla="*/ 807 w 9167917"/>
              <a:gd name="connsiteY8" fmla="*/ 4261796 h 4268653"/>
              <a:gd name="connsiteX9" fmla="*/ 7419 w 9167917"/>
              <a:gd name="connsiteY9" fmla="*/ 718270 h 4268653"/>
              <a:gd name="connsiteX10" fmla="*/ 806 w 9167917"/>
              <a:gd name="connsiteY10" fmla="*/ 0 h 4268653"/>
              <a:gd name="connsiteX0" fmla="*/ 70102 w 9237213"/>
              <a:gd name="connsiteY0" fmla="*/ 0 h 4273036"/>
              <a:gd name="connsiteX1" fmla="*/ 9220715 w 9237213"/>
              <a:gd name="connsiteY1" fmla="*/ 9702 h 4273036"/>
              <a:gd name="connsiteX2" fmla="*/ 9220715 w 9237213"/>
              <a:gd name="connsiteY2" fmla="*/ 89 h 4273036"/>
              <a:gd name="connsiteX3" fmla="*/ 9237213 w 9237213"/>
              <a:gd name="connsiteY3" fmla="*/ 3974881 h 4273036"/>
              <a:gd name="connsiteX4" fmla="*/ 1421785 w 9237213"/>
              <a:gd name="connsiteY4" fmla="*/ 3975946 h 4273036"/>
              <a:gd name="connsiteX5" fmla="*/ 1339452 w 9237213"/>
              <a:gd name="connsiteY5" fmla="*/ 4009885 h 4273036"/>
              <a:gd name="connsiteX6" fmla="*/ 1332332 w 9237213"/>
              <a:gd name="connsiteY6" fmla="*/ 4220084 h 4273036"/>
              <a:gd name="connsiteX7" fmla="*/ 1243838 w 9237213"/>
              <a:gd name="connsiteY7" fmla="*/ 4268653 h 4273036"/>
              <a:gd name="connsiteX8" fmla="*/ 0 w 9237213"/>
              <a:gd name="connsiteY8" fmla="*/ 4273036 h 4273036"/>
              <a:gd name="connsiteX9" fmla="*/ 76715 w 9237213"/>
              <a:gd name="connsiteY9" fmla="*/ 718270 h 4273036"/>
              <a:gd name="connsiteX10" fmla="*/ 70102 w 9237213"/>
              <a:gd name="connsiteY10" fmla="*/ 0 h 4273036"/>
              <a:gd name="connsiteX0" fmla="*/ 53607 w 9220718"/>
              <a:gd name="connsiteY0" fmla="*/ 0 h 4268653"/>
              <a:gd name="connsiteX1" fmla="*/ 9204220 w 9220718"/>
              <a:gd name="connsiteY1" fmla="*/ 9702 h 4268653"/>
              <a:gd name="connsiteX2" fmla="*/ 9204220 w 9220718"/>
              <a:gd name="connsiteY2" fmla="*/ 89 h 4268653"/>
              <a:gd name="connsiteX3" fmla="*/ 9220718 w 9220718"/>
              <a:gd name="connsiteY3" fmla="*/ 3974881 h 4268653"/>
              <a:gd name="connsiteX4" fmla="*/ 1405290 w 9220718"/>
              <a:gd name="connsiteY4" fmla="*/ 3975946 h 4268653"/>
              <a:gd name="connsiteX5" fmla="*/ 1322957 w 9220718"/>
              <a:gd name="connsiteY5" fmla="*/ 4009885 h 4268653"/>
              <a:gd name="connsiteX6" fmla="*/ 1315837 w 9220718"/>
              <a:gd name="connsiteY6" fmla="*/ 4220084 h 4268653"/>
              <a:gd name="connsiteX7" fmla="*/ 1227343 w 9220718"/>
              <a:gd name="connsiteY7" fmla="*/ 4268653 h 4268653"/>
              <a:gd name="connsiteX8" fmla="*/ 0 w 9220718"/>
              <a:gd name="connsiteY8" fmla="*/ 4265542 h 4268653"/>
              <a:gd name="connsiteX9" fmla="*/ 60220 w 9220718"/>
              <a:gd name="connsiteY9" fmla="*/ 718270 h 4268653"/>
              <a:gd name="connsiteX10" fmla="*/ 53607 w 9220718"/>
              <a:gd name="connsiteY10" fmla="*/ 0 h 4268653"/>
              <a:gd name="connsiteX0" fmla="*/ 53607 w 9220718"/>
              <a:gd name="connsiteY0" fmla="*/ 0 h 4271069"/>
              <a:gd name="connsiteX1" fmla="*/ 9204220 w 9220718"/>
              <a:gd name="connsiteY1" fmla="*/ 9702 h 4271069"/>
              <a:gd name="connsiteX2" fmla="*/ 9204220 w 9220718"/>
              <a:gd name="connsiteY2" fmla="*/ 89 h 4271069"/>
              <a:gd name="connsiteX3" fmla="*/ 9220718 w 9220718"/>
              <a:gd name="connsiteY3" fmla="*/ 3974881 h 4271069"/>
              <a:gd name="connsiteX4" fmla="*/ 1405290 w 9220718"/>
              <a:gd name="connsiteY4" fmla="*/ 3975946 h 4271069"/>
              <a:gd name="connsiteX5" fmla="*/ 1322957 w 9220718"/>
              <a:gd name="connsiteY5" fmla="*/ 4009885 h 4271069"/>
              <a:gd name="connsiteX6" fmla="*/ 1315837 w 9220718"/>
              <a:gd name="connsiteY6" fmla="*/ 4220084 h 4271069"/>
              <a:gd name="connsiteX7" fmla="*/ 1227343 w 9220718"/>
              <a:gd name="connsiteY7" fmla="*/ 4268653 h 4271069"/>
              <a:gd name="connsiteX8" fmla="*/ 0 w 9220718"/>
              <a:gd name="connsiteY8" fmla="*/ 4265542 h 4271069"/>
              <a:gd name="connsiteX9" fmla="*/ 60220 w 9220718"/>
              <a:gd name="connsiteY9" fmla="*/ 718270 h 4271069"/>
              <a:gd name="connsiteX10" fmla="*/ 53607 w 9220718"/>
              <a:gd name="connsiteY10" fmla="*/ 0 h 4271069"/>
              <a:gd name="connsiteX0" fmla="*/ 53607 w 9220718"/>
              <a:gd name="connsiteY0" fmla="*/ 0 h 4271069"/>
              <a:gd name="connsiteX1" fmla="*/ 9204220 w 9220718"/>
              <a:gd name="connsiteY1" fmla="*/ 9702 h 4271069"/>
              <a:gd name="connsiteX2" fmla="*/ 9204220 w 9220718"/>
              <a:gd name="connsiteY2" fmla="*/ 89 h 4271069"/>
              <a:gd name="connsiteX3" fmla="*/ 9220718 w 9220718"/>
              <a:gd name="connsiteY3" fmla="*/ 3974881 h 4271069"/>
              <a:gd name="connsiteX4" fmla="*/ 1405290 w 9220718"/>
              <a:gd name="connsiteY4" fmla="*/ 3975946 h 4271069"/>
              <a:gd name="connsiteX5" fmla="*/ 1322957 w 9220718"/>
              <a:gd name="connsiteY5" fmla="*/ 4009885 h 4271069"/>
              <a:gd name="connsiteX6" fmla="*/ 1315837 w 9220718"/>
              <a:gd name="connsiteY6" fmla="*/ 4220084 h 4271069"/>
              <a:gd name="connsiteX7" fmla="*/ 1206724 w 9220718"/>
              <a:gd name="connsiteY7" fmla="*/ 4268653 h 4271069"/>
              <a:gd name="connsiteX8" fmla="*/ 0 w 9220718"/>
              <a:gd name="connsiteY8" fmla="*/ 4265542 h 4271069"/>
              <a:gd name="connsiteX9" fmla="*/ 60220 w 9220718"/>
              <a:gd name="connsiteY9" fmla="*/ 718270 h 4271069"/>
              <a:gd name="connsiteX10" fmla="*/ 53607 w 9220718"/>
              <a:gd name="connsiteY10" fmla="*/ 0 h 4271069"/>
              <a:gd name="connsiteX0" fmla="*/ 53607 w 9220718"/>
              <a:gd name="connsiteY0" fmla="*/ 0 h 4271069"/>
              <a:gd name="connsiteX1" fmla="*/ 9204220 w 9220718"/>
              <a:gd name="connsiteY1" fmla="*/ 9702 h 4271069"/>
              <a:gd name="connsiteX2" fmla="*/ 9204220 w 9220718"/>
              <a:gd name="connsiteY2" fmla="*/ 89 h 4271069"/>
              <a:gd name="connsiteX3" fmla="*/ 9220718 w 9220718"/>
              <a:gd name="connsiteY3" fmla="*/ 3974881 h 4271069"/>
              <a:gd name="connsiteX4" fmla="*/ 1405290 w 9220718"/>
              <a:gd name="connsiteY4" fmla="*/ 3975946 h 4271069"/>
              <a:gd name="connsiteX5" fmla="*/ 1322957 w 9220718"/>
              <a:gd name="connsiteY5" fmla="*/ 4009885 h 4271069"/>
              <a:gd name="connsiteX6" fmla="*/ 1315837 w 9220718"/>
              <a:gd name="connsiteY6" fmla="*/ 4220084 h 4271069"/>
              <a:gd name="connsiteX7" fmla="*/ 1177857 w 9220718"/>
              <a:gd name="connsiteY7" fmla="*/ 4268653 h 4271069"/>
              <a:gd name="connsiteX8" fmla="*/ 0 w 9220718"/>
              <a:gd name="connsiteY8" fmla="*/ 4265542 h 4271069"/>
              <a:gd name="connsiteX9" fmla="*/ 60220 w 9220718"/>
              <a:gd name="connsiteY9" fmla="*/ 718270 h 4271069"/>
              <a:gd name="connsiteX10" fmla="*/ 53607 w 9220718"/>
              <a:gd name="connsiteY10" fmla="*/ 0 h 4271069"/>
              <a:gd name="connsiteX0" fmla="*/ 53607 w 9220718"/>
              <a:gd name="connsiteY0" fmla="*/ 0 h 4271069"/>
              <a:gd name="connsiteX1" fmla="*/ 9204220 w 9220718"/>
              <a:gd name="connsiteY1" fmla="*/ 9702 h 4271069"/>
              <a:gd name="connsiteX2" fmla="*/ 9204220 w 9220718"/>
              <a:gd name="connsiteY2" fmla="*/ 89 h 4271069"/>
              <a:gd name="connsiteX3" fmla="*/ 9220718 w 9220718"/>
              <a:gd name="connsiteY3" fmla="*/ 3974881 h 4271069"/>
              <a:gd name="connsiteX4" fmla="*/ 1405290 w 9220718"/>
              <a:gd name="connsiteY4" fmla="*/ 3975946 h 4271069"/>
              <a:gd name="connsiteX5" fmla="*/ 1322957 w 9220718"/>
              <a:gd name="connsiteY5" fmla="*/ 4009885 h 4271069"/>
              <a:gd name="connsiteX6" fmla="*/ 1315837 w 9220718"/>
              <a:gd name="connsiteY6" fmla="*/ 4220084 h 4271069"/>
              <a:gd name="connsiteX7" fmla="*/ 1210847 w 9220718"/>
              <a:gd name="connsiteY7" fmla="*/ 4268653 h 4271069"/>
              <a:gd name="connsiteX8" fmla="*/ 0 w 9220718"/>
              <a:gd name="connsiteY8" fmla="*/ 4265542 h 4271069"/>
              <a:gd name="connsiteX9" fmla="*/ 60220 w 9220718"/>
              <a:gd name="connsiteY9" fmla="*/ 718270 h 4271069"/>
              <a:gd name="connsiteX10" fmla="*/ 53607 w 9220718"/>
              <a:gd name="connsiteY10" fmla="*/ 0 h 4271069"/>
              <a:gd name="connsiteX0" fmla="*/ 53608 w 9220718"/>
              <a:gd name="connsiteY0" fmla="*/ 0 h 4271068"/>
              <a:gd name="connsiteX1" fmla="*/ 9204220 w 9220718"/>
              <a:gd name="connsiteY1" fmla="*/ 9701 h 4271068"/>
              <a:gd name="connsiteX2" fmla="*/ 9204220 w 9220718"/>
              <a:gd name="connsiteY2" fmla="*/ 88 h 4271068"/>
              <a:gd name="connsiteX3" fmla="*/ 9220718 w 9220718"/>
              <a:gd name="connsiteY3" fmla="*/ 3974880 h 4271068"/>
              <a:gd name="connsiteX4" fmla="*/ 1405290 w 9220718"/>
              <a:gd name="connsiteY4" fmla="*/ 3975945 h 4271068"/>
              <a:gd name="connsiteX5" fmla="*/ 1322957 w 9220718"/>
              <a:gd name="connsiteY5" fmla="*/ 4009884 h 4271068"/>
              <a:gd name="connsiteX6" fmla="*/ 1315837 w 9220718"/>
              <a:gd name="connsiteY6" fmla="*/ 4220083 h 4271068"/>
              <a:gd name="connsiteX7" fmla="*/ 1210847 w 9220718"/>
              <a:gd name="connsiteY7" fmla="*/ 4268652 h 4271068"/>
              <a:gd name="connsiteX8" fmla="*/ 0 w 9220718"/>
              <a:gd name="connsiteY8" fmla="*/ 4265541 h 4271068"/>
              <a:gd name="connsiteX9" fmla="*/ 60220 w 9220718"/>
              <a:gd name="connsiteY9" fmla="*/ 718269 h 4271068"/>
              <a:gd name="connsiteX10" fmla="*/ 53608 w 9220718"/>
              <a:gd name="connsiteY10" fmla="*/ 0 h 4271068"/>
              <a:gd name="connsiteX0" fmla="*/ 92467 w 9259577"/>
              <a:gd name="connsiteY0" fmla="*/ 0 h 4271068"/>
              <a:gd name="connsiteX1" fmla="*/ 9243079 w 9259577"/>
              <a:gd name="connsiteY1" fmla="*/ 9701 h 4271068"/>
              <a:gd name="connsiteX2" fmla="*/ 9243079 w 9259577"/>
              <a:gd name="connsiteY2" fmla="*/ 88 h 4271068"/>
              <a:gd name="connsiteX3" fmla="*/ 9259577 w 9259577"/>
              <a:gd name="connsiteY3" fmla="*/ 3974880 h 4271068"/>
              <a:gd name="connsiteX4" fmla="*/ 1444149 w 9259577"/>
              <a:gd name="connsiteY4" fmla="*/ 3975945 h 4271068"/>
              <a:gd name="connsiteX5" fmla="*/ 1361816 w 9259577"/>
              <a:gd name="connsiteY5" fmla="*/ 4009884 h 4271068"/>
              <a:gd name="connsiteX6" fmla="*/ 1354696 w 9259577"/>
              <a:gd name="connsiteY6" fmla="*/ 4220083 h 4271068"/>
              <a:gd name="connsiteX7" fmla="*/ 1249706 w 9259577"/>
              <a:gd name="connsiteY7" fmla="*/ 4268652 h 4271068"/>
              <a:gd name="connsiteX8" fmla="*/ 38859 w 9259577"/>
              <a:gd name="connsiteY8" fmla="*/ 4265541 h 4271068"/>
              <a:gd name="connsiteX9" fmla="*/ 4233 w 9259577"/>
              <a:gd name="connsiteY9" fmla="*/ 718269 h 4271068"/>
              <a:gd name="connsiteX10" fmla="*/ 92467 w 9259577"/>
              <a:gd name="connsiteY10" fmla="*/ 0 h 4271068"/>
              <a:gd name="connsiteX0" fmla="*/ 1534037 w 10701147"/>
              <a:gd name="connsiteY0" fmla="*/ 0 h 4271068"/>
              <a:gd name="connsiteX1" fmla="*/ 10684649 w 10701147"/>
              <a:gd name="connsiteY1" fmla="*/ 9701 h 4271068"/>
              <a:gd name="connsiteX2" fmla="*/ 10684649 w 10701147"/>
              <a:gd name="connsiteY2" fmla="*/ 88 h 4271068"/>
              <a:gd name="connsiteX3" fmla="*/ 10701147 w 10701147"/>
              <a:gd name="connsiteY3" fmla="*/ 3974880 h 4271068"/>
              <a:gd name="connsiteX4" fmla="*/ 2885719 w 10701147"/>
              <a:gd name="connsiteY4" fmla="*/ 3975945 h 4271068"/>
              <a:gd name="connsiteX5" fmla="*/ 2803386 w 10701147"/>
              <a:gd name="connsiteY5" fmla="*/ 4009884 h 4271068"/>
              <a:gd name="connsiteX6" fmla="*/ 2796266 w 10701147"/>
              <a:gd name="connsiteY6" fmla="*/ 4220083 h 4271068"/>
              <a:gd name="connsiteX7" fmla="*/ 2691276 w 10701147"/>
              <a:gd name="connsiteY7" fmla="*/ 4268652 h 4271068"/>
              <a:gd name="connsiteX8" fmla="*/ 1480429 w 10701147"/>
              <a:gd name="connsiteY8" fmla="*/ 4265541 h 4271068"/>
              <a:gd name="connsiteX9" fmla="*/ 1534037 w 10701147"/>
              <a:gd name="connsiteY9" fmla="*/ 0 h 4271068"/>
              <a:gd name="connsiteX0" fmla="*/ 1534037 w 10701147"/>
              <a:gd name="connsiteY0" fmla="*/ 0 h 4271068"/>
              <a:gd name="connsiteX1" fmla="*/ 10684649 w 10701147"/>
              <a:gd name="connsiteY1" fmla="*/ 9701 h 4271068"/>
              <a:gd name="connsiteX2" fmla="*/ 10684649 w 10701147"/>
              <a:gd name="connsiteY2" fmla="*/ 88 h 4271068"/>
              <a:gd name="connsiteX3" fmla="*/ 10701147 w 10701147"/>
              <a:gd name="connsiteY3" fmla="*/ 3974880 h 4271068"/>
              <a:gd name="connsiteX4" fmla="*/ 2885719 w 10701147"/>
              <a:gd name="connsiteY4" fmla="*/ 3975945 h 4271068"/>
              <a:gd name="connsiteX5" fmla="*/ 2803386 w 10701147"/>
              <a:gd name="connsiteY5" fmla="*/ 4009884 h 4271068"/>
              <a:gd name="connsiteX6" fmla="*/ 2796266 w 10701147"/>
              <a:gd name="connsiteY6" fmla="*/ 4220083 h 4271068"/>
              <a:gd name="connsiteX7" fmla="*/ 2691276 w 10701147"/>
              <a:gd name="connsiteY7" fmla="*/ 4268652 h 4271068"/>
              <a:gd name="connsiteX8" fmla="*/ 1480429 w 10701147"/>
              <a:gd name="connsiteY8" fmla="*/ 4265541 h 4271068"/>
              <a:gd name="connsiteX9" fmla="*/ 1534037 w 10701147"/>
              <a:gd name="connsiteY9" fmla="*/ 0 h 4271068"/>
              <a:gd name="connsiteX0" fmla="*/ 246481 w 9413591"/>
              <a:gd name="connsiteY0" fmla="*/ 0 h 4271068"/>
              <a:gd name="connsiteX1" fmla="*/ 9397093 w 9413591"/>
              <a:gd name="connsiteY1" fmla="*/ 9701 h 4271068"/>
              <a:gd name="connsiteX2" fmla="*/ 9397093 w 9413591"/>
              <a:gd name="connsiteY2" fmla="*/ 88 h 4271068"/>
              <a:gd name="connsiteX3" fmla="*/ 9413591 w 9413591"/>
              <a:gd name="connsiteY3" fmla="*/ 3974880 h 4271068"/>
              <a:gd name="connsiteX4" fmla="*/ 1598163 w 9413591"/>
              <a:gd name="connsiteY4" fmla="*/ 3975945 h 4271068"/>
              <a:gd name="connsiteX5" fmla="*/ 1515830 w 9413591"/>
              <a:gd name="connsiteY5" fmla="*/ 4009884 h 4271068"/>
              <a:gd name="connsiteX6" fmla="*/ 1508710 w 9413591"/>
              <a:gd name="connsiteY6" fmla="*/ 4220083 h 4271068"/>
              <a:gd name="connsiteX7" fmla="*/ 1403720 w 9413591"/>
              <a:gd name="connsiteY7" fmla="*/ 4268652 h 4271068"/>
              <a:gd name="connsiteX8" fmla="*/ 192873 w 9413591"/>
              <a:gd name="connsiteY8" fmla="*/ 4265541 h 4271068"/>
              <a:gd name="connsiteX9" fmla="*/ 246481 w 9413591"/>
              <a:gd name="connsiteY9" fmla="*/ 0 h 4271068"/>
              <a:gd name="connsiteX0" fmla="*/ 64211 w 9231321"/>
              <a:gd name="connsiteY0" fmla="*/ 0 h 4271068"/>
              <a:gd name="connsiteX1" fmla="*/ 9214823 w 9231321"/>
              <a:gd name="connsiteY1" fmla="*/ 9701 h 4271068"/>
              <a:gd name="connsiteX2" fmla="*/ 9214823 w 9231321"/>
              <a:gd name="connsiteY2" fmla="*/ 88 h 4271068"/>
              <a:gd name="connsiteX3" fmla="*/ 9231321 w 9231321"/>
              <a:gd name="connsiteY3" fmla="*/ 3974880 h 4271068"/>
              <a:gd name="connsiteX4" fmla="*/ 1415893 w 9231321"/>
              <a:gd name="connsiteY4" fmla="*/ 3975945 h 4271068"/>
              <a:gd name="connsiteX5" fmla="*/ 1333560 w 9231321"/>
              <a:gd name="connsiteY5" fmla="*/ 4009884 h 4271068"/>
              <a:gd name="connsiteX6" fmla="*/ 1326440 w 9231321"/>
              <a:gd name="connsiteY6" fmla="*/ 4220083 h 4271068"/>
              <a:gd name="connsiteX7" fmla="*/ 1221450 w 9231321"/>
              <a:gd name="connsiteY7" fmla="*/ 4268652 h 4271068"/>
              <a:gd name="connsiteX8" fmla="*/ 10603 w 9231321"/>
              <a:gd name="connsiteY8" fmla="*/ 4265541 h 4271068"/>
              <a:gd name="connsiteX9" fmla="*/ 64211 w 9231321"/>
              <a:gd name="connsiteY9" fmla="*/ 0 h 4271068"/>
              <a:gd name="connsiteX0" fmla="*/ 10604 w 9177714"/>
              <a:gd name="connsiteY0" fmla="*/ 0 h 4276228"/>
              <a:gd name="connsiteX1" fmla="*/ 9161216 w 9177714"/>
              <a:gd name="connsiteY1" fmla="*/ 9701 h 4276228"/>
              <a:gd name="connsiteX2" fmla="*/ 9161216 w 9177714"/>
              <a:gd name="connsiteY2" fmla="*/ 88 h 4276228"/>
              <a:gd name="connsiteX3" fmla="*/ 9177714 w 9177714"/>
              <a:gd name="connsiteY3" fmla="*/ 3974880 h 4276228"/>
              <a:gd name="connsiteX4" fmla="*/ 1362286 w 9177714"/>
              <a:gd name="connsiteY4" fmla="*/ 3975945 h 4276228"/>
              <a:gd name="connsiteX5" fmla="*/ 1279953 w 9177714"/>
              <a:gd name="connsiteY5" fmla="*/ 4009884 h 4276228"/>
              <a:gd name="connsiteX6" fmla="*/ 1272833 w 9177714"/>
              <a:gd name="connsiteY6" fmla="*/ 4220083 h 4276228"/>
              <a:gd name="connsiteX7" fmla="*/ 1167843 w 9177714"/>
              <a:gd name="connsiteY7" fmla="*/ 4268652 h 4276228"/>
              <a:gd name="connsiteX8" fmla="*/ 10603 w 9177714"/>
              <a:gd name="connsiteY8" fmla="*/ 4265541 h 4276228"/>
              <a:gd name="connsiteX9" fmla="*/ 10604 w 9177714"/>
              <a:gd name="connsiteY9" fmla="*/ 0 h 4276228"/>
              <a:gd name="connsiteX0" fmla="*/ 10604 w 9177714"/>
              <a:gd name="connsiteY0" fmla="*/ 0 h 4268609"/>
              <a:gd name="connsiteX1" fmla="*/ 9161216 w 9177714"/>
              <a:gd name="connsiteY1" fmla="*/ 9701 h 4268609"/>
              <a:gd name="connsiteX2" fmla="*/ 9161216 w 9177714"/>
              <a:gd name="connsiteY2" fmla="*/ 88 h 4268609"/>
              <a:gd name="connsiteX3" fmla="*/ 9177714 w 9177714"/>
              <a:gd name="connsiteY3" fmla="*/ 3974880 h 4268609"/>
              <a:gd name="connsiteX4" fmla="*/ 1362286 w 9177714"/>
              <a:gd name="connsiteY4" fmla="*/ 3975945 h 4268609"/>
              <a:gd name="connsiteX5" fmla="*/ 1279953 w 9177714"/>
              <a:gd name="connsiteY5" fmla="*/ 4009884 h 4268609"/>
              <a:gd name="connsiteX6" fmla="*/ 1272833 w 9177714"/>
              <a:gd name="connsiteY6" fmla="*/ 4220083 h 4268609"/>
              <a:gd name="connsiteX7" fmla="*/ 1206981 w 9177714"/>
              <a:gd name="connsiteY7" fmla="*/ 4261033 h 4268609"/>
              <a:gd name="connsiteX8" fmla="*/ 10603 w 9177714"/>
              <a:gd name="connsiteY8" fmla="*/ 4265541 h 4268609"/>
              <a:gd name="connsiteX9" fmla="*/ 10604 w 9177714"/>
              <a:gd name="connsiteY9" fmla="*/ 0 h 4268609"/>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220083 h 4265541"/>
              <a:gd name="connsiteX7" fmla="*/ 1206981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220083 h 4265541"/>
              <a:gd name="connsiteX7" fmla="*/ 1206981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197223 h 4265541"/>
              <a:gd name="connsiteX7" fmla="*/ 1206981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197223 h 4265541"/>
              <a:gd name="connsiteX7" fmla="*/ 1206981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197223 h 4265541"/>
              <a:gd name="connsiteX7" fmla="*/ 1184616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8698"/>
              <a:gd name="connsiteX1" fmla="*/ 9161216 w 9177714"/>
              <a:gd name="connsiteY1" fmla="*/ 9701 h 4268698"/>
              <a:gd name="connsiteX2" fmla="*/ 9161216 w 9177714"/>
              <a:gd name="connsiteY2" fmla="*/ 88 h 4268698"/>
              <a:gd name="connsiteX3" fmla="*/ 9177714 w 9177714"/>
              <a:gd name="connsiteY3" fmla="*/ 3974880 h 4268698"/>
              <a:gd name="connsiteX4" fmla="*/ 1362286 w 9177714"/>
              <a:gd name="connsiteY4" fmla="*/ 3975945 h 4268698"/>
              <a:gd name="connsiteX5" fmla="*/ 1279953 w 9177714"/>
              <a:gd name="connsiteY5" fmla="*/ 4009884 h 4268698"/>
              <a:gd name="connsiteX6" fmla="*/ 1272833 w 9177714"/>
              <a:gd name="connsiteY6" fmla="*/ 4197223 h 4268698"/>
              <a:gd name="connsiteX7" fmla="*/ 1173434 w 9177714"/>
              <a:gd name="connsiteY7" fmla="*/ 4266113 h 4268698"/>
              <a:gd name="connsiteX8" fmla="*/ 10603 w 9177714"/>
              <a:gd name="connsiteY8" fmla="*/ 4265541 h 4268698"/>
              <a:gd name="connsiteX9" fmla="*/ 10604 w 9177714"/>
              <a:gd name="connsiteY9" fmla="*/ 0 h 426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77714" h="4268698">
                <a:moveTo>
                  <a:pt x="10604" y="0"/>
                </a:moveTo>
                <a:lnTo>
                  <a:pt x="9161216" y="9701"/>
                </a:lnTo>
                <a:lnTo>
                  <a:pt x="9161216" y="88"/>
                </a:lnTo>
                <a:cubicBezTo>
                  <a:pt x="9162804" y="1317689"/>
                  <a:pt x="9176126" y="2657279"/>
                  <a:pt x="9177714" y="3974880"/>
                </a:cubicBezTo>
                <a:lnTo>
                  <a:pt x="1362286" y="3975945"/>
                </a:lnTo>
                <a:cubicBezTo>
                  <a:pt x="1324129" y="3980616"/>
                  <a:pt x="1294862" y="3973004"/>
                  <a:pt x="1279953" y="4009884"/>
                </a:cubicBezTo>
                <a:cubicBezTo>
                  <a:pt x="1265044" y="4046764"/>
                  <a:pt x="1276941" y="4145761"/>
                  <a:pt x="1272833" y="4197223"/>
                </a:cubicBezTo>
                <a:cubicBezTo>
                  <a:pt x="1272365" y="4244226"/>
                  <a:pt x="1221664" y="4268698"/>
                  <a:pt x="1173434" y="4266113"/>
                </a:cubicBezTo>
                <a:lnTo>
                  <a:pt x="10603" y="4265541"/>
                </a:lnTo>
                <a:cubicBezTo>
                  <a:pt x="0" y="3520977"/>
                  <a:pt x="7635" y="788799"/>
                  <a:pt x="10604" y="0"/>
                </a:cubicBezTo>
                <a:close/>
              </a:path>
            </a:pathLst>
          </a:custGeom>
        </p:spPr>
        <p:txBody>
          <a:bodyPr/>
          <a:lstStyle/>
          <a:p>
            <a:r>
              <a:rPr lang="sv-SE" smtClean="0"/>
              <a:t>Klicka på ikonen för att lägga till en bild</a:t>
            </a:r>
            <a:endParaRPr lang="en-GB" dirty="0"/>
          </a:p>
        </p:txBody>
      </p:sp>
      <p:sp>
        <p:nvSpPr>
          <p:cNvPr id="7" name="Rubrik 1"/>
          <p:cNvSpPr>
            <a:spLocks noGrp="1"/>
          </p:cNvSpPr>
          <p:nvPr>
            <p:ph type="title" hasCustomPrompt="1"/>
          </p:nvPr>
        </p:nvSpPr>
        <p:spPr>
          <a:xfrm>
            <a:off x="1619250" y="404870"/>
            <a:ext cx="6935788" cy="668338"/>
          </a:xfrm>
        </p:spPr>
        <p:txBody>
          <a:bodyPr/>
          <a:lstStyle>
            <a:lvl1pPr>
              <a:defRPr/>
            </a:lvl1pPr>
          </a:lstStyle>
          <a:p>
            <a:r>
              <a:rPr lang="sv-SE" dirty="0" err="1" smtClean="0"/>
              <a:t>Chapter</a:t>
            </a:r>
            <a:r>
              <a:rPr lang="sv-SE" dirty="0" smtClean="0"/>
              <a:t> </a:t>
            </a:r>
            <a:r>
              <a:rPr lang="sv-SE" dirty="0" err="1" smtClean="0"/>
              <a:t>heading</a:t>
            </a:r>
            <a:endParaRPr lang="en-GB" dirty="0"/>
          </a:p>
        </p:txBody>
      </p:sp>
      <p:sp>
        <p:nvSpPr>
          <p:cNvPr id="9"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0"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1"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54616115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8" name="Platshållare för bild 7"/>
          <p:cNvSpPr>
            <a:spLocks noGrp="1"/>
          </p:cNvSpPr>
          <p:nvPr>
            <p:ph type="pic" sz="quarter" idx="13"/>
          </p:nvPr>
        </p:nvSpPr>
        <p:spPr>
          <a:xfrm>
            <a:off x="1619250" y="1582738"/>
            <a:ext cx="6935788" cy="4078287"/>
          </a:xfrm>
        </p:spPr>
        <p:txBody>
          <a:bodyPr/>
          <a:lstStyle/>
          <a:p>
            <a:r>
              <a:rPr lang="sv-SE" smtClean="0"/>
              <a:t>Klicka på ikonen för att lägga till en bild</a:t>
            </a:r>
            <a:endParaRPr lang="en-GB" dirty="0"/>
          </a:p>
        </p:txBody>
      </p:sp>
      <p:sp>
        <p:nvSpPr>
          <p:cNvPr id="7"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9"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0"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1"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416815958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4A422F0-FCF0-4069-A2B1-4072940F1889}" type="datetimeFigureOut">
              <a:rPr lang="en-US"/>
              <a:pPr>
                <a:defRPr/>
              </a:pPr>
              <a:t>9/17/2018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A24758-6BC9-416F-8206-1BD6D56D6CB8}"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mpty slide">
    <p:spTree>
      <p:nvGrpSpPr>
        <p:cNvPr id="1" name=""/>
        <p:cNvGrpSpPr/>
        <p:nvPr/>
      </p:nvGrpSpPr>
      <p:grpSpPr>
        <a:xfrm>
          <a:off x="0" y="0"/>
          <a:ext cx="0" cy="0"/>
          <a:chOff x="0" y="0"/>
          <a:chExt cx="0" cy="0"/>
        </a:xfrm>
      </p:grpSpPr>
      <p:sp>
        <p:nvSpPr>
          <p:cNvPr id="5"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6"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7"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336025311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964" y="344488"/>
            <a:ext cx="662749" cy="662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Platshållare för innehåll 2"/>
          <p:cNvSpPr>
            <a:spLocks noGrp="1"/>
          </p:cNvSpPr>
          <p:nvPr>
            <p:ph idx="1"/>
          </p:nvPr>
        </p:nvSpPr>
        <p:spPr>
          <a:xfrm>
            <a:off x="1619250" y="1582739"/>
            <a:ext cx="6935788" cy="4078286"/>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dirty="0"/>
          </a:p>
        </p:txBody>
      </p:sp>
      <p:sp>
        <p:nvSpPr>
          <p:cNvPr id="8"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9" name="Platshållare för datum 3"/>
          <p:cNvSpPr>
            <a:spLocks noGrp="1"/>
          </p:cNvSpPr>
          <p:nvPr>
            <p:ph type="dt" sz="half" idx="10"/>
          </p:nvPr>
        </p:nvSpPr>
        <p:spPr>
          <a:xfrm>
            <a:off x="5580112" y="6288509"/>
            <a:ext cx="2133600" cy="365125"/>
          </a:xfrm>
        </p:spPr>
        <p:txBody>
          <a:bodyPr/>
          <a:lstStyle>
            <a:lvl1pPr>
              <a:defRPr sz="1100">
                <a:solidFill>
                  <a:schemeClr val="tx1"/>
                </a:solidFill>
              </a:defRPr>
            </a:lvl1pPr>
          </a:lstStyle>
          <a:p>
            <a:fld id="{CFCB38AA-14D0-4B67-BE5B-608C5A8A7489}" type="datetimeFigureOut">
              <a:rPr lang="sv-SE" smtClean="0">
                <a:solidFill>
                  <a:prstClr val="black"/>
                </a:solidFill>
              </a:rPr>
              <a:pPr/>
              <a:t>2018-09-17</a:t>
            </a:fld>
            <a:endParaRPr lang="sv-SE">
              <a:solidFill>
                <a:prstClr val="black"/>
              </a:solidFill>
            </a:endParaRPr>
          </a:p>
        </p:txBody>
      </p:sp>
      <p:sp>
        <p:nvSpPr>
          <p:cNvPr id="14" name="Platshållare för bildnummer 5"/>
          <p:cNvSpPr>
            <a:spLocks noGrp="1"/>
          </p:cNvSpPr>
          <p:nvPr>
            <p:ph type="sldNum" sz="quarter" idx="12"/>
          </p:nvPr>
        </p:nvSpPr>
        <p:spPr>
          <a:xfrm>
            <a:off x="8172399" y="6301410"/>
            <a:ext cx="531863" cy="365125"/>
          </a:xfrm>
        </p:spPr>
        <p:txBody>
          <a:bodyPr/>
          <a:lstStyle>
            <a:lvl1pPr>
              <a:defRPr sz="1100">
                <a:solidFill>
                  <a:schemeClr val="tx1"/>
                </a:solidFill>
              </a:defRPr>
            </a:lvl1pPr>
          </a:lstStyle>
          <a:p>
            <a:fld id="{680D72F4-1C41-4187-A4BC-492CF086CF40}" type="slidenum">
              <a:rPr lang="sv-SE" smtClean="0">
                <a:solidFill>
                  <a:prstClr val="black"/>
                </a:solidFill>
              </a:rPr>
              <a:pPr/>
              <a:t>‹#›</a:t>
            </a:fld>
            <a:endParaRPr lang="sv-SE">
              <a:solidFill>
                <a:prstClr val="black"/>
              </a:solidFill>
            </a:endParaRPr>
          </a:p>
        </p:txBody>
      </p:sp>
      <p:sp>
        <p:nvSpPr>
          <p:cNvPr id="15"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tx1"/>
                </a:solidFill>
              </a:defRPr>
            </a:lvl1pPr>
          </a:lstStyle>
          <a:p>
            <a:endParaRPr lang="sv-SE" dirty="0">
              <a:solidFill>
                <a:prstClr val="black"/>
              </a:solidFill>
            </a:endParaRPr>
          </a:p>
        </p:txBody>
      </p:sp>
    </p:spTree>
    <p:extLst>
      <p:ext uri="{BB962C8B-B14F-4D97-AF65-F5344CB8AC3E}">
        <p14:creationId xmlns:p14="http://schemas.microsoft.com/office/powerpoint/2010/main" val="300287521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Title slide_eng">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2"/>
            </p:custDataLst>
            <p:extLst>
              <p:ext uri="{D42A27DB-BD31-4B8C-83A1-F6EECF244321}">
                <p14:modId xmlns:p14="http://schemas.microsoft.com/office/powerpoint/2010/main" val="241433948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1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4" name="Rektangel 13"/>
          <p:cNvSpPr/>
          <p:nvPr userDrawn="1"/>
        </p:nvSpPr>
        <p:spPr bwMode="gray">
          <a:xfrm>
            <a:off x="0" y="3613150"/>
            <a:ext cx="9144000" cy="3244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a:solidFill>
                <a:prstClr val="white"/>
              </a:solidFill>
            </a:endParaRPr>
          </a:p>
        </p:txBody>
      </p:sp>
      <p:sp>
        <p:nvSpPr>
          <p:cNvPr id="2" name="Rubrik 1"/>
          <p:cNvSpPr>
            <a:spLocks noGrp="1"/>
          </p:cNvSpPr>
          <p:nvPr>
            <p:ph type="ctrTitle"/>
          </p:nvPr>
        </p:nvSpPr>
        <p:spPr bwMode="gray">
          <a:xfrm>
            <a:off x="1568185" y="1161181"/>
            <a:ext cx="6984337" cy="1043684"/>
          </a:xfrm>
        </p:spPr>
        <p:txBody>
          <a:bodyPr>
            <a:normAutofit/>
          </a:bodyPr>
          <a:lstStyle>
            <a:lvl1pPr algn="l">
              <a:lnSpc>
                <a:spcPts val="3800"/>
              </a:lnSpc>
              <a:defRPr sz="3600" b="1"/>
            </a:lvl1pPr>
          </a:lstStyle>
          <a:p>
            <a:r>
              <a:rPr lang="sv-SE" smtClean="0"/>
              <a:t>Klicka här för att ändra format</a:t>
            </a:r>
            <a:endParaRPr lang="en-GB" dirty="0"/>
          </a:p>
        </p:txBody>
      </p:sp>
      <p:sp>
        <p:nvSpPr>
          <p:cNvPr id="3" name="Underrubrik 2"/>
          <p:cNvSpPr>
            <a:spLocks noGrp="1"/>
          </p:cNvSpPr>
          <p:nvPr>
            <p:ph type="subTitle" idx="1"/>
          </p:nvPr>
        </p:nvSpPr>
        <p:spPr bwMode="gray">
          <a:xfrm>
            <a:off x="1567963" y="2276872"/>
            <a:ext cx="6987075" cy="936104"/>
          </a:xfrm>
        </p:spPr>
        <p:txBody>
          <a:bodyPr>
            <a:normAutofit/>
          </a:bodyPr>
          <a:lstStyle>
            <a:lvl1pPr marL="0" indent="0" algn="l">
              <a:lnSpc>
                <a:spcPts val="2800"/>
              </a:lnSpc>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en-GB" dirty="0"/>
          </a:p>
        </p:txBody>
      </p:sp>
      <p:pic>
        <p:nvPicPr>
          <p:cNvPr id="1026" name="Picture 2" descr="http://intra.kth.se/polopoly_fs/1.383275!/image/KTH_pngs.png"/>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r="36469" b="7207"/>
          <a:stretch/>
        </p:blipFill>
        <p:spPr bwMode="gray">
          <a:xfrm>
            <a:off x="347663" y="344488"/>
            <a:ext cx="803938" cy="803275"/>
          </a:xfrm>
          <a:prstGeom prst="rect">
            <a:avLst/>
          </a:prstGeom>
          <a:noFill/>
          <a:extLst>
            <a:ext uri="{909E8E84-426E-40DD-AFC4-6F175D3DCCD1}">
              <a14:hiddenFill xmlns:a14="http://schemas.microsoft.com/office/drawing/2010/main">
                <a:solidFill>
                  <a:srgbClr val="FFFFFF"/>
                </a:solidFill>
              </a14:hiddenFill>
            </a:ext>
          </a:extLst>
        </p:spPr>
      </p:pic>
      <p:sp>
        <p:nvSpPr>
          <p:cNvPr id="8" name="Line 6"/>
          <p:cNvSpPr>
            <a:spLocks noChangeShapeType="1"/>
          </p:cNvSpPr>
          <p:nvPr userDrawn="1"/>
        </p:nvSpPr>
        <p:spPr bwMode="gray">
          <a:xfrm>
            <a:off x="-1375645" y="5596697"/>
            <a:ext cx="0" cy="0"/>
          </a:xfrm>
          <a:prstGeom prst="line">
            <a:avLst/>
          </a:prstGeom>
          <a:noFill/>
          <a:ln w="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9" name="Freeform 7"/>
          <p:cNvSpPr>
            <a:spLocks/>
          </p:cNvSpPr>
          <p:nvPr userDrawn="1"/>
        </p:nvSpPr>
        <p:spPr bwMode="gray">
          <a:xfrm>
            <a:off x="-3236" y="4049403"/>
            <a:ext cx="9150869" cy="1215998"/>
          </a:xfrm>
          <a:custGeom>
            <a:avLst/>
            <a:gdLst>
              <a:gd name="T0" fmla="*/ 0 w 8479"/>
              <a:gd name="T1" fmla="*/ 356 h 535"/>
              <a:gd name="T2" fmla="*/ 597 w 8479"/>
              <a:gd name="T3" fmla="*/ 356 h 535"/>
              <a:gd name="T4" fmla="*/ 625 w 8479"/>
              <a:gd name="T5" fmla="*/ 328 h 535"/>
              <a:gd name="T6" fmla="*/ 625 w 8479"/>
              <a:gd name="T7" fmla="*/ 28 h 535"/>
              <a:gd name="T8" fmla="*/ 653 w 8479"/>
              <a:gd name="T9" fmla="*/ 0 h 535"/>
              <a:gd name="T10" fmla="*/ 954 w 8479"/>
              <a:gd name="T11" fmla="*/ 0 h 535"/>
              <a:gd name="T12" fmla="*/ 982 w 8479"/>
              <a:gd name="T13" fmla="*/ 28 h 535"/>
              <a:gd name="T14" fmla="*/ 982 w 8479"/>
              <a:gd name="T15" fmla="*/ 507 h 535"/>
              <a:gd name="T16" fmla="*/ 1010 w 8479"/>
              <a:gd name="T17" fmla="*/ 535 h 535"/>
              <a:gd name="T18" fmla="*/ 1545 w 8479"/>
              <a:gd name="T19" fmla="*/ 535 h 535"/>
              <a:gd name="T20" fmla="*/ 1573 w 8479"/>
              <a:gd name="T21" fmla="*/ 507 h 535"/>
              <a:gd name="T22" fmla="*/ 1573 w 8479"/>
              <a:gd name="T23" fmla="*/ 328 h 535"/>
              <a:gd name="T24" fmla="*/ 1601 w 8479"/>
              <a:gd name="T25" fmla="*/ 300 h 535"/>
              <a:gd name="T26" fmla="*/ 2497 w 8479"/>
              <a:gd name="T27" fmla="*/ 300 h 535"/>
              <a:gd name="T28" fmla="*/ 2524 w 8479"/>
              <a:gd name="T29" fmla="*/ 328 h 535"/>
              <a:gd name="T30" fmla="*/ 2524 w 8479"/>
              <a:gd name="T31" fmla="*/ 507 h 535"/>
              <a:gd name="T32" fmla="*/ 2552 w 8479"/>
              <a:gd name="T33" fmla="*/ 535 h 535"/>
              <a:gd name="T34" fmla="*/ 2797 w 8479"/>
              <a:gd name="T35" fmla="*/ 535 h 535"/>
              <a:gd name="T36" fmla="*/ 2825 w 8479"/>
              <a:gd name="T37" fmla="*/ 507 h 535"/>
              <a:gd name="T38" fmla="*/ 2825 w 8479"/>
              <a:gd name="T39" fmla="*/ 384 h 535"/>
              <a:gd name="T40" fmla="*/ 2852 w 8479"/>
              <a:gd name="T41" fmla="*/ 356 h 535"/>
              <a:gd name="T42" fmla="*/ 3153 w 8479"/>
              <a:gd name="T43" fmla="*/ 356 h 535"/>
              <a:gd name="T44" fmla="*/ 3181 w 8479"/>
              <a:gd name="T45" fmla="*/ 384 h 535"/>
              <a:gd name="T46" fmla="*/ 3181 w 8479"/>
              <a:gd name="T47" fmla="*/ 450 h 535"/>
              <a:gd name="T48" fmla="*/ 3209 w 8479"/>
              <a:gd name="T49" fmla="*/ 478 h 535"/>
              <a:gd name="T50" fmla="*/ 5290 w 8479"/>
              <a:gd name="T51" fmla="*/ 478 h 535"/>
              <a:gd name="T52" fmla="*/ 5317 w 8479"/>
              <a:gd name="T53" fmla="*/ 450 h 535"/>
              <a:gd name="T54" fmla="*/ 5317 w 8479"/>
              <a:gd name="T55" fmla="*/ 28 h 535"/>
              <a:gd name="T56" fmla="*/ 5345 w 8479"/>
              <a:gd name="T57" fmla="*/ 0 h 535"/>
              <a:gd name="T58" fmla="*/ 6031 w 8479"/>
              <a:gd name="T59" fmla="*/ 0 h 535"/>
              <a:gd name="T60" fmla="*/ 6059 w 8479"/>
              <a:gd name="T61" fmla="*/ 28 h 535"/>
              <a:gd name="T62" fmla="*/ 6059 w 8479"/>
              <a:gd name="T63" fmla="*/ 383 h 535"/>
              <a:gd name="T64" fmla="*/ 6087 w 8479"/>
              <a:gd name="T65" fmla="*/ 411 h 535"/>
              <a:gd name="T66" fmla="*/ 7130 w 8479"/>
              <a:gd name="T67" fmla="*/ 411 h 535"/>
              <a:gd name="T68" fmla="*/ 7158 w 8479"/>
              <a:gd name="T69" fmla="*/ 383 h 535"/>
              <a:gd name="T70" fmla="*/ 7158 w 8479"/>
              <a:gd name="T71" fmla="*/ 111 h 535"/>
              <a:gd name="T72" fmla="*/ 7186 w 8479"/>
              <a:gd name="T73" fmla="*/ 83 h 535"/>
              <a:gd name="T74" fmla="*/ 8479 w 8479"/>
              <a:gd name="T75" fmla="*/ 83 h 535"/>
              <a:gd name="connsiteX0" fmla="*/ 0 w 9296"/>
              <a:gd name="connsiteY0" fmla="*/ 6654 h 10000"/>
              <a:gd name="connsiteX1" fmla="*/ 33 w 9296"/>
              <a:gd name="connsiteY1" fmla="*/ 6131 h 10000"/>
              <a:gd name="connsiteX2" fmla="*/ 33 w 9296"/>
              <a:gd name="connsiteY2" fmla="*/ 523 h 10000"/>
              <a:gd name="connsiteX3" fmla="*/ 66 w 9296"/>
              <a:gd name="connsiteY3" fmla="*/ 0 h 10000"/>
              <a:gd name="connsiteX4" fmla="*/ 421 w 9296"/>
              <a:gd name="connsiteY4" fmla="*/ 0 h 10000"/>
              <a:gd name="connsiteX5" fmla="*/ 454 w 9296"/>
              <a:gd name="connsiteY5" fmla="*/ 523 h 10000"/>
              <a:gd name="connsiteX6" fmla="*/ 454 w 9296"/>
              <a:gd name="connsiteY6" fmla="*/ 9477 h 10000"/>
              <a:gd name="connsiteX7" fmla="*/ 487 w 9296"/>
              <a:gd name="connsiteY7" fmla="*/ 10000 h 10000"/>
              <a:gd name="connsiteX8" fmla="*/ 1118 w 9296"/>
              <a:gd name="connsiteY8" fmla="*/ 10000 h 10000"/>
              <a:gd name="connsiteX9" fmla="*/ 1151 w 9296"/>
              <a:gd name="connsiteY9" fmla="*/ 9477 h 10000"/>
              <a:gd name="connsiteX10" fmla="*/ 1151 w 9296"/>
              <a:gd name="connsiteY10" fmla="*/ 6131 h 10000"/>
              <a:gd name="connsiteX11" fmla="*/ 1184 w 9296"/>
              <a:gd name="connsiteY11" fmla="*/ 5607 h 10000"/>
              <a:gd name="connsiteX12" fmla="*/ 2241 w 9296"/>
              <a:gd name="connsiteY12" fmla="*/ 5607 h 10000"/>
              <a:gd name="connsiteX13" fmla="*/ 2273 w 9296"/>
              <a:gd name="connsiteY13" fmla="*/ 6131 h 10000"/>
              <a:gd name="connsiteX14" fmla="*/ 2273 w 9296"/>
              <a:gd name="connsiteY14" fmla="*/ 9477 h 10000"/>
              <a:gd name="connsiteX15" fmla="*/ 2306 w 9296"/>
              <a:gd name="connsiteY15" fmla="*/ 10000 h 10000"/>
              <a:gd name="connsiteX16" fmla="*/ 2595 w 9296"/>
              <a:gd name="connsiteY16" fmla="*/ 10000 h 10000"/>
              <a:gd name="connsiteX17" fmla="*/ 2628 w 9296"/>
              <a:gd name="connsiteY17" fmla="*/ 9477 h 10000"/>
              <a:gd name="connsiteX18" fmla="*/ 2628 w 9296"/>
              <a:gd name="connsiteY18" fmla="*/ 7178 h 10000"/>
              <a:gd name="connsiteX19" fmla="*/ 2660 w 9296"/>
              <a:gd name="connsiteY19" fmla="*/ 6654 h 10000"/>
              <a:gd name="connsiteX20" fmla="*/ 3015 w 9296"/>
              <a:gd name="connsiteY20" fmla="*/ 6654 h 10000"/>
              <a:gd name="connsiteX21" fmla="*/ 3048 w 9296"/>
              <a:gd name="connsiteY21" fmla="*/ 7178 h 10000"/>
              <a:gd name="connsiteX22" fmla="*/ 3048 w 9296"/>
              <a:gd name="connsiteY22" fmla="*/ 8411 h 10000"/>
              <a:gd name="connsiteX23" fmla="*/ 3081 w 9296"/>
              <a:gd name="connsiteY23" fmla="*/ 8935 h 10000"/>
              <a:gd name="connsiteX24" fmla="*/ 5535 w 9296"/>
              <a:gd name="connsiteY24" fmla="*/ 8935 h 10000"/>
              <a:gd name="connsiteX25" fmla="*/ 5567 w 9296"/>
              <a:gd name="connsiteY25" fmla="*/ 8411 h 10000"/>
              <a:gd name="connsiteX26" fmla="*/ 5567 w 9296"/>
              <a:gd name="connsiteY26" fmla="*/ 523 h 10000"/>
              <a:gd name="connsiteX27" fmla="*/ 5600 w 9296"/>
              <a:gd name="connsiteY27" fmla="*/ 0 h 10000"/>
              <a:gd name="connsiteX28" fmla="*/ 6409 w 9296"/>
              <a:gd name="connsiteY28" fmla="*/ 0 h 10000"/>
              <a:gd name="connsiteX29" fmla="*/ 6442 w 9296"/>
              <a:gd name="connsiteY29" fmla="*/ 523 h 10000"/>
              <a:gd name="connsiteX30" fmla="*/ 6442 w 9296"/>
              <a:gd name="connsiteY30" fmla="*/ 7159 h 10000"/>
              <a:gd name="connsiteX31" fmla="*/ 6475 w 9296"/>
              <a:gd name="connsiteY31" fmla="*/ 7682 h 10000"/>
              <a:gd name="connsiteX32" fmla="*/ 7705 w 9296"/>
              <a:gd name="connsiteY32" fmla="*/ 7682 h 10000"/>
              <a:gd name="connsiteX33" fmla="*/ 7738 w 9296"/>
              <a:gd name="connsiteY33" fmla="*/ 7159 h 10000"/>
              <a:gd name="connsiteX34" fmla="*/ 7738 w 9296"/>
              <a:gd name="connsiteY34" fmla="*/ 2075 h 10000"/>
              <a:gd name="connsiteX35" fmla="*/ 7771 w 9296"/>
              <a:gd name="connsiteY35" fmla="*/ 1551 h 10000"/>
              <a:gd name="connsiteX36" fmla="*/ 9296 w 9296"/>
              <a:gd name="connsiteY36" fmla="*/ 1551 h 10000"/>
              <a:gd name="connsiteX0" fmla="*/ 0 w 9965"/>
              <a:gd name="connsiteY0" fmla="*/ 6131 h 10000"/>
              <a:gd name="connsiteX1" fmla="*/ 0 w 9965"/>
              <a:gd name="connsiteY1" fmla="*/ 523 h 10000"/>
              <a:gd name="connsiteX2" fmla="*/ 36 w 9965"/>
              <a:gd name="connsiteY2" fmla="*/ 0 h 10000"/>
              <a:gd name="connsiteX3" fmla="*/ 418 w 9965"/>
              <a:gd name="connsiteY3" fmla="*/ 0 h 10000"/>
              <a:gd name="connsiteX4" fmla="*/ 453 w 9965"/>
              <a:gd name="connsiteY4" fmla="*/ 523 h 10000"/>
              <a:gd name="connsiteX5" fmla="*/ 453 w 9965"/>
              <a:gd name="connsiteY5" fmla="*/ 9477 h 10000"/>
              <a:gd name="connsiteX6" fmla="*/ 489 w 9965"/>
              <a:gd name="connsiteY6" fmla="*/ 10000 h 10000"/>
              <a:gd name="connsiteX7" fmla="*/ 1168 w 9965"/>
              <a:gd name="connsiteY7" fmla="*/ 10000 h 10000"/>
              <a:gd name="connsiteX8" fmla="*/ 1203 w 9965"/>
              <a:gd name="connsiteY8" fmla="*/ 9477 h 10000"/>
              <a:gd name="connsiteX9" fmla="*/ 1203 w 9965"/>
              <a:gd name="connsiteY9" fmla="*/ 6131 h 10000"/>
              <a:gd name="connsiteX10" fmla="*/ 1239 w 9965"/>
              <a:gd name="connsiteY10" fmla="*/ 5607 h 10000"/>
              <a:gd name="connsiteX11" fmla="*/ 2376 w 9965"/>
              <a:gd name="connsiteY11" fmla="*/ 5607 h 10000"/>
              <a:gd name="connsiteX12" fmla="*/ 2410 w 9965"/>
              <a:gd name="connsiteY12" fmla="*/ 6131 h 10000"/>
              <a:gd name="connsiteX13" fmla="*/ 2410 w 9965"/>
              <a:gd name="connsiteY13" fmla="*/ 9477 h 10000"/>
              <a:gd name="connsiteX14" fmla="*/ 2446 w 9965"/>
              <a:gd name="connsiteY14" fmla="*/ 10000 h 10000"/>
              <a:gd name="connsiteX15" fmla="*/ 2757 w 9965"/>
              <a:gd name="connsiteY15" fmla="*/ 10000 h 10000"/>
              <a:gd name="connsiteX16" fmla="*/ 2792 w 9965"/>
              <a:gd name="connsiteY16" fmla="*/ 9477 h 10000"/>
              <a:gd name="connsiteX17" fmla="*/ 2792 w 9965"/>
              <a:gd name="connsiteY17" fmla="*/ 7178 h 10000"/>
              <a:gd name="connsiteX18" fmla="*/ 2826 w 9965"/>
              <a:gd name="connsiteY18" fmla="*/ 6654 h 10000"/>
              <a:gd name="connsiteX19" fmla="*/ 3208 w 9965"/>
              <a:gd name="connsiteY19" fmla="*/ 6654 h 10000"/>
              <a:gd name="connsiteX20" fmla="*/ 3244 w 9965"/>
              <a:gd name="connsiteY20" fmla="*/ 7178 h 10000"/>
              <a:gd name="connsiteX21" fmla="*/ 3244 w 9965"/>
              <a:gd name="connsiteY21" fmla="*/ 8411 h 10000"/>
              <a:gd name="connsiteX22" fmla="*/ 3279 w 9965"/>
              <a:gd name="connsiteY22" fmla="*/ 8935 h 10000"/>
              <a:gd name="connsiteX23" fmla="*/ 5919 w 9965"/>
              <a:gd name="connsiteY23" fmla="*/ 8935 h 10000"/>
              <a:gd name="connsiteX24" fmla="*/ 5954 w 9965"/>
              <a:gd name="connsiteY24" fmla="*/ 8411 h 10000"/>
              <a:gd name="connsiteX25" fmla="*/ 5954 w 9965"/>
              <a:gd name="connsiteY25" fmla="*/ 523 h 10000"/>
              <a:gd name="connsiteX26" fmla="*/ 5989 w 9965"/>
              <a:gd name="connsiteY26" fmla="*/ 0 h 10000"/>
              <a:gd name="connsiteX27" fmla="*/ 6859 w 9965"/>
              <a:gd name="connsiteY27" fmla="*/ 0 h 10000"/>
              <a:gd name="connsiteX28" fmla="*/ 6895 w 9965"/>
              <a:gd name="connsiteY28" fmla="*/ 523 h 10000"/>
              <a:gd name="connsiteX29" fmla="*/ 6895 w 9965"/>
              <a:gd name="connsiteY29" fmla="*/ 7159 h 10000"/>
              <a:gd name="connsiteX30" fmla="*/ 6930 w 9965"/>
              <a:gd name="connsiteY30" fmla="*/ 7682 h 10000"/>
              <a:gd name="connsiteX31" fmla="*/ 8254 w 9965"/>
              <a:gd name="connsiteY31" fmla="*/ 7682 h 10000"/>
              <a:gd name="connsiteX32" fmla="*/ 8289 w 9965"/>
              <a:gd name="connsiteY32" fmla="*/ 7159 h 10000"/>
              <a:gd name="connsiteX33" fmla="*/ 8289 w 9965"/>
              <a:gd name="connsiteY33" fmla="*/ 2075 h 10000"/>
              <a:gd name="connsiteX34" fmla="*/ 8325 w 9965"/>
              <a:gd name="connsiteY34" fmla="*/ 1551 h 10000"/>
              <a:gd name="connsiteX35" fmla="*/ 9965 w 9965"/>
              <a:gd name="connsiteY35" fmla="*/ 1551 h 10000"/>
              <a:gd name="connsiteX0" fmla="*/ 0 w 10000"/>
              <a:gd name="connsiteY0" fmla="*/ 523 h 10000"/>
              <a:gd name="connsiteX1" fmla="*/ 36 w 10000"/>
              <a:gd name="connsiteY1" fmla="*/ 0 h 10000"/>
              <a:gd name="connsiteX2" fmla="*/ 419 w 10000"/>
              <a:gd name="connsiteY2" fmla="*/ 0 h 10000"/>
              <a:gd name="connsiteX3" fmla="*/ 455 w 10000"/>
              <a:gd name="connsiteY3" fmla="*/ 523 h 10000"/>
              <a:gd name="connsiteX4" fmla="*/ 455 w 10000"/>
              <a:gd name="connsiteY4" fmla="*/ 9477 h 10000"/>
              <a:gd name="connsiteX5" fmla="*/ 491 w 10000"/>
              <a:gd name="connsiteY5" fmla="*/ 10000 h 10000"/>
              <a:gd name="connsiteX6" fmla="*/ 1172 w 10000"/>
              <a:gd name="connsiteY6" fmla="*/ 10000 h 10000"/>
              <a:gd name="connsiteX7" fmla="*/ 1207 w 10000"/>
              <a:gd name="connsiteY7" fmla="*/ 9477 h 10000"/>
              <a:gd name="connsiteX8" fmla="*/ 1207 w 10000"/>
              <a:gd name="connsiteY8" fmla="*/ 6131 h 10000"/>
              <a:gd name="connsiteX9" fmla="*/ 1243 w 10000"/>
              <a:gd name="connsiteY9" fmla="*/ 5607 h 10000"/>
              <a:gd name="connsiteX10" fmla="*/ 2384 w 10000"/>
              <a:gd name="connsiteY10" fmla="*/ 5607 h 10000"/>
              <a:gd name="connsiteX11" fmla="*/ 2418 w 10000"/>
              <a:gd name="connsiteY11" fmla="*/ 6131 h 10000"/>
              <a:gd name="connsiteX12" fmla="*/ 2418 w 10000"/>
              <a:gd name="connsiteY12" fmla="*/ 9477 h 10000"/>
              <a:gd name="connsiteX13" fmla="*/ 2455 w 10000"/>
              <a:gd name="connsiteY13" fmla="*/ 10000 h 10000"/>
              <a:gd name="connsiteX14" fmla="*/ 2767 w 10000"/>
              <a:gd name="connsiteY14" fmla="*/ 10000 h 10000"/>
              <a:gd name="connsiteX15" fmla="*/ 2802 w 10000"/>
              <a:gd name="connsiteY15" fmla="*/ 9477 h 10000"/>
              <a:gd name="connsiteX16" fmla="*/ 2802 w 10000"/>
              <a:gd name="connsiteY16" fmla="*/ 7178 h 10000"/>
              <a:gd name="connsiteX17" fmla="*/ 2836 w 10000"/>
              <a:gd name="connsiteY17" fmla="*/ 6654 h 10000"/>
              <a:gd name="connsiteX18" fmla="*/ 3219 w 10000"/>
              <a:gd name="connsiteY18" fmla="*/ 6654 h 10000"/>
              <a:gd name="connsiteX19" fmla="*/ 3255 w 10000"/>
              <a:gd name="connsiteY19" fmla="*/ 7178 h 10000"/>
              <a:gd name="connsiteX20" fmla="*/ 3255 w 10000"/>
              <a:gd name="connsiteY20" fmla="*/ 8411 h 10000"/>
              <a:gd name="connsiteX21" fmla="*/ 3291 w 10000"/>
              <a:gd name="connsiteY21" fmla="*/ 8935 h 10000"/>
              <a:gd name="connsiteX22" fmla="*/ 5940 w 10000"/>
              <a:gd name="connsiteY22" fmla="*/ 8935 h 10000"/>
              <a:gd name="connsiteX23" fmla="*/ 5975 w 10000"/>
              <a:gd name="connsiteY23" fmla="*/ 8411 h 10000"/>
              <a:gd name="connsiteX24" fmla="*/ 5975 w 10000"/>
              <a:gd name="connsiteY24" fmla="*/ 523 h 10000"/>
              <a:gd name="connsiteX25" fmla="*/ 6010 w 10000"/>
              <a:gd name="connsiteY25" fmla="*/ 0 h 10000"/>
              <a:gd name="connsiteX26" fmla="*/ 6883 w 10000"/>
              <a:gd name="connsiteY26" fmla="*/ 0 h 10000"/>
              <a:gd name="connsiteX27" fmla="*/ 6919 w 10000"/>
              <a:gd name="connsiteY27" fmla="*/ 523 h 10000"/>
              <a:gd name="connsiteX28" fmla="*/ 6919 w 10000"/>
              <a:gd name="connsiteY28" fmla="*/ 7159 h 10000"/>
              <a:gd name="connsiteX29" fmla="*/ 6954 w 10000"/>
              <a:gd name="connsiteY29" fmla="*/ 7682 h 10000"/>
              <a:gd name="connsiteX30" fmla="*/ 8283 w 10000"/>
              <a:gd name="connsiteY30" fmla="*/ 7682 h 10000"/>
              <a:gd name="connsiteX31" fmla="*/ 8318 w 10000"/>
              <a:gd name="connsiteY31" fmla="*/ 7159 h 10000"/>
              <a:gd name="connsiteX32" fmla="*/ 8318 w 10000"/>
              <a:gd name="connsiteY32" fmla="*/ 2075 h 10000"/>
              <a:gd name="connsiteX33" fmla="*/ 8354 w 10000"/>
              <a:gd name="connsiteY33" fmla="*/ 1551 h 10000"/>
              <a:gd name="connsiteX34" fmla="*/ 10000 w 10000"/>
              <a:gd name="connsiteY34" fmla="*/ 1551 h 10000"/>
              <a:gd name="connsiteX0" fmla="*/ 0 w 9964"/>
              <a:gd name="connsiteY0" fmla="*/ 0 h 10000"/>
              <a:gd name="connsiteX1" fmla="*/ 383 w 9964"/>
              <a:gd name="connsiteY1" fmla="*/ 0 h 10000"/>
              <a:gd name="connsiteX2" fmla="*/ 419 w 9964"/>
              <a:gd name="connsiteY2" fmla="*/ 523 h 10000"/>
              <a:gd name="connsiteX3" fmla="*/ 419 w 9964"/>
              <a:gd name="connsiteY3" fmla="*/ 9477 h 10000"/>
              <a:gd name="connsiteX4" fmla="*/ 455 w 9964"/>
              <a:gd name="connsiteY4" fmla="*/ 10000 h 10000"/>
              <a:gd name="connsiteX5" fmla="*/ 1136 w 9964"/>
              <a:gd name="connsiteY5" fmla="*/ 10000 h 10000"/>
              <a:gd name="connsiteX6" fmla="*/ 1171 w 9964"/>
              <a:gd name="connsiteY6" fmla="*/ 9477 h 10000"/>
              <a:gd name="connsiteX7" fmla="*/ 1171 w 9964"/>
              <a:gd name="connsiteY7" fmla="*/ 6131 h 10000"/>
              <a:gd name="connsiteX8" fmla="*/ 1207 w 9964"/>
              <a:gd name="connsiteY8" fmla="*/ 5607 h 10000"/>
              <a:gd name="connsiteX9" fmla="*/ 2348 w 9964"/>
              <a:gd name="connsiteY9" fmla="*/ 5607 h 10000"/>
              <a:gd name="connsiteX10" fmla="*/ 2382 w 9964"/>
              <a:gd name="connsiteY10" fmla="*/ 6131 h 10000"/>
              <a:gd name="connsiteX11" fmla="*/ 2382 w 9964"/>
              <a:gd name="connsiteY11" fmla="*/ 9477 h 10000"/>
              <a:gd name="connsiteX12" fmla="*/ 2419 w 9964"/>
              <a:gd name="connsiteY12" fmla="*/ 10000 h 10000"/>
              <a:gd name="connsiteX13" fmla="*/ 2731 w 9964"/>
              <a:gd name="connsiteY13" fmla="*/ 10000 h 10000"/>
              <a:gd name="connsiteX14" fmla="*/ 2766 w 9964"/>
              <a:gd name="connsiteY14" fmla="*/ 9477 h 10000"/>
              <a:gd name="connsiteX15" fmla="*/ 2766 w 9964"/>
              <a:gd name="connsiteY15" fmla="*/ 7178 h 10000"/>
              <a:gd name="connsiteX16" fmla="*/ 2800 w 9964"/>
              <a:gd name="connsiteY16" fmla="*/ 6654 h 10000"/>
              <a:gd name="connsiteX17" fmla="*/ 3183 w 9964"/>
              <a:gd name="connsiteY17" fmla="*/ 6654 h 10000"/>
              <a:gd name="connsiteX18" fmla="*/ 3219 w 9964"/>
              <a:gd name="connsiteY18" fmla="*/ 7178 h 10000"/>
              <a:gd name="connsiteX19" fmla="*/ 3219 w 9964"/>
              <a:gd name="connsiteY19" fmla="*/ 8411 h 10000"/>
              <a:gd name="connsiteX20" fmla="*/ 3255 w 9964"/>
              <a:gd name="connsiteY20" fmla="*/ 8935 h 10000"/>
              <a:gd name="connsiteX21" fmla="*/ 5904 w 9964"/>
              <a:gd name="connsiteY21" fmla="*/ 8935 h 10000"/>
              <a:gd name="connsiteX22" fmla="*/ 5939 w 9964"/>
              <a:gd name="connsiteY22" fmla="*/ 8411 h 10000"/>
              <a:gd name="connsiteX23" fmla="*/ 5939 w 9964"/>
              <a:gd name="connsiteY23" fmla="*/ 523 h 10000"/>
              <a:gd name="connsiteX24" fmla="*/ 5974 w 9964"/>
              <a:gd name="connsiteY24" fmla="*/ 0 h 10000"/>
              <a:gd name="connsiteX25" fmla="*/ 6847 w 9964"/>
              <a:gd name="connsiteY25" fmla="*/ 0 h 10000"/>
              <a:gd name="connsiteX26" fmla="*/ 6883 w 9964"/>
              <a:gd name="connsiteY26" fmla="*/ 523 h 10000"/>
              <a:gd name="connsiteX27" fmla="*/ 6883 w 9964"/>
              <a:gd name="connsiteY27" fmla="*/ 7159 h 10000"/>
              <a:gd name="connsiteX28" fmla="*/ 6918 w 9964"/>
              <a:gd name="connsiteY28" fmla="*/ 7682 h 10000"/>
              <a:gd name="connsiteX29" fmla="*/ 8247 w 9964"/>
              <a:gd name="connsiteY29" fmla="*/ 7682 h 10000"/>
              <a:gd name="connsiteX30" fmla="*/ 8282 w 9964"/>
              <a:gd name="connsiteY30" fmla="*/ 7159 h 10000"/>
              <a:gd name="connsiteX31" fmla="*/ 8282 w 9964"/>
              <a:gd name="connsiteY31" fmla="*/ 2075 h 10000"/>
              <a:gd name="connsiteX32" fmla="*/ 8318 w 9964"/>
              <a:gd name="connsiteY32" fmla="*/ 1551 h 10000"/>
              <a:gd name="connsiteX33" fmla="*/ 9964 w 9964"/>
              <a:gd name="connsiteY33" fmla="*/ 1551 h 10000"/>
              <a:gd name="connsiteX0" fmla="*/ 0 w 9616"/>
              <a:gd name="connsiteY0" fmla="*/ 0 h 10000"/>
              <a:gd name="connsiteX1" fmla="*/ 37 w 9616"/>
              <a:gd name="connsiteY1" fmla="*/ 523 h 10000"/>
              <a:gd name="connsiteX2" fmla="*/ 37 w 9616"/>
              <a:gd name="connsiteY2" fmla="*/ 9477 h 10000"/>
              <a:gd name="connsiteX3" fmla="*/ 73 w 9616"/>
              <a:gd name="connsiteY3" fmla="*/ 10000 h 10000"/>
              <a:gd name="connsiteX4" fmla="*/ 756 w 9616"/>
              <a:gd name="connsiteY4" fmla="*/ 10000 h 10000"/>
              <a:gd name="connsiteX5" fmla="*/ 791 w 9616"/>
              <a:gd name="connsiteY5" fmla="*/ 9477 h 10000"/>
              <a:gd name="connsiteX6" fmla="*/ 791 w 9616"/>
              <a:gd name="connsiteY6" fmla="*/ 6131 h 10000"/>
              <a:gd name="connsiteX7" fmla="*/ 827 w 9616"/>
              <a:gd name="connsiteY7" fmla="*/ 5607 h 10000"/>
              <a:gd name="connsiteX8" fmla="*/ 1972 w 9616"/>
              <a:gd name="connsiteY8" fmla="*/ 5607 h 10000"/>
              <a:gd name="connsiteX9" fmla="*/ 2007 w 9616"/>
              <a:gd name="connsiteY9" fmla="*/ 6131 h 10000"/>
              <a:gd name="connsiteX10" fmla="*/ 2007 w 9616"/>
              <a:gd name="connsiteY10" fmla="*/ 9477 h 10000"/>
              <a:gd name="connsiteX11" fmla="*/ 2044 w 9616"/>
              <a:gd name="connsiteY11" fmla="*/ 10000 h 10000"/>
              <a:gd name="connsiteX12" fmla="*/ 2357 w 9616"/>
              <a:gd name="connsiteY12" fmla="*/ 10000 h 10000"/>
              <a:gd name="connsiteX13" fmla="*/ 2392 w 9616"/>
              <a:gd name="connsiteY13" fmla="*/ 9477 h 10000"/>
              <a:gd name="connsiteX14" fmla="*/ 2392 w 9616"/>
              <a:gd name="connsiteY14" fmla="*/ 7178 h 10000"/>
              <a:gd name="connsiteX15" fmla="*/ 2426 w 9616"/>
              <a:gd name="connsiteY15" fmla="*/ 6654 h 10000"/>
              <a:gd name="connsiteX16" fmla="*/ 2811 w 9616"/>
              <a:gd name="connsiteY16" fmla="*/ 6654 h 10000"/>
              <a:gd name="connsiteX17" fmla="*/ 2847 w 9616"/>
              <a:gd name="connsiteY17" fmla="*/ 7178 h 10000"/>
              <a:gd name="connsiteX18" fmla="*/ 2847 w 9616"/>
              <a:gd name="connsiteY18" fmla="*/ 8411 h 10000"/>
              <a:gd name="connsiteX19" fmla="*/ 2883 w 9616"/>
              <a:gd name="connsiteY19" fmla="*/ 8935 h 10000"/>
              <a:gd name="connsiteX20" fmla="*/ 5541 w 9616"/>
              <a:gd name="connsiteY20" fmla="*/ 8935 h 10000"/>
              <a:gd name="connsiteX21" fmla="*/ 5576 w 9616"/>
              <a:gd name="connsiteY21" fmla="*/ 8411 h 10000"/>
              <a:gd name="connsiteX22" fmla="*/ 5576 w 9616"/>
              <a:gd name="connsiteY22" fmla="*/ 523 h 10000"/>
              <a:gd name="connsiteX23" fmla="*/ 5612 w 9616"/>
              <a:gd name="connsiteY23" fmla="*/ 0 h 10000"/>
              <a:gd name="connsiteX24" fmla="*/ 6488 w 9616"/>
              <a:gd name="connsiteY24" fmla="*/ 0 h 10000"/>
              <a:gd name="connsiteX25" fmla="*/ 6524 w 9616"/>
              <a:gd name="connsiteY25" fmla="*/ 523 h 10000"/>
              <a:gd name="connsiteX26" fmla="*/ 6524 w 9616"/>
              <a:gd name="connsiteY26" fmla="*/ 7159 h 10000"/>
              <a:gd name="connsiteX27" fmla="*/ 6559 w 9616"/>
              <a:gd name="connsiteY27" fmla="*/ 7682 h 10000"/>
              <a:gd name="connsiteX28" fmla="*/ 7893 w 9616"/>
              <a:gd name="connsiteY28" fmla="*/ 7682 h 10000"/>
              <a:gd name="connsiteX29" fmla="*/ 7928 w 9616"/>
              <a:gd name="connsiteY29" fmla="*/ 7159 h 10000"/>
              <a:gd name="connsiteX30" fmla="*/ 7928 w 9616"/>
              <a:gd name="connsiteY30" fmla="*/ 2075 h 10000"/>
              <a:gd name="connsiteX31" fmla="*/ 7964 w 9616"/>
              <a:gd name="connsiteY31" fmla="*/ 1551 h 10000"/>
              <a:gd name="connsiteX32" fmla="*/ 9616 w 9616"/>
              <a:gd name="connsiteY32" fmla="*/ 1551 h 10000"/>
              <a:gd name="connsiteX0" fmla="*/ 0 w 9962"/>
              <a:gd name="connsiteY0" fmla="*/ 523 h 10000"/>
              <a:gd name="connsiteX1" fmla="*/ 0 w 9962"/>
              <a:gd name="connsiteY1" fmla="*/ 9477 h 10000"/>
              <a:gd name="connsiteX2" fmla="*/ 38 w 9962"/>
              <a:gd name="connsiteY2" fmla="*/ 10000 h 10000"/>
              <a:gd name="connsiteX3" fmla="*/ 748 w 9962"/>
              <a:gd name="connsiteY3" fmla="*/ 10000 h 10000"/>
              <a:gd name="connsiteX4" fmla="*/ 785 w 9962"/>
              <a:gd name="connsiteY4" fmla="*/ 9477 h 10000"/>
              <a:gd name="connsiteX5" fmla="*/ 785 w 9962"/>
              <a:gd name="connsiteY5" fmla="*/ 6131 h 10000"/>
              <a:gd name="connsiteX6" fmla="*/ 822 w 9962"/>
              <a:gd name="connsiteY6" fmla="*/ 5607 h 10000"/>
              <a:gd name="connsiteX7" fmla="*/ 2013 w 9962"/>
              <a:gd name="connsiteY7" fmla="*/ 5607 h 10000"/>
              <a:gd name="connsiteX8" fmla="*/ 2049 w 9962"/>
              <a:gd name="connsiteY8" fmla="*/ 6131 h 10000"/>
              <a:gd name="connsiteX9" fmla="*/ 2049 w 9962"/>
              <a:gd name="connsiteY9" fmla="*/ 9477 h 10000"/>
              <a:gd name="connsiteX10" fmla="*/ 2088 w 9962"/>
              <a:gd name="connsiteY10" fmla="*/ 10000 h 10000"/>
              <a:gd name="connsiteX11" fmla="*/ 2413 w 9962"/>
              <a:gd name="connsiteY11" fmla="*/ 10000 h 10000"/>
              <a:gd name="connsiteX12" fmla="*/ 2450 w 9962"/>
              <a:gd name="connsiteY12" fmla="*/ 9477 h 10000"/>
              <a:gd name="connsiteX13" fmla="*/ 2450 w 9962"/>
              <a:gd name="connsiteY13" fmla="*/ 7178 h 10000"/>
              <a:gd name="connsiteX14" fmla="*/ 2485 w 9962"/>
              <a:gd name="connsiteY14" fmla="*/ 6654 h 10000"/>
              <a:gd name="connsiteX15" fmla="*/ 2885 w 9962"/>
              <a:gd name="connsiteY15" fmla="*/ 6654 h 10000"/>
              <a:gd name="connsiteX16" fmla="*/ 2923 w 9962"/>
              <a:gd name="connsiteY16" fmla="*/ 7178 h 10000"/>
              <a:gd name="connsiteX17" fmla="*/ 2923 w 9962"/>
              <a:gd name="connsiteY17" fmla="*/ 8411 h 10000"/>
              <a:gd name="connsiteX18" fmla="*/ 2960 w 9962"/>
              <a:gd name="connsiteY18" fmla="*/ 8935 h 10000"/>
              <a:gd name="connsiteX19" fmla="*/ 5724 w 9962"/>
              <a:gd name="connsiteY19" fmla="*/ 8935 h 10000"/>
              <a:gd name="connsiteX20" fmla="*/ 5761 w 9962"/>
              <a:gd name="connsiteY20" fmla="*/ 8411 h 10000"/>
              <a:gd name="connsiteX21" fmla="*/ 5761 w 9962"/>
              <a:gd name="connsiteY21" fmla="*/ 523 h 10000"/>
              <a:gd name="connsiteX22" fmla="*/ 5798 w 9962"/>
              <a:gd name="connsiteY22" fmla="*/ 0 h 10000"/>
              <a:gd name="connsiteX23" fmla="*/ 6709 w 9962"/>
              <a:gd name="connsiteY23" fmla="*/ 0 h 10000"/>
              <a:gd name="connsiteX24" fmla="*/ 6747 w 9962"/>
              <a:gd name="connsiteY24" fmla="*/ 523 h 10000"/>
              <a:gd name="connsiteX25" fmla="*/ 6747 w 9962"/>
              <a:gd name="connsiteY25" fmla="*/ 7159 h 10000"/>
              <a:gd name="connsiteX26" fmla="*/ 6783 w 9962"/>
              <a:gd name="connsiteY26" fmla="*/ 7682 h 10000"/>
              <a:gd name="connsiteX27" fmla="*/ 8170 w 9962"/>
              <a:gd name="connsiteY27" fmla="*/ 7682 h 10000"/>
              <a:gd name="connsiteX28" fmla="*/ 8207 w 9962"/>
              <a:gd name="connsiteY28" fmla="*/ 7159 h 10000"/>
              <a:gd name="connsiteX29" fmla="*/ 8207 w 9962"/>
              <a:gd name="connsiteY29" fmla="*/ 2075 h 10000"/>
              <a:gd name="connsiteX30" fmla="*/ 8244 w 9962"/>
              <a:gd name="connsiteY30" fmla="*/ 1551 h 10000"/>
              <a:gd name="connsiteX31" fmla="*/ 9962 w 9962"/>
              <a:gd name="connsiteY31" fmla="*/ 1551 h 10000"/>
              <a:gd name="connsiteX0" fmla="*/ 0 w 10000"/>
              <a:gd name="connsiteY0" fmla="*/ 9477 h 10000"/>
              <a:gd name="connsiteX1" fmla="*/ 38 w 10000"/>
              <a:gd name="connsiteY1" fmla="*/ 10000 h 10000"/>
              <a:gd name="connsiteX2" fmla="*/ 751 w 10000"/>
              <a:gd name="connsiteY2" fmla="*/ 10000 h 10000"/>
              <a:gd name="connsiteX3" fmla="*/ 788 w 10000"/>
              <a:gd name="connsiteY3" fmla="*/ 9477 h 10000"/>
              <a:gd name="connsiteX4" fmla="*/ 788 w 10000"/>
              <a:gd name="connsiteY4" fmla="*/ 6131 h 10000"/>
              <a:gd name="connsiteX5" fmla="*/ 825 w 10000"/>
              <a:gd name="connsiteY5" fmla="*/ 5607 h 10000"/>
              <a:gd name="connsiteX6" fmla="*/ 2021 w 10000"/>
              <a:gd name="connsiteY6" fmla="*/ 5607 h 10000"/>
              <a:gd name="connsiteX7" fmla="*/ 2057 w 10000"/>
              <a:gd name="connsiteY7" fmla="*/ 6131 h 10000"/>
              <a:gd name="connsiteX8" fmla="*/ 2057 w 10000"/>
              <a:gd name="connsiteY8" fmla="*/ 9477 h 10000"/>
              <a:gd name="connsiteX9" fmla="*/ 2096 w 10000"/>
              <a:gd name="connsiteY9" fmla="*/ 10000 h 10000"/>
              <a:gd name="connsiteX10" fmla="*/ 2422 w 10000"/>
              <a:gd name="connsiteY10" fmla="*/ 10000 h 10000"/>
              <a:gd name="connsiteX11" fmla="*/ 2459 w 10000"/>
              <a:gd name="connsiteY11" fmla="*/ 9477 h 10000"/>
              <a:gd name="connsiteX12" fmla="*/ 2459 w 10000"/>
              <a:gd name="connsiteY12" fmla="*/ 7178 h 10000"/>
              <a:gd name="connsiteX13" fmla="*/ 2494 w 10000"/>
              <a:gd name="connsiteY13" fmla="*/ 6654 h 10000"/>
              <a:gd name="connsiteX14" fmla="*/ 2896 w 10000"/>
              <a:gd name="connsiteY14" fmla="*/ 6654 h 10000"/>
              <a:gd name="connsiteX15" fmla="*/ 2934 w 10000"/>
              <a:gd name="connsiteY15" fmla="*/ 7178 h 10000"/>
              <a:gd name="connsiteX16" fmla="*/ 2934 w 10000"/>
              <a:gd name="connsiteY16" fmla="*/ 8411 h 10000"/>
              <a:gd name="connsiteX17" fmla="*/ 2971 w 10000"/>
              <a:gd name="connsiteY17" fmla="*/ 8935 h 10000"/>
              <a:gd name="connsiteX18" fmla="*/ 5746 w 10000"/>
              <a:gd name="connsiteY18" fmla="*/ 8935 h 10000"/>
              <a:gd name="connsiteX19" fmla="*/ 5783 w 10000"/>
              <a:gd name="connsiteY19" fmla="*/ 8411 h 10000"/>
              <a:gd name="connsiteX20" fmla="*/ 5783 w 10000"/>
              <a:gd name="connsiteY20" fmla="*/ 523 h 10000"/>
              <a:gd name="connsiteX21" fmla="*/ 5820 w 10000"/>
              <a:gd name="connsiteY21" fmla="*/ 0 h 10000"/>
              <a:gd name="connsiteX22" fmla="*/ 6735 w 10000"/>
              <a:gd name="connsiteY22" fmla="*/ 0 h 10000"/>
              <a:gd name="connsiteX23" fmla="*/ 6773 w 10000"/>
              <a:gd name="connsiteY23" fmla="*/ 523 h 10000"/>
              <a:gd name="connsiteX24" fmla="*/ 6773 w 10000"/>
              <a:gd name="connsiteY24" fmla="*/ 7159 h 10000"/>
              <a:gd name="connsiteX25" fmla="*/ 6809 w 10000"/>
              <a:gd name="connsiteY25" fmla="*/ 7682 h 10000"/>
              <a:gd name="connsiteX26" fmla="*/ 8201 w 10000"/>
              <a:gd name="connsiteY26" fmla="*/ 7682 h 10000"/>
              <a:gd name="connsiteX27" fmla="*/ 8238 w 10000"/>
              <a:gd name="connsiteY27" fmla="*/ 7159 h 10000"/>
              <a:gd name="connsiteX28" fmla="*/ 8238 w 10000"/>
              <a:gd name="connsiteY28" fmla="*/ 2075 h 10000"/>
              <a:gd name="connsiteX29" fmla="*/ 8275 w 10000"/>
              <a:gd name="connsiteY29" fmla="*/ 1551 h 10000"/>
              <a:gd name="connsiteX30" fmla="*/ 10000 w 10000"/>
              <a:gd name="connsiteY30" fmla="*/ 1551 h 10000"/>
              <a:gd name="connsiteX0" fmla="*/ 0 w 9962"/>
              <a:gd name="connsiteY0" fmla="*/ 10000 h 10000"/>
              <a:gd name="connsiteX1" fmla="*/ 713 w 9962"/>
              <a:gd name="connsiteY1" fmla="*/ 10000 h 10000"/>
              <a:gd name="connsiteX2" fmla="*/ 750 w 9962"/>
              <a:gd name="connsiteY2" fmla="*/ 9477 h 10000"/>
              <a:gd name="connsiteX3" fmla="*/ 750 w 9962"/>
              <a:gd name="connsiteY3" fmla="*/ 6131 h 10000"/>
              <a:gd name="connsiteX4" fmla="*/ 787 w 9962"/>
              <a:gd name="connsiteY4" fmla="*/ 5607 h 10000"/>
              <a:gd name="connsiteX5" fmla="*/ 1983 w 9962"/>
              <a:gd name="connsiteY5" fmla="*/ 5607 h 10000"/>
              <a:gd name="connsiteX6" fmla="*/ 2019 w 9962"/>
              <a:gd name="connsiteY6" fmla="*/ 6131 h 10000"/>
              <a:gd name="connsiteX7" fmla="*/ 2019 w 9962"/>
              <a:gd name="connsiteY7" fmla="*/ 9477 h 10000"/>
              <a:gd name="connsiteX8" fmla="*/ 2058 w 9962"/>
              <a:gd name="connsiteY8" fmla="*/ 10000 h 10000"/>
              <a:gd name="connsiteX9" fmla="*/ 2384 w 9962"/>
              <a:gd name="connsiteY9" fmla="*/ 10000 h 10000"/>
              <a:gd name="connsiteX10" fmla="*/ 2421 w 9962"/>
              <a:gd name="connsiteY10" fmla="*/ 9477 h 10000"/>
              <a:gd name="connsiteX11" fmla="*/ 2421 w 9962"/>
              <a:gd name="connsiteY11" fmla="*/ 7178 h 10000"/>
              <a:gd name="connsiteX12" fmla="*/ 2456 w 9962"/>
              <a:gd name="connsiteY12" fmla="*/ 6654 h 10000"/>
              <a:gd name="connsiteX13" fmla="*/ 2858 w 9962"/>
              <a:gd name="connsiteY13" fmla="*/ 6654 h 10000"/>
              <a:gd name="connsiteX14" fmla="*/ 2896 w 9962"/>
              <a:gd name="connsiteY14" fmla="*/ 7178 h 10000"/>
              <a:gd name="connsiteX15" fmla="*/ 2896 w 9962"/>
              <a:gd name="connsiteY15" fmla="*/ 8411 h 10000"/>
              <a:gd name="connsiteX16" fmla="*/ 2933 w 9962"/>
              <a:gd name="connsiteY16" fmla="*/ 8935 h 10000"/>
              <a:gd name="connsiteX17" fmla="*/ 5708 w 9962"/>
              <a:gd name="connsiteY17" fmla="*/ 8935 h 10000"/>
              <a:gd name="connsiteX18" fmla="*/ 5745 w 9962"/>
              <a:gd name="connsiteY18" fmla="*/ 8411 h 10000"/>
              <a:gd name="connsiteX19" fmla="*/ 5745 w 9962"/>
              <a:gd name="connsiteY19" fmla="*/ 523 h 10000"/>
              <a:gd name="connsiteX20" fmla="*/ 5782 w 9962"/>
              <a:gd name="connsiteY20" fmla="*/ 0 h 10000"/>
              <a:gd name="connsiteX21" fmla="*/ 6697 w 9962"/>
              <a:gd name="connsiteY21" fmla="*/ 0 h 10000"/>
              <a:gd name="connsiteX22" fmla="*/ 6735 w 9962"/>
              <a:gd name="connsiteY22" fmla="*/ 523 h 10000"/>
              <a:gd name="connsiteX23" fmla="*/ 6735 w 9962"/>
              <a:gd name="connsiteY23" fmla="*/ 7159 h 10000"/>
              <a:gd name="connsiteX24" fmla="*/ 6771 w 9962"/>
              <a:gd name="connsiteY24" fmla="*/ 7682 h 10000"/>
              <a:gd name="connsiteX25" fmla="*/ 8163 w 9962"/>
              <a:gd name="connsiteY25" fmla="*/ 7682 h 10000"/>
              <a:gd name="connsiteX26" fmla="*/ 8200 w 9962"/>
              <a:gd name="connsiteY26" fmla="*/ 7159 h 10000"/>
              <a:gd name="connsiteX27" fmla="*/ 8200 w 9962"/>
              <a:gd name="connsiteY27" fmla="*/ 2075 h 10000"/>
              <a:gd name="connsiteX28" fmla="*/ 8237 w 9962"/>
              <a:gd name="connsiteY28" fmla="*/ 1551 h 10000"/>
              <a:gd name="connsiteX29" fmla="*/ 9962 w 9962"/>
              <a:gd name="connsiteY29" fmla="*/ 1551 h 10000"/>
              <a:gd name="connsiteX0" fmla="*/ 0 w 9284"/>
              <a:gd name="connsiteY0" fmla="*/ 10000 h 10000"/>
              <a:gd name="connsiteX1" fmla="*/ 37 w 9284"/>
              <a:gd name="connsiteY1" fmla="*/ 9477 h 10000"/>
              <a:gd name="connsiteX2" fmla="*/ 37 w 9284"/>
              <a:gd name="connsiteY2" fmla="*/ 6131 h 10000"/>
              <a:gd name="connsiteX3" fmla="*/ 74 w 9284"/>
              <a:gd name="connsiteY3" fmla="*/ 5607 h 10000"/>
              <a:gd name="connsiteX4" fmla="*/ 1275 w 9284"/>
              <a:gd name="connsiteY4" fmla="*/ 5607 h 10000"/>
              <a:gd name="connsiteX5" fmla="*/ 1311 w 9284"/>
              <a:gd name="connsiteY5" fmla="*/ 6131 h 10000"/>
              <a:gd name="connsiteX6" fmla="*/ 1311 w 9284"/>
              <a:gd name="connsiteY6" fmla="*/ 9477 h 10000"/>
              <a:gd name="connsiteX7" fmla="*/ 1350 w 9284"/>
              <a:gd name="connsiteY7" fmla="*/ 10000 h 10000"/>
              <a:gd name="connsiteX8" fmla="*/ 1677 w 9284"/>
              <a:gd name="connsiteY8" fmla="*/ 10000 h 10000"/>
              <a:gd name="connsiteX9" fmla="*/ 1714 w 9284"/>
              <a:gd name="connsiteY9" fmla="*/ 9477 h 10000"/>
              <a:gd name="connsiteX10" fmla="*/ 1714 w 9284"/>
              <a:gd name="connsiteY10" fmla="*/ 7178 h 10000"/>
              <a:gd name="connsiteX11" fmla="*/ 1749 w 9284"/>
              <a:gd name="connsiteY11" fmla="*/ 6654 h 10000"/>
              <a:gd name="connsiteX12" fmla="*/ 2153 w 9284"/>
              <a:gd name="connsiteY12" fmla="*/ 6654 h 10000"/>
              <a:gd name="connsiteX13" fmla="*/ 2191 w 9284"/>
              <a:gd name="connsiteY13" fmla="*/ 7178 h 10000"/>
              <a:gd name="connsiteX14" fmla="*/ 2191 w 9284"/>
              <a:gd name="connsiteY14" fmla="*/ 8411 h 10000"/>
              <a:gd name="connsiteX15" fmla="*/ 2228 w 9284"/>
              <a:gd name="connsiteY15" fmla="*/ 8935 h 10000"/>
              <a:gd name="connsiteX16" fmla="*/ 5014 w 9284"/>
              <a:gd name="connsiteY16" fmla="*/ 8935 h 10000"/>
              <a:gd name="connsiteX17" fmla="*/ 5051 w 9284"/>
              <a:gd name="connsiteY17" fmla="*/ 8411 h 10000"/>
              <a:gd name="connsiteX18" fmla="*/ 5051 w 9284"/>
              <a:gd name="connsiteY18" fmla="*/ 523 h 10000"/>
              <a:gd name="connsiteX19" fmla="*/ 5088 w 9284"/>
              <a:gd name="connsiteY19" fmla="*/ 0 h 10000"/>
              <a:gd name="connsiteX20" fmla="*/ 6007 w 9284"/>
              <a:gd name="connsiteY20" fmla="*/ 0 h 10000"/>
              <a:gd name="connsiteX21" fmla="*/ 6045 w 9284"/>
              <a:gd name="connsiteY21" fmla="*/ 523 h 10000"/>
              <a:gd name="connsiteX22" fmla="*/ 6045 w 9284"/>
              <a:gd name="connsiteY22" fmla="*/ 7159 h 10000"/>
              <a:gd name="connsiteX23" fmla="*/ 6081 w 9284"/>
              <a:gd name="connsiteY23" fmla="*/ 7682 h 10000"/>
              <a:gd name="connsiteX24" fmla="*/ 7478 w 9284"/>
              <a:gd name="connsiteY24" fmla="*/ 7682 h 10000"/>
              <a:gd name="connsiteX25" fmla="*/ 7515 w 9284"/>
              <a:gd name="connsiteY25" fmla="*/ 7159 h 10000"/>
              <a:gd name="connsiteX26" fmla="*/ 7515 w 9284"/>
              <a:gd name="connsiteY26" fmla="*/ 2075 h 10000"/>
              <a:gd name="connsiteX27" fmla="*/ 7552 w 9284"/>
              <a:gd name="connsiteY27" fmla="*/ 1551 h 10000"/>
              <a:gd name="connsiteX28" fmla="*/ 9284 w 9284"/>
              <a:gd name="connsiteY28" fmla="*/ 1551 h 10000"/>
              <a:gd name="connsiteX0" fmla="*/ 0 w 9960"/>
              <a:gd name="connsiteY0" fmla="*/ 9477 h 10000"/>
              <a:gd name="connsiteX1" fmla="*/ 0 w 9960"/>
              <a:gd name="connsiteY1" fmla="*/ 6131 h 10000"/>
              <a:gd name="connsiteX2" fmla="*/ 40 w 9960"/>
              <a:gd name="connsiteY2" fmla="*/ 5607 h 10000"/>
              <a:gd name="connsiteX3" fmla="*/ 1333 w 9960"/>
              <a:gd name="connsiteY3" fmla="*/ 5607 h 10000"/>
              <a:gd name="connsiteX4" fmla="*/ 1372 w 9960"/>
              <a:gd name="connsiteY4" fmla="*/ 6131 h 10000"/>
              <a:gd name="connsiteX5" fmla="*/ 1372 w 9960"/>
              <a:gd name="connsiteY5" fmla="*/ 9477 h 10000"/>
              <a:gd name="connsiteX6" fmla="*/ 1414 w 9960"/>
              <a:gd name="connsiteY6" fmla="*/ 10000 h 10000"/>
              <a:gd name="connsiteX7" fmla="*/ 1766 w 9960"/>
              <a:gd name="connsiteY7" fmla="*/ 10000 h 10000"/>
              <a:gd name="connsiteX8" fmla="*/ 1806 w 9960"/>
              <a:gd name="connsiteY8" fmla="*/ 9477 h 10000"/>
              <a:gd name="connsiteX9" fmla="*/ 1806 w 9960"/>
              <a:gd name="connsiteY9" fmla="*/ 7178 h 10000"/>
              <a:gd name="connsiteX10" fmla="*/ 1844 w 9960"/>
              <a:gd name="connsiteY10" fmla="*/ 6654 h 10000"/>
              <a:gd name="connsiteX11" fmla="*/ 2279 w 9960"/>
              <a:gd name="connsiteY11" fmla="*/ 6654 h 10000"/>
              <a:gd name="connsiteX12" fmla="*/ 2320 w 9960"/>
              <a:gd name="connsiteY12" fmla="*/ 7178 h 10000"/>
              <a:gd name="connsiteX13" fmla="*/ 2320 w 9960"/>
              <a:gd name="connsiteY13" fmla="*/ 8411 h 10000"/>
              <a:gd name="connsiteX14" fmla="*/ 2360 w 9960"/>
              <a:gd name="connsiteY14" fmla="*/ 8935 h 10000"/>
              <a:gd name="connsiteX15" fmla="*/ 5361 w 9960"/>
              <a:gd name="connsiteY15" fmla="*/ 8935 h 10000"/>
              <a:gd name="connsiteX16" fmla="*/ 5401 w 9960"/>
              <a:gd name="connsiteY16" fmla="*/ 8411 h 10000"/>
              <a:gd name="connsiteX17" fmla="*/ 5401 w 9960"/>
              <a:gd name="connsiteY17" fmla="*/ 523 h 10000"/>
              <a:gd name="connsiteX18" fmla="*/ 5440 w 9960"/>
              <a:gd name="connsiteY18" fmla="*/ 0 h 10000"/>
              <a:gd name="connsiteX19" fmla="*/ 6430 w 9960"/>
              <a:gd name="connsiteY19" fmla="*/ 0 h 10000"/>
              <a:gd name="connsiteX20" fmla="*/ 6471 w 9960"/>
              <a:gd name="connsiteY20" fmla="*/ 523 h 10000"/>
              <a:gd name="connsiteX21" fmla="*/ 6471 w 9960"/>
              <a:gd name="connsiteY21" fmla="*/ 7159 h 10000"/>
              <a:gd name="connsiteX22" fmla="*/ 6510 w 9960"/>
              <a:gd name="connsiteY22" fmla="*/ 7682 h 10000"/>
              <a:gd name="connsiteX23" fmla="*/ 8015 w 9960"/>
              <a:gd name="connsiteY23" fmla="*/ 7682 h 10000"/>
              <a:gd name="connsiteX24" fmla="*/ 8055 w 9960"/>
              <a:gd name="connsiteY24" fmla="*/ 7159 h 10000"/>
              <a:gd name="connsiteX25" fmla="*/ 8055 w 9960"/>
              <a:gd name="connsiteY25" fmla="*/ 2075 h 10000"/>
              <a:gd name="connsiteX26" fmla="*/ 8094 w 9960"/>
              <a:gd name="connsiteY26" fmla="*/ 1551 h 10000"/>
              <a:gd name="connsiteX27" fmla="*/ 9960 w 9960"/>
              <a:gd name="connsiteY27" fmla="*/ 1551 h 10000"/>
              <a:gd name="connsiteX0" fmla="*/ 0 w 10000"/>
              <a:gd name="connsiteY0" fmla="*/ 6131 h 10000"/>
              <a:gd name="connsiteX1" fmla="*/ 40 w 10000"/>
              <a:gd name="connsiteY1" fmla="*/ 5607 h 10000"/>
              <a:gd name="connsiteX2" fmla="*/ 1338 w 10000"/>
              <a:gd name="connsiteY2" fmla="*/ 5607 h 10000"/>
              <a:gd name="connsiteX3" fmla="*/ 1378 w 10000"/>
              <a:gd name="connsiteY3" fmla="*/ 6131 h 10000"/>
              <a:gd name="connsiteX4" fmla="*/ 1378 w 10000"/>
              <a:gd name="connsiteY4" fmla="*/ 9477 h 10000"/>
              <a:gd name="connsiteX5" fmla="*/ 1420 w 10000"/>
              <a:gd name="connsiteY5" fmla="*/ 10000 h 10000"/>
              <a:gd name="connsiteX6" fmla="*/ 1773 w 10000"/>
              <a:gd name="connsiteY6" fmla="*/ 10000 h 10000"/>
              <a:gd name="connsiteX7" fmla="*/ 1813 w 10000"/>
              <a:gd name="connsiteY7" fmla="*/ 9477 h 10000"/>
              <a:gd name="connsiteX8" fmla="*/ 1813 w 10000"/>
              <a:gd name="connsiteY8" fmla="*/ 7178 h 10000"/>
              <a:gd name="connsiteX9" fmla="*/ 1851 w 10000"/>
              <a:gd name="connsiteY9" fmla="*/ 6654 h 10000"/>
              <a:gd name="connsiteX10" fmla="*/ 2288 w 10000"/>
              <a:gd name="connsiteY10" fmla="*/ 6654 h 10000"/>
              <a:gd name="connsiteX11" fmla="*/ 2329 w 10000"/>
              <a:gd name="connsiteY11" fmla="*/ 7178 h 10000"/>
              <a:gd name="connsiteX12" fmla="*/ 2329 w 10000"/>
              <a:gd name="connsiteY12" fmla="*/ 8411 h 10000"/>
              <a:gd name="connsiteX13" fmla="*/ 2369 w 10000"/>
              <a:gd name="connsiteY13" fmla="*/ 8935 h 10000"/>
              <a:gd name="connsiteX14" fmla="*/ 5383 w 10000"/>
              <a:gd name="connsiteY14" fmla="*/ 8935 h 10000"/>
              <a:gd name="connsiteX15" fmla="*/ 5423 w 10000"/>
              <a:gd name="connsiteY15" fmla="*/ 8411 h 10000"/>
              <a:gd name="connsiteX16" fmla="*/ 5423 w 10000"/>
              <a:gd name="connsiteY16" fmla="*/ 523 h 10000"/>
              <a:gd name="connsiteX17" fmla="*/ 5462 w 10000"/>
              <a:gd name="connsiteY17" fmla="*/ 0 h 10000"/>
              <a:gd name="connsiteX18" fmla="*/ 6456 w 10000"/>
              <a:gd name="connsiteY18" fmla="*/ 0 h 10000"/>
              <a:gd name="connsiteX19" fmla="*/ 6497 w 10000"/>
              <a:gd name="connsiteY19" fmla="*/ 523 h 10000"/>
              <a:gd name="connsiteX20" fmla="*/ 6497 w 10000"/>
              <a:gd name="connsiteY20" fmla="*/ 7159 h 10000"/>
              <a:gd name="connsiteX21" fmla="*/ 6536 w 10000"/>
              <a:gd name="connsiteY21" fmla="*/ 7682 h 10000"/>
              <a:gd name="connsiteX22" fmla="*/ 8047 w 10000"/>
              <a:gd name="connsiteY22" fmla="*/ 7682 h 10000"/>
              <a:gd name="connsiteX23" fmla="*/ 8087 w 10000"/>
              <a:gd name="connsiteY23" fmla="*/ 7159 h 10000"/>
              <a:gd name="connsiteX24" fmla="*/ 8087 w 10000"/>
              <a:gd name="connsiteY24" fmla="*/ 2075 h 10000"/>
              <a:gd name="connsiteX25" fmla="*/ 8127 w 10000"/>
              <a:gd name="connsiteY25" fmla="*/ 1551 h 10000"/>
              <a:gd name="connsiteX26" fmla="*/ 10000 w 10000"/>
              <a:gd name="connsiteY26" fmla="*/ 1551 h 10000"/>
              <a:gd name="connsiteX0" fmla="*/ 0 w 8127"/>
              <a:gd name="connsiteY0" fmla="*/ 6131 h 10000"/>
              <a:gd name="connsiteX1" fmla="*/ 40 w 8127"/>
              <a:gd name="connsiteY1" fmla="*/ 5607 h 10000"/>
              <a:gd name="connsiteX2" fmla="*/ 1338 w 8127"/>
              <a:gd name="connsiteY2" fmla="*/ 5607 h 10000"/>
              <a:gd name="connsiteX3" fmla="*/ 1378 w 8127"/>
              <a:gd name="connsiteY3" fmla="*/ 6131 h 10000"/>
              <a:gd name="connsiteX4" fmla="*/ 1378 w 8127"/>
              <a:gd name="connsiteY4" fmla="*/ 9477 h 10000"/>
              <a:gd name="connsiteX5" fmla="*/ 1420 w 8127"/>
              <a:gd name="connsiteY5" fmla="*/ 10000 h 10000"/>
              <a:gd name="connsiteX6" fmla="*/ 1773 w 8127"/>
              <a:gd name="connsiteY6" fmla="*/ 10000 h 10000"/>
              <a:gd name="connsiteX7" fmla="*/ 1813 w 8127"/>
              <a:gd name="connsiteY7" fmla="*/ 9477 h 10000"/>
              <a:gd name="connsiteX8" fmla="*/ 1813 w 8127"/>
              <a:gd name="connsiteY8" fmla="*/ 7178 h 10000"/>
              <a:gd name="connsiteX9" fmla="*/ 1851 w 8127"/>
              <a:gd name="connsiteY9" fmla="*/ 6654 h 10000"/>
              <a:gd name="connsiteX10" fmla="*/ 2288 w 8127"/>
              <a:gd name="connsiteY10" fmla="*/ 6654 h 10000"/>
              <a:gd name="connsiteX11" fmla="*/ 2329 w 8127"/>
              <a:gd name="connsiteY11" fmla="*/ 7178 h 10000"/>
              <a:gd name="connsiteX12" fmla="*/ 2329 w 8127"/>
              <a:gd name="connsiteY12" fmla="*/ 8411 h 10000"/>
              <a:gd name="connsiteX13" fmla="*/ 2369 w 8127"/>
              <a:gd name="connsiteY13" fmla="*/ 8935 h 10000"/>
              <a:gd name="connsiteX14" fmla="*/ 5383 w 8127"/>
              <a:gd name="connsiteY14" fmla="*/ 8935 h 10000"/>
              <a:gd name="connsiteX15" fmla="*/ 5423 w 8127"/>
              <a:gd name="connsiteY15" fmla="*/ 8411 h 10000"/>
              <a:gd name="connsiteX16" fmla="*/ 5423 w 8127"/>
              <a:gd name="connsiteY16" fmla="*/ 523 h 10000"/>
              <a:gd name="connsiteX17" fmla="*/ 5462 w 8127"/>
              <a:gd name="connsiteY17" fmla="*/ 0 h 10000"/>
              <a:gd name="connsiteX18" fmla="*/ 6456 w 8127"/>
              <a:gd name="connsiteY18" fmla="*/ 0 h 10000"/>
              <a:gd name="connsiteX19" fmla="*/ 6497 w 8127"/>
              <a:gd name="connsiteY19" fmla="*/ 523 h 10000"/>
              <a:gd name="connsiteX20" fmla="*/ 6497 w 8127"/>
              <a:gd name="connsiteY20" fmla="*/ 7159 h 10000"/>
              <a:gd name="connsiteX21" fmla="*/ 6536 w 8127"/>
              <a:gd name="connsiteY21" fmla="*/ 7682 h 10000"/>
              <a:gd name="connsiteX22" fmla="*/ 8047 w 8127"/>
              <a:gd name="connsiteY22" fmla="*/ 7682 h 10000"/>
              <a:gd name="connsiteX23" fmla="*/ 8087 w 8127"/>
              <a:gd name="connsiteY23" fmla="*/ 7159 h 10000"/>
              <a:gd name="connsiteX24" fmla="*/ 8087 w 8127"/>
              <a:gd name="connsiteY24" fmla="*/ 2075 h 10000"/>
              <a:gd name="connsiteX25" fmla="*/ 8127 w 8127"/>
              <a:gd name="connsiteY25" fmla="*/ 1551 h 10000"/>
              <a:gd name="connsiteX0" fmla="*/ 0 w 9951"/>
              <a:gd name="connsiteY0" fmla="*/ 6131 h 10000"/>
              <a:gd name="connsiteX1" fmla="*/ 49 w 9951"/>
              <a:gd name="connsiteY1" fmla="*/ 5607 h 10000"/>
              <a:gd name="connsiteX2" fmla="*/ 1646 w 9951"/>
              <a:gd name="connsiteY2" fmla="*/ 5607 h 10000"/>
              <a:gd name="connsiteX3" fmla="*/ 1696 w 9951"/>
              <a:gd name="connsiteY3" fmla="*/ 6131 h 10000"/>
              <a:gd name="connsiteX4" fmla="*/ 1696 w 9951"/>
              <a:gd name="connsiteY4" fmla="*/ 9477 h 10000"/>
              <a:gd name="connsiteX5" fmla="*/ 1747 w 9951"/>
              <a:gd name="connsiteY5" fmla="*/ 10000 h 10000"/>
              <a:gd name="connsiteX6" fmla="*/ 2182 w 9951"/>
              <a:gd name="connsiteY6" fmla="*/ 10000 h 10000"/>
              <a:gd name="connsiteX7" fmla="*/ 2231 w 9951"/>
              <a:gd name="connsiteY7" fmla="*/ 9477 h 10000"/>
              <a:gd name="connsiteX8" fmla="*/ 2231 w 9951"/>
              <a:gd name="connsiteY8" fmla="*/ 7178 h 10000"/>
              <a:gd name="connsiteX9" fmla="*/ 2278 w 9951"/>
              <a:gd name="connsiteY9" fmla="*/ 6654 h 10000"/>
              <a:gd name="connsiteX10" fmla="*/ 2815 w 9951"/>
              <a:gd name="connsiteY10" fmla="*/ 6654 h 10000"/>
              <a:gd name="connsiteX11" fmla="*/ 2866 w 9951"/>
              <a:gd name="connsiteY11" fmla="*/ 7178 h 10000"/>
              <a:gd name="connsiteX12" fmla="*/ 2866 w 9951"/>
              <a:gd name="connsiteY12" fmla="*/ 8411 h 10000"/>
              <a:gd name="connsiteX13" fmla="*/ 2915 w 9951"/>
              <a:gd name="connsiteY13" fmla="*/ 8935 h 10000"/>
              <a:gd name="connsiteX14" fmla="*/ 6624 w 9951"/>
              <a:gd name="connsiteY14" fmla="*/ 8935 h 10000"/>
              <a:gd name="connsiteX15" fmla="*/ 6673 w 9951"/>
              <a:gd name="connsiteY15" fmla="*/ 8411 h 10000"/>
              <a:gd name="connsiteX16" fmla="*/ 6673 w 9951"/>
              <a:gd name="connsiteY16" fmla="*/ 523 h 10000"/>
              <a:gd name="connsiteX17" fmla="*/ 6721 w 9951"/>
              <a:gd name="connsiteY17" fmla="*/ 0 h 10000"/>
              <a:gd name="connsiteX18" fmla="*/ 7944 w 9951"/>
              <a:gd name="connsiteY18" fmla="*/ 0 h 10000"/>
              <a:gd name="connsiteX19" fmla="*/ 7994 w 9951"/>
              <a:gd name="connsiteY19" fmla="*/ 523 h 10000"/>
              <a:gd name="connsiteX20" fmla="*/ 7994 w 9951"/>
              <a:gd name="connsiteY20" fmla="*/ 7159 h 10000"/>
              <a:gd name="connsiteX21" fmla="*/ 8042 w 9951"/>
              <a:gd name="connsiteY21" fmla="*/ 7682 h 10000"/>
              <a:gd name="connsiteX22" fmla="*/ 9902 w 9951"/>
              <a:gd name="connsiteY22" fmla="*/ 7682 h 10000"/>
              <a:gd name="connsiteX23" fmla="*/ 9951 w 9951"/>
              <a:gd name="connsiteY23" fmla="*/ 7159 h 10000"/>
              <a:gd name="connsiteX24" fmla="*/ 9951 w 9951"/>
              <a:gd name="connsiteY24" fmla="*/ 2075 h 10000"/>
              <a:gd name="connsiteX0" fmla="*/ 0 w 10000"/>
              <a:gd name="connsiteY0" fmla="*/ 6131 h 10000"/>
              <a:gd name="connsiteX1" fmla="*/ 49 w 10000"/>
              <a:gd name="connsiteY1" fmla="*/ 5607 h 10000"/>
              <a:gd name="connsiteX2" fmla="*/ 1654 w 10000"/>
              <a:gd name="connsiteY2" fmla="*/ 5607 h 10000"/>
              <a:gd name="connsiteX3" fmla="*/ 1704 w 10000"/>
              <a:gd name="connsiteY3" fmla="*/ 6131 h 10000"/>
              <a:gd name="connsiteX4" fmla="*/ 1704 w 10000"/>
              <a:gd name="connsiteY4" fmla="*/ 9477 h 10000"/>
              <a:gd name="connsiteX5" fmla="*/ 1756 w 10000"/>
              <a:gd name="connsiteY5" fmla="*/ 10000 h 10000"/>
              <a:gd name="connsiteX6" fmla="*/ 2193 w 10000"/>
              <a:gd name="connsiteY6" fmla="*/ 10000 h 10000"/>
              <a:gd name="connsiteX7" fmla="*/ 2242 w 10000"/>
              <a:gd name="connsiteY7" fmla="*/ 9477 h 10000"/>
              <a:gd name="connsiteX8" fmla="*/ 2242 w 10000"/>
              <a:gd name="connsiteY8" fmla="*/ 7178 h 10000"/>
              <a:gd name="connsiteX9" fmla="*/ 2289 w 10000"/>
              <a:gd name="connsiteY9" fmla="*/ 6654 h 10000"/>
              <a:gd name="connsiteX10" fmla="*/ 2829 w 10000"/>
              <a:gd name="connsiteY10" fmla="*/ 6654 h 10000"/>
              <a:gd name="connsiteX11" fmla="*/ 2880 w 10000"/>
              <a:gd name="connsiteY11" fmla="*/ 7178 h 10000"/>
              <a:gd name="connsiteX12" fmla="*/ 2880 w 10000"/>
              <a:gd name="connsiteY12" fmla="*/ 8411 h 10000"/>
              <a:gd name="connsiteX13" fmla="*/ 2929 w 10000"/>
              <a:gd name="connsiteY13" fmla="*/ 8935 h 10000"/>
              <a:gd name="connsiteX14" fmla="*/ 6657 w 10000"/>
              <a:gd name="connsiteY14" fmla="*/ 8935 h 10000"/>
              <a:gd name="connsiteX15" fmla="*/ 6706 w 10000"/>
              <a:gd name="connsiteY15" fmla="*/ 8411 h 10000"/>
              <a:gd name="connsiteX16" fmla="*/ 6706 w 10000"/>
              <a:gd name="connsiteY16" fmla="*/ 523 h 10000"/>
              <a:gd name="connsiteX17" fmla="*/ 6754 w 10000"/>
              <a:gd name="connsiteY17" fmla="*/ 0 h 10000"/>
              <a:gd name="connsiteX18" fmla="*/ 7983 w 10000"/>
              <a:gd name="connsiteY18" fmla="*/ 0 h 10000"/>
              <a:gd name="connsiteX19" fmla="*/ 8033 w 10000"/>
              <a:gd name="connsiteY19" fmla="*/ 523 h 10000"/>
              <a:gd name="connsiteX20" fmla="*/ 8033 w 10000"/>
              <a:gd name="connsiteY20" fmla="*/ 7159 h 10000"/>
              <a:gd name="connsiteX21" fmla="*/ 8082 w 10000"/>
              <a:gd name="connsiteY21" fmla="*/ 7682 h 10000"/>
              <a:gd name="connsiteX22" fmla="*/ 9951 w 10000"/>
              <a:gd name="connsiteY22" fmla="*/ 7682 h 10000"/>
              <a:gd name="connsiteX23" fmla="*/ 10000 w 10000"/>
              <a:gd name="connsiteY23" fmla="*/ 7159 h 10000"/>
              <a:gd name="connsiteX0" fmla="*/ 0 w 9951"/>
              <a:gd name="connsiteY0" fmla="*/ 6131 h 10000"/>
              <a:gd name="connsiteX1" fmla="*/ 49 w 9951"/>
              <a:gd name="connsiteY1" fmla="*/ 5607 h 10000"/>
              <a:gd name="connsiteX2" fmla="*/ 1654 w 9951"/>
              <a:gd name="connsiteY2" fmla="*/ 5607 h 10000"/>
              <a:gd name="connsiteX3" fmla="*/ 1704 w 9951"/>
              <a:gd name="connsiteY3" fmla="*/ 6131 h 10000"/>
              <a:gd name="connsiteX4" fmla="*/ 1704 w 9951"/>
              <a:gd name="connsiteY4" fmla="*/ 9477 h 10000"/>
              <a:gd name="connsiteX5" fmla="*/ 1756 w 9951"/>
              <a:gd name="connsiteY5" fmla="*/ 10000 h 10000"/>
              <a:gd name="connsiteX6" fmla="*/ 2193 w 9951"/>
              <a:gd name="connsiteY6" fmla="*/ 10000 h 10000"/>
              <a:gd name="connsiteX7" fmla="*/ 2242 w 9951"/>
              <a:gd name="connsiteY7" fmla="*/ 9477 h 10000"/>
              <a:gd name="connsiteX8" fmla="*/ 2242 w 9951"/>
              <a:gd name="connsiteY8" fmla="*/ 7178 h 10000"/>
              <a:gd name="connsiteX9" fmla="*/ 2289 w 9951"/>
              <a:gd name="connsiteY9" fmla="*/ 6654 h 10000"/>
              <a:gd name="connsiteX10" fmla="*/ 2829 w 9951"/>
              <a:gd name="connsiteY10" fmla="*/ 6654 h 10000"/>
              <a:gd name="connsiteX11" fmla="*/ 2880 w 9951"/>
              <a:gd name="connsiteY11" fmla="*/ 7178 h 10000"/>
              <a:gd name="connsiteX12" fmla="*/ 2880 w 9951"/>
              <a:gd name="connsiteY12" fmla="*/ 8411 h 10000"/>
              <a:gd name="connsiteX13" fmla="*/ 2929 w 9951"/>
              <a:gd name="connsiteY13" fmla="*/ 8935 h 10000"/>
              <a:gd name="connsiteX14" fmla="*/ 6657 w 9951"/>
              <a:gd name="connsiteY14" fmla="*/ 8935 h 10000"/>
              <a:gd name="connsiteX15" fmla="*/ 6706 w 9951"/>
              <a:gd name="connsiteY15" fmla="*/ 8411 h 10000"/>
              <a:gd name="connsiteX16" fmla="*/ 6706 w 9951"/>
              <a:gd name="connsiteY16" fmla="*/ 523 h 10000"/>
              <a:gd name="connsiteX17" fmla="*/ 6754 w 9951"/>
              <a:gd name="connsiteY17" fmla="*/ 0 h 10000"/>
              <a:gd name="connsiteX18" fmla="*/ 7983 w 9951"/>
              <a:gd name="connsiteY18" fmla="*/ 0 h 10000"/>
              <a:gd name="connsiteX19" fmla="*/ 8033 w 9951"/>
              <a:gd name="connsiteY19" fmla="*/ 523 h 10000"/>
              <a:gd name="connsiteX20" fmla="*/ 8033 w 9951"/>
              <a:gd name="connsiteY20" fmla="*/ 7159 h 10000"/>
              <a:gd name="connsiteX21" fmla="*/ 8082 w 9951"/>
              <a:gd name="connsiteY21" fmla="*/ 7682 h 10000"/>
              <a:gd name="connsiteX22" fmla="*/ 9951 w 9951"/>
              <a:gd name="connsiteY22" fmla="*/ 7682 h 10000"/>
              <a:gd name="connsiteX0" fmla="*/ 0 w 10000"/>
              <a:gd name="connsiteY0" fmla="*/ 6131 h 10000"/>
              <a:gd name="connsiteX1" fmla="*/ 1662 w 10000"/>
              <a:gd name="connsiteY1" fmla="*/ 5607 h 10000"/>
              <a:gd name="connsiteX2" fmla="*/ 1712 w 10000"/>
              <a:gd name="connsiteY2" fmla="*/ 6131 h 10000"/>
              <a:gd name="connsiteX3" fmla="*/ 1712 w 10000"/>
              <a:gd name="connsiteY3" fmla="*/ 9477 h 10000"/>
              <a:gd name="connsiteX4" fmla="*/ 1765 w 10000"/>
              <a:gd name="connsiteY4" fmla="*/ 10000 h 10000"/>
              <a:gd name="connsiteX5" fmla="*/ 2204 w 10000"/>
              <a:gd name="connsiteY5" fmla="*/ 10000 h 10000"/>
              <a:gd name="connsiteX6" fmla="*/ 2253 w 10000"/>
              <a:gd name="connsiteY6" fmla="*/ 9477 h 10000"/>
              <a:gd name="connsiteX7" fmla="*/ 2253 w 10000"/>
              <a:gd name="connsiteY7" fmla="*/ 7178 h 10000"/>
              <a:gd name="connsiteX8" fmla="*/ 2300 w 10000"/>
              <a:gd name="connsiteY8" fmla="*/ 6654 h 10000"/>
              <a:gd name="connsiteX9" fmla="*/ 2843 w 10000"/>
              <a:gd name="connsiteY9" fmla="*/ 6654 h 10000"/>
              <a:gd name="connsiteX10" fmla="*/ 2894 w 10000"/>
              <a:gd name="connsiteY10" fmla="*/ 7178 h 10000"/>
              <a:gd name="connsiteX11" fmla="*/ 2894 w 10000"/>
              <a:gd name="connsiteY11" fmla="*/ 8411 h 10000"/>
              <a:gd name="connsiteX12" fmla="*/ 2943 w 10000"/>
              <a:gd name="connsiteY12" fmla="*/ 8935 h 10000"/>
              <a:gd name="connsiteX13" fmla="*/ 6690 w 10000"/>
              <a:gd name="connsiteY13" fmla="*/ 8935 h 10000"/>
              <a:gd name="connsiteX14" fmla="*/ 6739 w 10000"/>
              <a:gd name="connsiteY14" fmla="*/ 8411 h 10000"/>
              <a:gd name="connsiteX15" fmla="*/ 6739 w 10000"/>
              <a:gd name="connsiteY15" fmla="*/ 523 h 10000"/>
              <a:gd name="connsiteX16" fmla="*/ 6787 w 10000"/>
              <a:gd name="connsiteY16" fmla="*/ 0 h 10000"/>
              <a:gd name="connsiteX17" fmla="*/ 8022 w 10000"/>
              <a:gd name="connsiteY17" fmla="*/ 0 h 10000"/>
              <a:gd name="connsiteX18" fmla="*/ 8073 w 10000"/>
              <a:gd name="connsiteY18" fmla="*/ 523 h 10000"/>
              <a:gd name="connsiteX19" fmla="*/ 8073 w 10000"/>
              <a:gd name="connsiteY19" fmla="*/ 7159 h 10000"/>
              <a:gd name="connsiteX20" fmla="*/ 8122 w 10000"/>
              <a:gd name="connsiteY20" fmla="*/ 7682 h 10000"/>
              <a:gd name="connsiteX21" fmla="*/ 10000 w 10000"/>
              <a:gd name="connsiteY21" fmla="*/ 7682 h 10000"/>
              <a:gd name="connsiteX0" fmla="*/ 0 w 8657"/>
              <a:gd name="connsiteY0" fmla="*/ 5687 h 10000"/>
              <a:gd name="connsiteX1" fmla="*/ 319 w 8657"/>
              <a:gd name="connsiteY1" fmla="*/ 5607 h 10000"/>
              <a:gd name="connsiteX2" fmla="*/ 369 w 8657"/>
              <a:gd name="connsiteY2" fmla="*/ 6131 h 10000"/>
              <a:gd name="connsiteX3" fmla="*/ 369 w 8657"/>
              <a:gd name="connsiteY3" fmla="*/ 9477 h 10000"/>
              <a:gd name="connsiteX4" fmla="*/ 422 w 8657"/>
              <a:gd name="connsiteY4" fmla="*/ 10000 h 10000"/>
              <a:gd name="connsiteX5" fmla="*/ 861 w 8657"/>
              <a:gd name="connsiteY5" fmla="*/ 10000 h 10000"/>
              <a:gd name="connsiteX6" fmla="*/ 910 w 8657"/>
              <a:gd name="connsiteY6" fmla="*/ 9477 h 10000"/>
              <a:gd name="connsiteX7" fmla="*/ 910 w 8657"/>
              <a:gd name="connsiteY7" fmla="*/ 7178 h 10000"/>
              <a:gd name="connsiteX8" fmla="*/ 957 w 8657"/>
              <a:gd name="connsiteY8" fmla="*/ 6654 h 10000"/>
              <a:gd name="connsiteX9" fmla="*/ 1500 w 8657"/>
              <a:gd name="connsiteY9" fmla="*/ 6654 h 10000"/>
              <a:gd name="connsiteX10" fmla="*/ 1551 w 8657"/>
              <a:gd name="connsiteY10" fmla="*/ 7178 h 10000"/>
              <a:gd name="connsiteX11" fmla="*/ 1551 w 8657"/>
              <a:gd name="connsiteY11" fmla="*/ 8411 h 10000"/>
              <a:gd name="connsiteX12" fmla="*/ 1600 w 8657"/>
              <a:gd name="connsiteY12" fmla="*/ 8935 h 10000"/>
              <a:gd name="connsiteX13" fmla="*/ 5347 w 8657"/>
              <a:gd name="connsiteY13" fmla="*/ 8935 h 10000"/>
              <a:gd name="connsiteX14" fmla="*/ 5396 w 8657"/>
              <a:gd name="connsiteY14" fmla="*/ 8411 h 10000"/>
              <a:gd name="connsiteX15" fmla="*/ 5396 w 8657"/>
              <a:gd name="connsiteY15" fmla="*/ 523 h 10000"/>
              <a:gd name="connsiteX16" fmla="*/ 5444 w 8657"/>
              <a:gd name="connsiteY16" fmla="*/ 0 h 10000"/>
              <a:gd name="connsiteX17" fmla="*/ 6679 w 8657"/>
              <a:gd name="connsiteY17" fmla="*/ 0 h 10000"/>
              <a:gd name="connsiteX18" fmla="*/ 6730 w 8657"/>
              <a:gd name="connsiteY18" fmla="*/ 523 h 10000"/>
              <a:gd name="connsiteX19" fmla="*/ 6730 w 8657"/>
              <a:gd name="connsiteY19" fmla="*/ 7159 h 10000"/>
              <a:gd name="connsiteX20" fmla="*/ 6779 w 8657"/>
              <a:gd name="connsiteY20" fmla="*/ 7682 h 10000"/>
              <a:gd name="connsiteX21" fmla="*/ 8657 w 8657"/>
              <a:gd name="connsiteY21" fmla="*/ 7682 h 10000"/>
              <a:gd name="connsiteX0" fmla="*/ 0 w 10000"/>
              <a:gd name="connsiteY0" fmla="*/ 5583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10000"/>
              <a:gd name="connsiteY0" fmla="*/ 5583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10000"/>
              <a:gd name="connsiteY0" fmla="*/ 5609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8282"/>
              <a:gd name="connsiteY0" fmla="*/ 5609 h 10000"/>
              <a:gd name="connsiteX1" fmla="*/ 368 w 8282"/>
              <a:gd name="connsiteY1" fmla="*/ 5607 h 10000"/>
              <a:gd name="connsiteX2" fmla="*/ 426 w 8282"/>
              <a:gd name="connsiteY2" fmla="*/ 6131 h 10000"/>
              <a:gd name="connsiteX3" fmla="*/ 426 w 8282"/>
              <a:gd name="connsiteY3" fmla="*/ 9477 h 10000"/>
              <a:gd name="connsiteX4" fmla="*/ 487 w 8282"/>
              <a:gd name="connsiteY4" fmla="*/ 10000 h 10000"/>
              <a:gd name="connsiteX5" fmla="*/ 995 w 8282"/>
              <a:gd name="connsiteY5" fmla="*/ 10000 h 10000"/>
              <a:gd name="connsiteX6" fmla="*/ 1051 w 8282"/>
              <a:gd name="connsiteY6" fmla="*/ 9477 h 10000"/>
              <a:gd name="connsiteX7" fmla="*/ 1051 w 8282"/>
              <a:gd name="connsiteY7" fmla="*/ 7178 h 10000"/>
              <a:gd name="connsiteX8" fmla="*/ 1105 w 8282"/>
              <a:gd name="connsiteY8" fmla="*/ 6654 h 10000"/>
              <a:gd name="connsiteX9" fmla="*/ 1733 w 8282"/>
              <a:gd name="connsiteY9" fmla="*/ 6654 h 10000"/>
              <a:gd name="connsiteX10" fmla="*/ 1792 w 8282"/>
              <a:gd name="connsiteY10" fmla="*/ 7178 h 10000"/>
              <a:gd name="connsiteX11" fmla="*/ 1792 w 8282"/>
              <a:gd name="connsiteY11" fmla="*/ 8411 h 10000"/>
              <a:gd name="connsiteX12" fmla="*/ 1848 w 8282"/>
              <a:gd name="connsiteY12" fmla="*/ 8935 h 10000"/>
              <a:gd name="connsiteX13" fmla="*/ 6177 w 8282"/>
              <a:gd name="connsiteY13" fmla="*/ 8935 h 10000"/>
              <a:gd name="connsiteX14" fmla="*/ 6233 w 8282"/>
              <a:gd name="connsiteY14" fmla="*/ 8411 h 10000"/>
              <a:gd name="connsiteX15" fmla="*/ 6233 w 8282"/>
              <a:gd name="connsiteY15" fmla="*/ 523 h 10000"/>
              <a:gd name="connsiteX16" fmla="*/ 6289 w 8282"/>
              <a:gd name="connsiteY16" fmla="*/ 0 h 10000"/>
              <a:gd name="connsiteX17" fmla="*/ 7715 w 8282"/>
              <a:gd name="connsiteY17" fmla="*/ 0 h 10000"/>
              <a:gd name="connsiteX18" fmla="*/ 7774 w 8282"/>
              <a:gd name="connsiteY18" fmla="*/ 523 h 10000"/>
              <a:gd name="connsiteX19" fmla="*/ 7774 w 8282"/>
              <a:gd name="connsiteY19" fmla="*/ 7159 h 10000"/>
              <a:gd name="connsiteX20" fmla="*/ 7831 w 8282"/>
              <a:gd name="connsiteY20" fmla="*/ 7682 h 10000"/>
              <a:gd name="connsiteX21" fmla="*/ 8282 w 8282"/>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58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017" h="10000">
                <a:moveTo>
                  <a:pt x="0" y="5609"/>
                </a:moveTo>
                <a:lnTo>
                  <a:pt x="436" y="5607"/>
                </a:lnTo>
                <a:cubicBezTo>
                  <a:pt x="477" y="5607"/>
                  <a:pt x="514" y="5832"/>
                  <a:pt x="514" y="6131"/>
                </a:cubicBezTo>
                <a:lnTo>
                  <a:pt x="514" y="9477"/>
                </a:lnTo>
                <a:cubicBezTo>
                  <a:pt x="514" y="9757"/>
                  <a:pt x="548" y="10000"/>
                  <a:pt x="588" y="10000"/>
                </a:cubicBezTo>
                <a:lnTo>
                  <a:pt x="1201" y="10000"/>
                </a:lnTo>
                <a:cubicBezTo>
                  <a:pt x="1235" y="10000"/>
                  <a:pt x="1269" y="9757"/>
                  <a:pt x="1269" y="9477"/>
                </a:cubicBezTo>
                <a:lnTo>
                  <a:pt x="1269" y="7178"/>
                </a:lnTo>
                <a:cubicBezTo>
                  <a:pt x="1269" y="6897"/>
                  <a:pt x="1297" y="6654"/>
                  <a:pt x="1334" y="6654"/>
                </a:cubicBezTo>
                <a:lnTo>
                  <a:pt x="2092" y="6654"/>
                </a:lnTo>
                <a:cubicBezTo>
                  <a:pt x="2132" y="6654"/>
                  <a:pt x="2164" y="6897"/>
                  <a:pt x="2164" y="7178"/>
                </a:cubicBezTo>
                <a:lnTo>
                  <a:pt x="2164" y="8411"/>
                </a:lnTo>
                <a:cubicBezTo>
                  <a:pt x="2164" y="8710"/>
                  <a:pt x="2193" y="8935"/>
                  <a:pt x="2231" y="8935"/>
                </a:cubicBezTo>
                <a:lnTo>
                  <a:pt x="7458" y="8935"/>
                </a:lnTo>
                <a:cubicBezTo>
                  <a:pt x="7496" y="8935"/>
                  <a:pt x="7526" y="8710"/>
                  <a:pt x="7526" y="8411"/>
                </a:cubicBezTo>
                <a:lnTo>
                  <a:pt x="7526" y="523"/>
                </a:lnTo>
                <a:cubicBezTo>
                  <a:pt x="7526" y="224"/>
                  <a:pt x="7557" y="0"/>
                  <a:pt x="7594" y="0"/>
                </a:cubicBezTo>
                <a:lnTo>
                  <a:pt x="9315" y="0"/>
                </a:lnTo>
                <a:cubicBezTo>
                  <a:pt x="9356" y="0"/>
                  <a:pt x="9387" y="224"/>
                  <a:pt x="9387" y="523"/>
                </a:cubicBezTo>
                <a:lnTo>
                  <a:pt x="9387" y="7159"/>
                </a:lnTo>
                <a:cubicBezTo>
                  <a:pt x="9387" y="7439"/>
                  <a:pt x="9416" y="7682"/>
                  <a:pt x="9455" y="7682"/>
                </a:cubicBezTo>
                <a:lnTo>
                  <a:pt x="10017" y="7682"/>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1" name="Freeform 9"/>
          <p:cNvSpPr>
            <a:spLocks/>
          </p:cNvSpPr>
          <p:nvPr userDrawn="1"/>
        </p:nvSpPr>
        <p:spPr bwMode="gray">
          <a:xfrm>
            <a:off x="-7917" y="4480919"/>
            <a:ext cx="9161634" cy="1894152"/>
          </a:xfrm>
          <a:custGeom>
            <a:avLst/>
            <a:gdLst>
              <a:gd name="T0" fmla="*/ 0 w 8479"/>
              <a:gd name="T1" fmla="*/ 0 h 835"/>
              <a:gd name="T2" fmla="*/ 1311 w 8479"/>
              <a:gd name="T3" fmla="*/ 0 h 835"/>
              <a:gd name="T4" fmla="*/ 1339 w 8479"/>
              <a:gd name="T5" fmla="*/ 28 h 835"/>
              <a:gd name="T6" fmla="*/ 1339 w 8479"/>
              <a:gd name="T7" fmla="*/ 629 h 835"/>
              <a:gd name="T8" fmla="*/ 1366 w 8479"/>
              <a:gd name="T9" fmla="*/ 657 h 835"/>
              <a:gd name="T10" fmla="*/ 2615 w 8479"/>
              <a:gd name="T11" fmla="*/ 657 h 835"/>
              <a:gd name="T12" fmla="*/ 2643 w 8479"/>
              <a:gd name="T13" fmla="*/ 629 h 835"/>
              <a:gd name="T14" fmla="*/ 2643 w 8479"/>
              <a:gd name="T15" fmla="*/ 150 h 835"/>
              <a:gd name="T16" fmla="*/ 2671 w 8479"/>
              <a:gd name="T17" fmla="*/ 122 h 835"/>
              <a:gd name="T18" fmla="*/ 3930 w 8479"/>
              <a:gd name="T19" fmla="*/ 122 h 835"/>
              <a:gd name="T20" fmla="*/ 3958 w 8479"/>
              <a:gd name="T21" fmla="*/ 150 h 835"/>
              <a:gd name="T22" fmla="*/ 3958 w 8479"/>
              <a:gd name="T23" fmla="*/ 807 h 835"/>
              <a:gd name="T24" fmla="*/ 3986 w 8479"/>
              <a:gd name="T25" fmla="*/ 835 h 835"/>
              <a:gd name="T26" fmla="*/ 4855 w 8479"/>
              <a:gd name="T27" fmla="*/ 835 h 835"/>
              <a:gd name="T28" fmla="*/ 4883 w 8479"/>
              <a:gd name="T29" fmla="*/ 807 h 835"/>
              <a:gd name="T30" fmla="*/ 4883 w 8479"/>
              <a:gd name="T31" fmla="*/ 28 h 835"/>
              <a:gd name="T32" fmla="*/ 4911 w 8479"/>
              <a:gd name="T33" fmla="*/ 0 h 835"/>
              <a:gd name="T34" fmla="*/ 5536 w 8479"/>
              <a:gd name="T35" fmla="*/ 0 h 835"/>
              <a:gd name="T36" fmla="*/ 5564 w 8479"/>
              <a:gd name="T37" fmla="*/ 28 h 835"/>
              <a:gd name="T38" fmla="*/ 5564 w 8479"/>
              <a:gd name="T39" fmla="*/ 716 h 835"/>
              <a:gd name="T40" fmla="*/ 5592 w 8479"/>
              <a:gd name="T41" fmla="*/ 744 h 835"/>
              <a:gd name="T42" fmla="*/ 6859 w 8479"/>
              <a:gd name="T43" fmla="*/ 744 h 835"/>
              <a:gd name="T44" fmla="*/ 6887 w 8479"/>
              <a:gd name="T45" fmla="*/ 716 h 835"/>
              <a:gd name="T46" fmla="*/ 6887 w 8479"/>
              <a:gd name="T47" fmla="*/ 148 h 835"/>
              <a:gd name="T48" fmla="*/ 6915 w 8479"/>
              <a:gd name="T49" fmla="*/ 120 h 835"/>
              <a:gd name="T50" fmla="*/ 7337 w 8479"/>
              <a:gd name="T51" fmla="*/ 120 h 835"/>
              <a:gd name="T52" fmla="*/ 7364 w 8479"/>
              <a:gd name="T53" fmla="*/ 148 h 835"/>
              <a:gd name="T54" fmla="*/ 7364 w 8479"/>
              <a:gd name="T55" fmla="*/ 269 h 835"/>
              <a:gd name="T56" fmla="*/ 7392 w 8479"/>
              <a:gd name="T57" fmla="*/ 297 h 835"/>
              <a:gd name="T58" fmla="*/ 8479 w 8479"/>
              <a:gd name="T59" fmla="*/ 297 h 835"/>
              <a:gd name="connsiteX0" fmla="*/ 0 w 8454"/>
              <a:gd name="connsiteY0" fmla="*/ 0 h 10000"/>
              <a:gd name="connsiteX1" fmla="*/ 33 w 8454"/>
              <a:gd name="connsiteY1" fmla="*/ 335 h 10000"/>
              <a:gd name="connsiteX2" fmla="*/ 33 w 8454"/>
              <a:gd name="connsiteY2" fmla="*/ 7533 h 10000"/>
              <a:gd name="connsiteX3" fmla="*/ 65 w 8454"/>
              <a:gd name="connsiteY3" fmla="*/ 7868 h 10000"/>
              <a:gd name="connsiteX4" fmla="*/ 1538 w 8454"/>
              <a:gd name="connsiteY4" fmla="*/ 7868 h 10000"/>
              <a:gd name="connsiteX5" fmla="*/ 1571 w 8454"/>
              <a:gd name="connsiteY5" fmla="*/ 7533 h 10000"/>
              <a:gd name="connsiteX6" fmla="*/ 1571 w 8454"/>
              <a:gd name="connsiteY6" fmla="*/ 1796 h 10000"/>
              <a:gd name="connsiteX7" fmla="*/ 1604 w 8454"/>
              <a:gd name="connsiteY7" fmla="*/ 1461 h 10000"/>
              <a:gd name="connsiteX8" fmla="*/ 3089 w 8454"/>
              <a:gd name="connsiteY8" fmla="*/ 1461 h 10000"/>
              <a:gd name="connsiteX9" fmla="*/ 3122 w 8454"/>
              <a:gd name="connsiteY9" fmla="*/ 1796 h 10000"/>
              <a:gd name="connsiteX10" fmla="*/ 3122 w 8454"/>
              <a:gd name="connsiteY10" fmla="*/ 9665 h 10000"/>
              <a:gd name="connsiteX11" fmla="*/ 3155 w 8454"/>
              <a:gd name="connsiteY11" fmla="*/ 10000 h 10000"/>
              <a:gd name="connsiteX12" fmla="*/ 4180 w 8454"/>
              <a:gd name="connsiteY12" fmla="*/ 10000 h 10000"/>
              <a:gd name="connsiteX13" fmla="*/ 4213 w 8454"/>
              <a:gd name="connsiteY13" fmla="*/ 9665 h 10000"/>
              <a:gd name="connsiteX14" fmla="*/ 4213 w 8454"/>
              <a:gd name="connsiteY14" fmla="*/ 335 h 10000"/>
              <a:gd name="connsiteX15" fmla="*/ 4246 w 8454"/>
              <a:gd name="connsiteY15" fmla="*/ 0 h 10000"/>
              <a:gd name="connsiteX16" fmla="*/ 4983 w 8454"/>
              <a:gd name="connsiteY16" fmla="*/ 0 h 10000"/>
              <a:gd name="connsiteX17" fmla="*/ 5016 w 8454"/>
              <a:gd name="connsiteY17" fmla="*/ 335 h 10000"/>
              <a:gd name="connsiteX18" fmla="*/ 5016 w 8454"/>
              <a:gd name="connsiteY18" fmla="*/ 8575 h 10000"/>
              <a:gd name="connsiteX19" fmla="*/ 5049 w 8454"/>
              <a:gd name="connsiteY19" fmla="*/ 8910 h 10000"/>
              <a:gd name="connsiteX20" fmla="*/ 6543 w 8454"/>
              <a:gd name="connsiteY20" fmla="*/ 8910 h 10000"/>
              <a:gd name="connsiteX21" fmla="*/ 6576 w 8454"/>
              <a:gd name="connsiteY21" fmla="*/ 8575 h 10000"/>
              <a:gd name="connsiteX22" fmla="*/ 6576 w 8454"/>
              <a:gd name="connsiteY22" fmla="*/ 1772 h 10000"/>
              <a:gd name="connsiteX23" fmla="*/ 6609 w 8454"/>
              <a:gd name="connsiteY23" fmla="*/ 1437 h 10000"/>
              <a:gd name="connsiteX24" fmla="*/ 7107 w 8454"/>
              <a:gd name="connsiteY24" fmla="*/ 1437 h 10000"/>
              <a:gd name="connsiteX25" fmla="*/ 7139 w 8454"/>
              <a:gd name="connsiteY25" fmla="*/ 1772 h 10000"/>
              <a:gd name="connsiteX26" fmla="*/ 7139 w 8454"/>
              <a:gd name="connsiteY26" fmla="*/ 3222 h 10000"/>
              <a:gd name="connsiteX27" fmla="*/ 7172 w 8454"/>
              <a:gd name="connsiteY27" fmla="*/ 3557 h 10000"/>
              <a:gd name="connsiteX28" fmla="*/ 8454 w 8454"/>
              <a:gd name="connsiteY28" fmla="*/ 3557 h 10000"/>
              <a:gd name="connsiteX0" fmla="*/ 0 w 9961"/>
              <a:gd name="connsiteY0" fmla="*/ 335 h 10000"/>
              <a:gd name="connsiteX1" fmla="*/ 0 w 9961"/>
              <a:gd name="connsiteY1" fmla="*/ 7533 h 10000"/>
              <a:gd name="connsiteX2" fmla="*/ 38 w 9961"/>
              <a:gd name="connsiteY2" fmla="*/ 7868 h 10000"/>
              <a:gd name="connsiteX3" fmla="*/ 1780 w 9961"/>
              <a:gd name="connsiteY3" fmla="*/ 7868 h 10000"/>
              <a:gd name="connsiteX4" fmla="*/ 1819 w 9961"/>
              <a:gd name="connsiteY4" fmla="*/ 7533 h 10000"/>
              <a:gd name="connsiteX5" fmla="*/ 1819 w 9961"/>
              <a:gd name="connsiteY5" fmla="*/ 1796 h 10000"/>
              <a:gd name="connsiteX6" fmla="*/ 1858 w 9961"/>
              <a:gd name="connsiteY6" fmla="*/ 1461 h 10000"/>
              <a:gd name="connsiteX7" fmla="*/ 3615 w 9961"/>
              <a:gd name="connsiteY7" fmla="*/ 1461 h 10000"/>
              <a:gd name="connsiteX8" fmla="*/ 3654 w 9961"/>
              <a:gd name="connsiteY8" fmla="*/ 1796 h 10000"/>
              <a:gd name="connsiteX9" fmla="*/ 3654 w 9961"/>
              <a:gd name="connsiteY9" fmla="*/ 9665 h 10000"/>
              <a:gd name="connsiteX10" fmla="*/ 3693 w 9961"/>
              <a:gd name="connsiteY10" fmla="*/ 10000 h 10000"/>
              <a:gd name="connsiteX11" fmla="*/ 4905 w 9961"/>
              <a:gd name="connsiteY11" fmla="*/ 10000 h 10000"/>
              <a:gd name="connsiteX12" fmla="*/ 4944 w 9961"/>
              <a:gd name="connsiteY12" fmla="*/ 9665 h 10000"/>
              <a:gd name="connsiteX13" fmla="*/ 4944 w 9961"/>
              <a:gd name="connsiteY13" fmla="*/ 335 h 10000"/>
              <a:gd name="connsiteX14" fmla="*/ 4983 w 9961"/>
              <a:gd name="connsiteY14" fmla="*/ 0 h 10000"/>
              <a:gd name="connsiteX15" fmla="*/ 5855 w 9961"/>
              <a:gd name="connsiteY15" fmla="*/ 0 h 10000"/>
              <a:gd name="connsiteX16" fmla="*/ 5894 w 9961"/>
              <a:gd name="connsiteY16" fmla="*/ 335 h 10000"/>
              <a:gd name="connsiteX17" fmla="*/ 5894 w 9961"/>
              <a:gd name="connsiteY17" fmla="*/ 8575 h 10000"/>
              <a:gd name="connsiteX18" fmla="*/ 5933 w 9961"/>
              <a:gd name="connsiteY18" fmla="*/ 8910 h 10000"/>
              <a:gd name="connsiteX19" fmla="*/ 7701 w 9961"/>
              <a:gd name="connsiteY19" fmla="*/ 8910 h 10000"/>
              <a:gd name="connsiteX20" fmla="*/ 7740 w 9961"/>
              <a:gd name="connsiteY20" fmla="*/ 8575 h 10000"/>
              <a:gd name="connsiteX21" fmla="*/ 7740 w 9961"/>
              <a:gd name="connsiteY21" fmla="*/ 1772 h 10000"/>
              <a:gd name="connsiteX22" fmla="*/ 7779 w 9961"/>
              <a:gd name="connsiteY22" fmla="*/ 1437 h 10000"/>
              <a:gd name="connsiteX23" fmla="*/ 8368 w 9961"/>
              <a:gd name="connsiteY23" fmla="*/ 1437 h 10000"/>
              <a:gd name="connsiteX24" fmla="*/ 8406 w 9961"/>
              <a:gd name="connsiteY24" fmla="*/ 1772 h 10000"/>
              <a:gd name="connsiteX25" fmla="*/ 8406 w 9961"/>
              <a:gd name="connsiteY25" fmla="*/ 3222 h 10000"/>
              <a:gd name="connsiteX26" fmla="*/ 8445 w 9961"/>
              <a:gd name="connsiteY26" fmla="*/ 3557 h 10000"/>
              <a:gd name="connsiteX27" fmla="*/ 9961 w 9961"/>
              <a:gd name="connsiteY27" fmla="*/ 3557 h 10000"/>
              <a:gd name="connsiteX0" fmla="*/ 0 w 10000"/>
              <a:gd name="connsiteY0" fmla="*/ 7533 h 10000"/>
              <a:gd name="connsiteX1" fmla="*/ 38 w 10000"/>
              <a:gd name="connsiteY1" fmla="*/ 7868 h 10000"/>
              <a:gd name="connsiteX2" fmla="*/ 1787 w 10000"/>
              <a:gd name="connsiteY2" fmla="*/ 7868 h 10000"/>
              <a:gd name="connsiteX3" fmla="*/ 1826 w 10000"/>
              <a:gd name="connsiteY3" fmla="*/ 7533 h 10000"/>
              <a:gd name="connsiteX4" fmla="*/ 1826 w 10000"/>
              <a:gd name="connsiteY4" fmla="*/ 1796 h 10000"/>
              <a:gd name="connsiteX5" fmla="*/ 1865 w 10000"/>
              <a:gd name="connsiteY5" fmla="*/ 1461 h 10000"/>
              <a:gd name="connsiteX6" fmla="*/ 3629 w 10000"/>
              <a:gd name="connsiteY6" fmla="*/ 1461 h 10000"/>
              <a:gd name="connsiteX7" fmla="*/ 3668 w 10000"/>
              <a:gd name="connsiteY7" fmla="*/ 1796 h 10000"/>
              <a:gd name="connsiteX8" fmla="*/ 3668 w 10000"/>
              <a:gd name="connsiteY8" fmla="*/ 9665 h 10000"/>
              <a:gd name="connsiteX9" fmla="*/ 3707 w 10000"/>
              <a:gd name="connsiteY9" fmla="*/ 10000 h 10000"/>
              <a:gd name="connsiteX10" fmla="*/ 4924 w 10000"/>
              <a:gd name="connsiteY10" fmla="*/ 10000 h 10000"/>
              <a:gd name="connsiteX11" fmla="*/ 4963 w 10000"/>
              <a:gd name="connsiteY11" fmla="*/ 9665 h 10000"/>
              <a:gd name="connsiteX12" fmla="*/ 4963 w 10000"/>
              <a:gd name="connsiteY12" fmla="*/ 335 h 10000"/>
              <a:gd name="connsiteX13" fmla="*/ 5003 w 10000"/>
              <a:gd name="connsiteY13" fmla="*/ 0 h 10000"/>
              <a:gd name="connsiteX14" fmla="*/ 5878 w 10000"/>
              <a:gd name="connsiteY14" fmla="*/ 0 h 10000"/>
              <a:gd name="connsiteX15" fmla="*/ 5917 w 10000"/>
              <a:gd name="connsiteY15" fmla="*/ 335 h 10000"/>
              <a:gd name="connsiteX16" fmla="*/ 5917 w 10000"/>
              <a:gd name="connsiteY16" fmla="*/ 8575 h 10000"/>
              <a:gd name="connsiteX17" fmla="*/ 5956 w 10000"/>
              <a:gd name="connsiteY17" fmla="*/ 8910 h 10000"/>
              <a:gd name="connsiteX18" fmla="*/ 7731 w 10000"/>
              <a:gd name="connsiteY18" fmla="*/ 8910 h 10000"/>
              <a:gd name="connsiteX19" fmla="*/ 7770 w 10000"/>
              <a:gd name="connsiteY19" fmla="*/ 8575 h 10000"/>
              <a:gd name="connsiteX20" fmla="*/ 7770 w 10000"/>
              <a:gd name="connsiteY20" fmla="*/ 1772 h 10000"/>
              <a:gd name="connsiteX21" fmla="*/ 7809 w 10000"/>
              <a:gd name="connsiteY21" fmla="*/ 1437 h 10000"/>
              <a:gd name="connsiteX22" fmla="*/ 8401 w 10000"/>
              <a:gd name="connsiteY22" fmla="*/ 1437 h 10000"/>
              <a:gd name="connsiteX23" fmla="*/ 8439 w 10000"/>
              <a:gd name="connsiteY23" fmla="*/ 1772 h 10000"/>
              <a:gd name="connsiteX24" fmla="*/ 8439 w 10000"/>
              <a:gd name="connsiteY24" fmla="*/ 3222 h 10000"/>
              <a:gd name="connsiteX25" fmla="*/ 8478 w 10000"/>
              <a:gd name="connsiteY25" fmla="*/ 3557 h 10000"/>
              <a:gd name="connsiteX26" fmla="*/ 10000 w 10000"/>
              <a:gd name="connsiteY26" fmla="*/ 3557 h 10000"/>
              <a:gd name="connsiteX0" fmla="*/ 0 w 9962"/>
              <a:gd name="connsiteY0" fmla="*/ 7868 h 10000"/>
              <a:gd name="connsiteX1" fmla="*/ 1749 w 9962"/>
              <a:gd name="connsiteY1" fmla="*/ 7868 h 10000"/>
              <a:gd name="connsiteX2" fmla="*/ 1788 w 9962"/>
              <a:gd name="connsiteY2" fmla="*/ 7533 h 10000"/>
              <a:gd name="connsiteX3" fmla="*/ 1788 w 9962"/>
              <a:gd name="connsiteY3" fmla="*/ 1796 h 10000"/>
              <a:gd name="connsiteX4" fmla="*/ 1827 w 9962"/>
              <a:gd name="connsiteY4" fmla="*/ 1461 h 10000"/>
              <a:gd name="connsiteX5" fmla="*/ 3591 w 9962"/>
              <a:gd name="connsiteY5" fmla="*/ 1461 h 10000"/>
              <a:gd name="connsiteX6" fmla="*/ 3630 w 9962"/>
              <a:gd name="connsiteY6" fmla="*/ 1796 h 10000"/>
              <a:gd name="connsiteX7" fmla="*/ 3630 w 9962"/>
              <a:gd name="connsiteY7" fmla="*/ 9665 h 10000"/>
              <a:gd name="connsiteX8" fmla="*/ 3669 w 9962"/>
              <a:gd name="connsiteY8" fmla="*/ 10000 h 10000"/>
              <a:gd name="connsiteX9" fmla="*/ 4886 w 9962"/>
              <a:gd name="connsiteY9" fmla="*/ 10000 h 10000"/>
              <a:gd name="connsiteX10" fmla="*/ 4925 w 9962"/>
              <a:gd name="connsiteY10" fmla="*/ 9665 h 10000"/>
              <a:gd name="connsiteX11" fmla="*/ 4925 w 9962"/>
              <a:gd name="connsiteY11" fmla="*/ 335 h 10000"/>
              <a:gd name="connsiteX12" fmla="*/ 4965 w 9962"/>
              <a:gd name="connsiteY12" fmla="*/ 0 h 10000"/>
              <a:gd name="connsiteX13" fmla="*/ 5840 w 9962"/>
              <a:gd name="connsiteY13" fmla="*/ 0 h 10000"/>
              <a:gd name="connsiteX14" fmla="*/ 5879 w 9962"/>
              <a:gd name="connsiteY14" fmla="*/ 335 h 10000"/>
              <a:gd name="connsiteX15" fmla="*/ 5879 w 9962"/>
              <a:gd name="connsiteY15" fmla="*/ 8575 h 10000"/>
              <a:gd name="connsiteX16" fmla="*/ 5918 w 9962"/>
              <a:gd name="connsiteY16" fmla="*/ 8910 h 10000"/>
              <a:gd name="connsiteX17" fmla="*/ 7693 w 9962"/>
              <a:gd name="connsiteY17" fmla="*/ 8910 h 10000"/>
              <a:gd name="connsiteX18" fmla="*/ 7732 w 9962"/>
              <a:gd name="connsiteY18" fmla="*/ 8575 h 10000"/>
              <a:gd name="connsiteX19" fmla="*/ 7732 w 9962"/>
              <a:gd name="connsiteY19" fmla="*/ 1772 h 10000"/>
              <a:gd name="connsiteX20" fmla="*/ 7771 w 9962"/>
              <a:gd name="connsiteY20" fmla="*/ 1437 h 10000"/>
              <a:gd name="connsiteX21" fmla="*/ 8363 w 9962"/>
              <a:gd name="connsiteY21" fmla="*/ 1437 h 10000"/>
              <a:gd name="connsiteX22" fmla="*/ 8401 w 9962"/>
              <a:gd name="connsiteY22" fmla="*/ 1772 h 10000"/>
              <a:gd name="connsiteX23" fmla="*/ 8401 w 9962"/>
              <a:gd name="connsiteY23" fmla="*/ 3222 h 10000"/>
              <a:gd name="connsiteX24" fmla="*/ 8440 w 9962"/>
              <a:gd name="connsiteY24" fmla="*/ 3557 h 10000"/>
              <a:gd name="connsiteX25" fmla="*/ 9962 w 9962"/>
              <a:gd name="connsiteY25" fmla="*/ 3557 h 10000"/>
              <a:gd name="connsiteX0" fmla="*/ 0 w 8472"/>
              <a:gd name="connsiteY0" fmla="*/ 7868 h 10000"/>
              <a:gd name="connsiteX1" fmla="*/ 1756 w 8472"/>
              <a:gd name="connsiteY1" fmla="*/ 7868 h 10000"/>
              <a:gd name="connsiteX2" fmla="*/ 1795 w 8472"/>
              <a:gd name="connsiteY2" fmla="*/ 7533 h 10000"/>
              <a:gd name="connsiteX3" fmla="*/ 1795 w 8472"/>
              <a:gd name="connsiteY3" fmla="*/ 1796 h 10000"/>
              <a:gd name="connsiteX4" fmla="*/ 1834 w 8472"/>
              <a:gd name="connsiteY4" fmla="*/ 1461 h 10000"/>
              <a:gd name="connsiteX5" fmla="*/ 3605 w 8472"/>
              <a:gd name="connsiteY5" fmla="*/ 1461 h 10000"/>
              <a:gd name="connsiteX6" fmla="*/ 3644 w 8472"/>
              <a:gd name="connsiteY6" fmla="*/ 1796 h 10000"/>
              <a:gd name="connsiteX7" fmla="*/ 3644 w 8472"/>
              <a:gd name="connsiteY7" fmla="*/ 9665 h 10000"/>
              <a:gd name="connsiteX8" fmla="*/ 3683 w 8472"/>
              <a:gd name="connsiteY8" fmla="*/ 10000 h 10000"/>
              <a:gd name="connsiteX9" fmla="*/ 4905 w 8472"/>
              <a:gd name="connsiteY9" fmla="*/ 10000 h 10000"/>
              <a:gd name="connsiteX10" fmla="*/ 4944 w 8472"/>
              <a:gd name="connsiteY10" fmla="*/ 9665 h 10000"/>
              <a:gd name="connsiteX11" fmla="*/ 4944 w 8472"/>
              <a:gd name="connsiteY11" fmla="*/ 335 h 10000"/>
              <a:gd name="connsiteX12" fmla="*/ 4984 w 8472"/>
              <a:gd name="connsiteY12" fmla="*/ 0 h 10000"/>
              <a:gd name="connsiteX13" fmla="*/ 5862 w 8472"/>
              <a:gd name="connsiteY13" fmla="*/ 0 h 10000"/>
              <a:gd name="connsiteX14" fmla="*/ 5901 w 8472"/>
              <a:gd name="connsiteY14" fmla="*/ 335 h 10000"/>
              <a:gd name="connsiteX15" fmla="*/ 5901 w 8472"/>
              <a:gd name="connsiteY15" fmla="*/ 8575 h 10000"/>
              <a:gd name="connsiteX16" fmla="*/ 5941 w 8472"/>
              <a:gd name="connsiteY16" fmla="*/ 8910 h 10000"/>
              <a:gd name="connsiteX17" fmla="*/ 7722 w 8472"/>
              <a:gd name="connsiteY17" fmla="*/ 8910 h 10000"/>
              <a:gd name="connsiteX18" fmla="*/ 7761 w 8472"/>
              <a:gd name="connsiteY18" fmla="*/ 8575 h 10000"/>
              <a:gd name="connsiteX19" fmla="*/ 7761 w 8472"/>
              <a:gd name="connsiteY19" fmla="*/ 1772 h 10000"/>
              <a:gd name="connsiteX20" fmla="*/ 7801 w 8472"/>
              <a:gd name="connsiteY20" fmla="*/ 1437 h 10000"/>
              <a:gd name="connsiteX21" fmla="*/ 8395 w 8472"/>
              <a:gd name="connsiteY21" fmla="*/ 1437 h 10000"/>
              <a:gd name="connsiteX22" fmla="*/ 8433 w 8472"/>
              <a:gd name="connsiteY22" fmla="*/ 1772 h 10000"/>
              <a:gd name="connsiteX23" fmla="*/ 8433 w 8472"/>
              <a:gd name="connsiteY23" fmla="*/ 3222 h 10000"/>
              <a:gd name="connsiteX24" fmla="*/ 8472 w 8472"/>
              <a:gd name="connsiteY24" fmla="*/ 3557 h 10000"/>
              <a:gd name="connsiteX0" fmla="*/ 0 w 9954"/>
              <a:gd name="connsiteY0" fmla="*/ 7868 h 10000"/>
              <a:gd name="connsiteX1" fmla="*/ 2073 w 9954"/>
              <a:gd name="connsiteY1" fmla="*/ 7868 h 10000"/>
              <a:gd name="connsiteX2" fmla="*/ 2119 w 9954"/>
              <a:gd name="connsiteY2" fmla="*/ 7533 h 10000"/>
              <a:gd name="connsiteX3" fmla="*/ 2119 w 9954"/>
              <a:gd name="connsiteY3" fmla="*/ 1796 h 10000"/>
              <a:gd name="connsiteX4" fmla="*/ 2165 w 9954"/>
              <a:gd name="connsiteY4" fmla="*/ 1461 h 10000"/>
              <a:gd name="connsiteX5" fmla="*/ 4255 w 9954"/>
              <a:gd name="connsiteY5" fmla="*/ 1461 h 10000"/>
              <a:gd name="connsiteX6" fmla="*/ 4301 w 9954"/>
              <a:gd name="connsiteY6" fmla="*/ 1796 h 10000"/>
              <a:gd name="connsiteX7" fmla="*/ 4301 w 9954"/>
              <a:gd name="connsiteY7" fmla="*/ 9665 h 10000"/>
              <a:gd name="connsiteX8" fmla="*/ 4347 w 9954"/>
              <a:gd name="connsiteY8" fmla="*/ 10000 h 10000"/>
              <a:gd name="connsiteX9" fmla="*/ 5790 w 9954"/>
              <a:gd name="connsiteY9" fmla="*/ 10000 h 10000"/>
              <a:gd name="connsiteX10" fmla="*/ 5836 w 9954"/>
              <a:gd name="connsiteY10" fmla="*/ 9665 h 10000"/>
              <a:gd name="connsiteX11" fmla="*/ 5836 w 9954"/>
              <a:gd name="connsiteY11" fmla="*/ 335 h 10000"/>
              <a:gd name="connsiteX12" fmla="*/ 5883 w 9954"/>
              <a:gd name="connsiteY12" fmla="*/ 0 h 10000"/>
              <a:gd name="connsiteX13" fmla="*/ 6919 w 9954"/>
              <a:gd name="connsiteY13" fmla="*/ 0 h 10000"/>
              <a:gd name="connsiteX14" fmla="*/ 6965 w 9954"/>
              <a:gd name="connsiteY14" fmla="*/ 335 h 10000"/>
              <a:gd name="connsiteX15" fmla="*/ 6965 w 9954"/>
              <a:gd name="connsiteY15" fmla="*/ 8575 h 10000"/>
              <a:gd name="connsiteX16" fmla="*/ 7013 w 9954"/>
              <a:gd name="connsiteY16" fmla="*/ 8910 h 10000"/>
              <a:gd name="connsiteX17" fmla="*/ 9115 w 9954"/>
              <a:gd name="connsiteY17" fmla="*/ 8910 h 10000"/>
              <a:gd name="connsiteX18" fmla="*/ 9161 w 9954"/>
              <a:gd name="connsiteY18" fmla="*/ 8575 h 10000"/>
              <a:gd name="connsiteX19" fmla="*/ 9161 w 9954"/>
              <a:gd name="connsiteY19" fmla="*/ 1772 h 10000"/>
              <a:gd name="connsiteX20" fmla="*/ 9208 w 9954"/>
              <a:gd name="connsiteY20" fmla="*/ 1437 h 10000"/>
              <a:gd name="connsiteX21" fmla="*/ 9909 w 9954"/>
              <a:gd name="connsiteY21" fmla="*/ 1437 h 10000"/>
              <a:gd name="connsiteX22" fmla="*/ 9954 w 9954"/>
              <a:gd name="connsiteY22" fmla="*/ 1772 h 10000"/>
              <a:gd name="connsiteX23" fmla="*/ 9954 w 9954"/>
              <a:gd name="connsiteY23" fmla="*/ 3222 h 10000"/>
              <a:gd name="connsiteX0" fmla="*/ 0 w 10000"/>
              <a:gd name="connsiteY0" fmla="*/ 7868 h 10000"/>
              <a:gd name="connsiteX1" fmla="*/ 2083 w 10000"/>
              <a:gd name="connsiteY1" fmla="*/ 7868 h 10000"/>
              <a:gd name="connsiteX2" fmla="*/ 2129 w 10000"/>
              <a:gd name="connsiteY2" fmla="*/ 7533 h 10000"/>
              <a:gd name="connsiteX3" fmla="*/ 2129 w 10000"/>
              <a:gd name="connsiteY3" fmla="*/ 1796 h 10000"/>
              <a:gd name="connsiteX4" fmla="*/ 2175 w 10000"/>
              <a:gd name="connsiteY4" fmla="*/ 1461 h 10000"/>
              <a:gd name="connsiteX5" fmla="*/ 4275 w 10000"/>
              <a:gd name="connsiteY5" fmla="*/ 1461 h 10000"/>
              <a:gd name="connsiteX6" fmla="*/ 4321 w 10000"/>
              <a:gd name="connsiteY6" fmla="*/ 1796 h 10000"/>
              <a:gd name="connsiteX7" fmla="*/ 4321 w 10000"/>
              <a:gd name="connsiteY7" fmla="*/ 9665 h 10000"/>
              <a:gd name="connsiteX8" fmla="*/ 4367 w 10000"/>
              <a:gd name="connsiteY8" fmla="*/ 10000 h 10000"/>
              <a:gd name="connsiteX9" fmla="*/ 5817 w 10000"/>
              <a:gd name="connsiteY9" fmla="*/ 10000 h 10000"/>
              <a:gd name="connsiteX10" fmla="*/ 5863 w 10000"/>
              <a:gd name="connsiteY10" fmla="*/ 9665 h 10000"/>
              <a:gd name="connsiteX11" fmla="*/ 5863 w 10000"/>
              <a:gd name="connsiteY11" fmla="*/ 335 h 10000"/>
              <a:gd name="connsiteX12" fmla="*/ 5910 w 10000"/>
              <a:gd name="connsiteY12" fmla="*/ 0 h 10000"/>
              <a:gd name="connsiteX13" fmla="*/ 6951 w 10000"/>
              <a:gd name="connsiteY13" fmla="*/ 0 h 10000"/>
              <a:gd name="connsiteX14" fmla="*/ 6997 w 10000"/>
              <a:gd name="connsiteY14" fmla="*/ 335 h 10000"/>
              <a:gd name="connsiteX15" fmla="*/ 6997 w 10000"/>
              <a:gd name="connsiteY15" fmla="*/ 8575 h 10000"/>
              <a:gd name="connsiteX16" fmla="*/ 7045 w 10000"/>
              <a:gd name="connsiteY16" fmla="*/ 8910 h 10000"/>
              <a:gd name="connsiteX17" fmla="*/ 9157 w 10000"/>
              <a:gd name="connsiteY17" fmla="*/ 8910 h 10000"/>
              <a:gd name="connsiteX18" fmla="*/ 9203 w 10000"/>
              <a:gd name="connsiteY18" fmla="*/ 8575 h 10000"/>
              <a:gd name="connsiteX19" fmla="*/ 9203 w 10000"/>
              <a:gd name="connsiteY19" fmla="*/ 1772 h 10000"/>
              <a:gd name="connsiteX20" fmla="*/ 9251 w 10000"/>
              <a:gd name="connsiteY20" fmla="*/ 1437 h 10000"/>
              <a:gd name="connsiteX21" fmla="*/ 9955 w 10000"/>
              <a:gd name="connsiteY21" fmla="*/ 1437 h 10000"/>
              <a:gd name="connsiteX22" fmla="*/ 10000 w 10000"/>
              <a:gd name="connsiteY22" fmla="*/ 1772 h 10000"/>
              <a:gd name="connsiteX0" fmla="*/ 0 w 9955"/>
              <a:gd name="connsiteY0" fmla="*/ 7868 h 10000"/>
              <a:gd name="connsiteX1" fmla="*/ 2083 w 9955"/>
              <a:gd name="connsiteY1" fmla="*/ 7868 h 10000"/>
              <a:gd name="connsiteX2" fmla="*/ 2129 w 9955"/>
              <a:gd name="connsiteY2" fmla="*/ 7533 h 10000"/>
              <a:gd name="connsiteX3" fmla="*/ 2129 w 9955"/>
              <a:gd name="connsiteY3" fmla="*/ 1796 h 10000"/>
              <a:gd name="connsiteX4" fmla="*/ 2175 w 9955"/>
              <a:gd name="connsiteY4" fmla="*/ 1461 h 10000"/>
              <a:gd name="connsiteX5" fmla="*/ 4275 w 9955"/>
              <a:gd name="connsiteY5" fmla="*/ 1461 h 10000"/>
              <a:gd name="connsiteX6" fmla="*/ 4321 w 9955"/>
              <a:gd name="connsiteY6" fmla="*/ 1796 h 10000"/>
              <a:gd name="connsiteX7" fmla="*/ 4321 w 9955"/>
              <a:gd name="connsiteY7" fmla="*/ 9665 h 10000"/>
              <a:gd name="connsiteX8" fmla="*/ 4367 w 9955"/>
              <a:gd name="connsiteY8" fmla="*/ 10000 h 10000"/>
              <a:gd name="connsiteX9" fmla="*/ 5817 w 9955"/>
              <a:gd name="connsiteY9" fmla="*/ 10000 h 10000"/>
              <a:gd name="connsiteX10" fmla="*/ 5863 w 9955"/>
              <a:gd name="connsiteY10" fmla="*/ 9665 h 10000"/>
              <a:gd name="connsiteX11" fmla="*/ 5863 w 9955"/>
              <a:gd name="connsiteY11" fmla="*/ 335 h 10000"/>
              <a:gd name="connsiteX12" fmla="*/ 5910 w 9955"/>
              <a:gd name="connsiteY12" fmla="*/ 0 h 10000"/>
              <a:gd name="connsiteX13" fmla="*/ 6951 w 9955"/>
              <a:gd name="connsiteY13" fmla="*/ 0 h 10000"/>
              <a:gd name="connsiteX14" fmla="*/ 6997 w 9955"/>
              <a:gd name="connsiteY14" fmla="*/ 335 h 10000"/>
              <a:gd name="connsiteX15" fmla="*/ 6997 w 9955"/>
              <a:gd name="connsiteY15" fmla="*/ 8575 h 10000"/>
              <a:gd name="connsiteX16" fmla="*/ 7045 w 9955"/>
              <a:gd name="connsiteY16" fmla="*/ 8910 h 10000"/>
              <a:gd name="connsiteX17" fmla="*/ 9157 w 9955"/>
              <a:gd name="connsiteY17" fmla="*/ 8910 h 10000"/>
              <a:gd name="connsiteX18" fmla="*/ 9203 w 9955"/>
              <a:gd name="connsiteY18" fmla="*/ 8575 h 10000"/>
              <a:gd name="connsiteX19" fmla="*/ 9203 w 9955"/>
              <a:gd name="connsiteY19" fmla="*/ 1772 h 10000"/>
              <a:gd name="connsiteX20" fmla="*/ 9251 w 9955"/>
              <a:gd name="connsiteY20" fmla="*/ 1437 h 10000"/>
              <a:gd name="connsiteX21" fmla="*/ 9955 w 9955"/>
              <a:gd name="connsiteY21" fmla="*/ 1437 h 10000"/>
              <a:gd name="connsiteX0" fmla="*/ 0 w 9293"/>
              <a:gd name="connsiteY0" fmla="*/ 7868 h 10000"/>
              <a:gd name="connsiteX1" fmla="*/ 2092 w 9293"/>
              <a:gd name="connsiteY1" fmla="*/ 7868 h 10000"/>
              <a:gd name="connsiteX2" fmla="*/ 2139 w 9293"/>
              <a:gd name="connsiteY2" fmla="*/ 7533 h 10000"/>
              <a:gd name="connsiteX3" fmla="*/ 2139 w 9293"/>
              <a:gd name="connsiteY3" fmla="*/ 1796 h 10000"/>
              <a:gd name="connsiteX4" fmla="*/ 2185 w 9293"/>
              <a:gd name="connsiteY4" fmla="*/ 1461 h 10000"/>
              <a:gd name="connsiteX5" fmla="*/ 4294 w 9293"/>
              <a:gd name="connsiteY5" fmla="*/ 1461 h 10000"/>
              <a:gd name="connsiteX6" fmla="*/ 4341 w 9293"/>
              <a:gd name="connsiteY6" fmla="*/ 1796 h 10000"/>
              <a:gd name="connsiteX7" fmla="*/ 4341 w 9293"/>
              <a:gd name="connsiteY7" fmla="*/ 9665 h 10000"/>
              <a:gd name="connsiteX8" fmla="*/ 4387 w 9293"/>
              <a:gd name="connsiteY8" fmla="*/ 10000 h 10000"/>
              <a:gd name="connsiteX9" fmla="*/ 5843 w 9293"/>
              <a:gd name="connsiteY9" fmla="*/ 10000 h 10000"/>
              <a:gd name="connsiteX10" fmla="*/ 5890 w 9293"/>
              <a:gd name="connsiteY10" fmla="*/ 9665 h 10000"/>
              <a:gd name="connsiteX11" fmla="*/ 5890 w 9293"/>
              <a:gd name="connsiteY11" fmla="*/ 335 h 10000"/>
              <a:gd name="connsiteX12" fmla="*/ 5937 w 9293"/>
              <a:gd name="connsiteY12" fmla="*/ 0 h 10000"/>
              <a:gd name="connsiteX13" fmla="*/ 6982 w 9293"/>
              <a:gd name="connsiteY13" fmla="*/ 0 h 10000"/>
              <a:gd name="connsiteX14" fmla="*/ 7029 w 9293"/>
              <a:gd name="connsiteY14" fmla="*/ 335 h 10000"/>
              <a:gd name="connsiteX15" fmla="*/ 7029 w 9293"/>
              <a:gd name="connsiteY15" fmla="*/ 8575 h 10000"/>
              <a:gd name="connsiteX16" fmla="*/ 7077 w 9293"/>
              <a:gd name="connsiteY16" fmla="*/ 8910 h 10000"/>
              <a:gd name="connsiteX17" fmla="*/ 9198 w 9293"/>
              <a:gd name="connsiteY17" fmla="*/ 8910 h 10000"/>
              <a:gd name="connsiteX18" fmla="*/ 9245 w 9293"/>
              <a:gd name="connsiteY18" fmla="*/ 8575 h 10000"/>
              <a:gd name="connsiteX19" fmla="*/ 9245 w 9293"/>
              <a:gd name="connsiteY19" fmla="*/ 1772 h 10000"/>
              <a:gd name="connsiteX20" fmla="*/ 9293 w 9293"/>
              <a:gd name="connsiteY20" fmla="*/ 1437 h 10000"/>
              <a:gd name="connsiteX0" fmla="*/ 0 w 9948"/>
              <a:gd name="connsiteY0" fmla="*/ 7868 h 10000"/>
              <a:gd name="connsiteX1" fmla="*/ 2251 w 9948"/>
              <a:gd name="connsiteY1" fmla="*/ 7868 h 10000"/>
              <a:gd name="connsiteX2" fmla="*/ 2302 w 9948"/>
              <a:gd name="connsiteY2" fmla="*/ 7533 h 10000"/>
              <a:gd name="connsiteX3" fmla="*/ 2302 w 9948"/>
              <a:gd name="connsiteY3" fmla="*/ 1796 h 10000"/>
              <a:gd name="connsiteX4" fmla="*/ 2351 w 9948"/>
              <a:gd name="connsiteY4" fmla="*/ 1461 h 10000"/>
              <a:gd name="connsiteX5" fmla="*/ 4621 w 9948"/>
              <a:gd name="connsiteY5" fmla="*/ 1461 h 10000"/>
              <a:gd name="connsiteX6" fmla="*/ 4671 w 9948"/>
              <a:gd name="connsiteY6" fmla="*/ 1796 h 10000"/>
              <a:gd name="connsiteX7" fmla="*/ 4671 w 9948"/>
              <a:gd name="connsiteY7" fmla="*/ 9665 h 10000"/>
              <a:gd name="connsiteX8" fmla="*/ 4721 w 9948"/>
              <a:gd name="connsiteY8" fmla="*/ 10000 h 10000"/>
              <a:gd name="connsiteX9" fmla="*/ 6288 w 9948"/>
              <a:gd name="connsiteY9" fmla="*/ 10000 h 10000"/>
              <a:gd name="connsiteX10" fmla="*/ 6338 w 9948"/>
              <a:gd name="connsiteY10" fmla="*/ 9665 h 10000"/>
              <a:gd name="connsiteX11" fmla="*/ 6338 w 9948"/>
              <a:gd name="connsiteY11" fmla="*/ 335 h 10000"/>
              <a:gd name="connsiteX12" fmla="*/ 6389 w 9948"/>
              <a:gd name="connsiteY12" fmla="*/ 0 h 10000"/>
              <a:gd name="connsiteX13" fmla="*/ 7513 w 9948"/>
              <a:gd name="connsiteY13" fmla="*/ 0 h 10000"/>
              <a:gd name="connsiteX14" fmla="*/ 7564 w 9948"/>
              <a:gd name="connsiteY14" fmla="*/ 335 h 10000"/>
              <a:gd name="connsiteX15" fmla="*/ 7564 w 9948"/>
              <a:gd name="connsiteY15" fmla="*/ 8575 h 10000"/>
              <a:gd name="connsiteX16" fmla="*/ 7615 w 9948"/>
              <a:gd name="connsiteY16" fmla="*/ 8910 h 10000"/>
              <a:gd name="connsiteX17" fmla="*/ 9898 w 9948"/>
              <a:gd name="connsiteY17" fmla="*/ 8910 h 10000"/>
              <a:gd name="connsiteX18" fmla="*/ 9948 w 9948"/>
              <a:gd name="connsiteY18" fmla="*/ 8575 h 10000"/>
              <a:gd name="connsiteX19" fmla="*/ 9948 w 9948"/>
              <a:gd name="connsiteY19" fmla="*/ 1772 h 10000"/>
              <a:gd name="connsiteX0" fmla="*/ 0 w 10000"/>
              <a:gd name="connsiteY0" fmla="*/ 7868 h 10000"/>
              <a:gd name="connsiteX1" fmla="*/ 2263 w 10000"/>
              <a:gd name="connsiteY1" fmla="*/ 7868 h 10000"/>
              <a:gd name="connsiteX2" fmla="*/ 2314 w 10000"/>
              <a:gd name="connsiteY2" fmla="*/ 7533 h 10000"/>
              <a:gd name="connsiteX3" fmla="*/ 2314 w 10000"/>
              <a:gd name="connsiteY3" fmla="*/ 1796 h 10000"/>
              <a:gd name="connsiteX4" fmla="*/ 2363 w 10000"/>
              <a:gd name="connsiteY4" fmla="*/ 1461 h 10000"/>
              <a:gd name="connsiteX5" fmla="*/ 4645 w 10000"/>
              <a:gd name="connsiteY5" fmla="*/ 1461 h 10000"/>
              <a:gd name="connsiteX6" fmla="*/ 4695 w 10000"/>
              <a:gd name="connsiteY6" fmla="*/ 1796 h 10000"/>
              <a:gd name="connsiteX7" fmla="*/ 4695 w 10000"/>
              <a:gd name="connsiteY7" fmla="*/ 9665 h 10000"/>
              <a:gd name="connsiteX8" fmla="*/ 4746 w 10000"/>
              <a:gd name="connsiteY8" fmla="*/ 10000 h 10000"/>
              <a:gd name="connsiteX9" fmla="*/ 6321 w 10000"/>
              <a:gd name="connsiteY9" fmla="*/ 10000 h 10000"/>
              <a:gd name="connsiteX10" fmla="*/ 6371 w 10000"/>
              <a:gd name="connsiteY10" fmla="*/ 9665 h 10000"/>
              <a:gd name="connsiteX11" fmla="*/ 6371 w 10000"/>
              <a:gd name="connsiteY11" fmla="*/ 335 h 10000"/>
              <a:gd name="connsiteX12" fmla="*/ 6422 w 10000"/>
              <a:gd name="connsiteY12" fmla="*/ 0 h 10000"/>
              <a:gd name="connsiteX13" fmla="*/ 7552 w 10000"/>
              <a:gd name="connsiteY13" fmla="*/ 0 h 10000"/>
              <a:gd name="connsiteX14" fmla="*/ 7604 w 10000"/>
              <a:gd name="connsiteY14" fmla="*/ 335 h 10000"/>
              <a:gd name="connsiteX15" fmla="*/ 7604 w 10000"/>
              <a:gd name="connsiteY15" fmla="*/ 8575 h 10000"/>
              <a:gd name="connsiteX16" fmla="*/ 7655 w 10000"/>
              <a:gd name="connsiteY16" fmla="*/ 8910 h 10000"/>
              <a:gd name="connsiteX17" fmla="*/ 9950 w 10000"/>
              <a:gd name="connsiteY17" fmla="*/ 8910 h 10000"/>
              <a:gd name="connsiteX18" fmla="*/ 10000 w 10000"/>
              <a:gd name="connsiteY18" fmla="*/ 8575 h 10000"/>
              <a:gd name="connsiteX0" fmla="*/ 0 w 8266"/>
              <a:gd name="connsiteY0" fmla="*/ 7916 h 10000"/>
              <a:gd name="connsiteX1" fmla="*/ 529 w 8266"/>
              <a:gd name="connsiteY1" fmla="*/ 7868 h 10000"/>
              <a:gd name="connsiteX2" fmla="*/ 580 w 8266"/>
              <a:gd name="connsiteY2" fmla="*/ 7533 h 10000"/>
              <a:gd name="connsiteX3" fmla="*/ 580 w 8266"/>
              <a:gd name="connsiteY3" fmla="*/ 1796 h 10000"/>
              <a:gd name="connsiteX4" fmla="*/ 629 w 8266"/>
              <a:gd name="connsiteY4" fmla="*/ 1461 h 10000"/>
              <a:gd name="connsiteX5" fmla="*/ 2911 w 8266"/>
              <a:gd name="connsiteY5" fmla="*/ 1461 h 10000"/>
              <a:gd name="connsiteX6" fmla="*/ 2961 w 8266"/>
              <a:gd name="connsiteY6" fmla="*/ 1796 h 10000"/>
              <a:gd name="connsiteX7" fmla="*/ 2961 w 8266"/>
              <a:gd name="connsiteY7" fmla="*/ 9665 h 10000"/>
              <a:gd name="connsiteX8" fmla="*/ 3012 w 8266"/>
              <a:gd name="connsiteY8" fmla="*/ 10000 h 10000"/>
              <a:gd name="connsiteX9" fmla="*/ 4587 w 8266"/>
              <a:gd name="connsiteY9" fmla="*/ 10000 h 10000"/>
              <a:gd name="connsiteX10" fmla="*/ 4637 w 8266"/>
              <a:gd name="connsiteY10" fmla="*/ 9665 h 10000"/>
              <a:gd name="connsiteX11" fmla="*/ 4637 w 8266"/>
              <a:gd name="connsiteY11" fmla="*/ 335 h 10000"/>
              <a:gd name="connsiteX12" fmla="*/ 4688 w 8266"/>
              <a:gd name="connsiteY12" fmla="*/ 0 h 10000"/>
              <a:gd name="connsiteX13" fmla="*/ 5818 w 8266"/>
              <a:gd name="connsiteY13" fmla="*/ 0 h 10000"/>
              <a:gd name="connsiteX14" fmla="*/ 5870 w 8266"/>
              <a:gd name="connsiteY14" fmla="*/ 335 h 10000"/>
              <a:gd name="connsiteX15" fmla="*/ 5870 w 8266"/>
              <a:gd name="connsiteY15" fmla="*/ 8575 h 10000"/>
              <a:gd name="connsiteX16" fmla="*/ 5921 w 8266"/>
              <a:gd name="connsiteY16" fmla="*/ 8910 h 10000"/>
              <a:gd name="connsiteX17" fmla="*/ 8216 w 8266"/>
              <a:gd name="connsiteY17" fmla="*/ 8910 h 10000"/>
              <a:gd name="connsiteX18" fmla="*/ 8266 w 8266"/>
              <a:gd name="connsiteY18" fmla="*/ 8575 h 10000"/>
              <a:gd name="connsiteX0" fmla="*/ 0 w 10000"/>
              <a:gd name="connsiteY0" fmla="*/ 7916 h 10000"/>
              <a:gd name="connsiteX1" fmla="*/ 640 w 10000"/>
              <a:gd name="connsiteY1" fmla="*/ 7868 h 10000"/>
              <a:gd name="connsiteX2" fmla="*/ 702 w 10000"/>
              <a:gd name="connsiteY2" fmla="*/ 7533 h 10000"/>
              <a:gd name="connsiteX3" fmla="*/ 702 w 10000"/>
              <a:gd name="connsiteY3" fmla="*/ 1796 h 10000"/>
              <a:gd name="connsiteX4" fmla="*/ 761 w 10000"/>
              <a:gd name="connsiteY4" fmla="*/ 1461 h 10000"/>
              <a:gd name="connsiteX5" fmla="*/ 3522 w 10000"/>
              <a:gd name="connsiteY5" fmla="*/ 1461 h 10000"/>
              <a:gd name="connsiteX6" fmla="*/ 3582 w 10000"/>
              <a:gd name="connsiteY6" fmla="*/ 1796 h 10000"/>
              <a:gd name="connsiteX7" fmla="*/ 3582 w 10000"/>
              <a:gd name="connsiteY7" fmla="*/ 9665 h 10000"/>
              <a:gd name="connsiteX8" fmla="*/ 3644 w 10000"/>
              <a:gd name="connsiteY8" fmla="*/ 10000 h 10000"/>
              <a:gd name="connsiteX9" fmla="*/ 5549 w 10000"/>
              <a:gd name="connsiteY9" fmla="*/ 10000 h 10000"/>
              <a:gd name="connsiteX10" fmla="*/ 5610 w 10000"/>
              <a:gd name="connsiteY10" fmla="*/ 9665 h 10000"/>
              <a:gd name="connsiteX11" fmla="*/ 5610 w 10000"/>
              <a:gd name="connsiteY11" fmla="*/ 335 h 10000"/>
              <a:gd name="connsiteX12" fmla="*/ 5671 w 10000"/>
              <a:gd name="connsiteY12" fmla="*/ 0 h 10000"/>
              <a:gd name="connsiteX13" fmla="*/ 7038 w 10000"/>
              <a:gd name="connsiteY13" fmla="*/ 0 h 10000"/>
              <a:gd name="connsiteX14" fmla="*/ 7101 w 10000"/>
              <a:gd name="connsiteY14" fmla="*/ 335 h 10000"/>
              <a:gd name="connsiteX15" fmla="*/ 7101 w 10000"/>
              <a:gd name="connsiteY15" fmla="*/ 8575 h 10000"/>
              <a:gd name="connsiteX16" fmla="*/ 7163 w 10000"/>
              <a:gd name="connsiteY16" fmla="*/ 8910 h 10000"/>
              <a:gd name="connsiteX17" fmla="*/ 9940 w 10000"/>
              <a:gd name="connsiteY17" fmla="*/ 8910 h 10000"/>
              <a:gd name="connsiteX18" fmla="*/ 10000 w 10000"/>
              <a:gd name="connsiteY18" fmla="*/ 8575 h 10000"/>
              <a:gd name="connsiteX0" fmla="*/ 0 w 9964"/>
              <a:gd name="connsiteY0" fmla="*/ 7882 h 10000"/>
              <a:gd name="connsiteX1" fmla="*/ 604 w 9964"/>
              <a:gd name="connsiteY1" fmla="*/ 7868 h 10000"/>
              <a:gd name="connsiteX2" fmla="*/ 666 w 9964"/>
              <a:gd name="connsiteY2" fmla="*/ 7533 h 10000"/>
              <a:gd name="connsiteX3" fmla="*/ 666 w 9964"/>
              <a:gd name="connsiteY3" fmla="*/ 1796 h 10000"/>
              <a:gd name="connsiteX4" fmla="*/ 725 w 9964"/>
              <a:gd name="connsiteY4" fmla="*/ 1461 h 10000"/>
              <a:gd name="connsiteX5" fmla="*/ 3486 w 9964"/>
              <a:gd name="connsiteY5" fmla="*/ 1461 h 10000"/>
              <a:gd name="connsiteX6" fmla="*/ 3546 w 9964"/>
              <a:gd name="connsiteY6" fmla="*/ 1796 h 10000"/>
              <a:gd name="connsiteX7" fmla="*/ 3546 w 9964"/>
              <a:gd name="connsiteY7" fmla="*/ 9665 h 10000"/>
              <a:gd name="connsiteX8" fmla="*/ 3608 w 9964"/>
              <a:gd name="connsiteY8" fmla="*/ 10000 h 10000"/>
              <a:gd name="connsiteX9" fmla="*/ 5513 w 9964"/>
              <a:gd name="connsiteY9" fmla="*/ 10000 h 10000"/>
              <a:gd name="connsiteX10" fmla="*/ 5574 w 9964"/>
              <a:gd name="connsiteY10" fmla="*/ 9665 h 10000"/>
              <a:gd name="connsiteX11" fmla="*/ 5574 w 9964"/>
              <a:gd name="connsiteY11" fmla="*/ 335 h 10000"/>
              <a:gd name="connsiteX12" fmla="*/ 5635 w 9964"/>
              <a:gd name="connsiteY12" fmla="*/ 0 h 10000"/>
              <a:gd name="connsiteX13" fmla="*/ 7002 w 9964"/>
              <a:gd name="connsiteY13" fmla="*/ 0 h 10000"/>
              <a:gd name="connsiteX14" fmla="*/ 7065 w 9964"/>
              <a:gd name="connsiteY14" fmla="*/ 335 h 10000"/>
              <a:gd name="connsiteX15" fmla="*/ 7065 w 9964"/>
              <a:gd name="connsiteY15" fmla="*/ 8575 h 10000"/>
              <a:gd name="connsiteX16" fmla="*/ 7127 w 9964"/>
              <a:gd name="connsiteY16" fmla="*/ 8910 h 10000"/>
              <a:gd name="connsiteX17" fmla="*/ 9904 w 9964"/>
              <a:gd name="connsiteY17" fmla="*/ 8910 h 10000"/>
              <a:gd name="connsiteX18" fmla="*/ 9964 w 9964"/>
              <a:gd name="connsiteY18" fmla="*/ 8575 h 10000"/>
              <a:gd name="connsiteX0" fmla="*/ 0 w 10018"/>
              <a:gd name="connsiteY0" fmla="*/ 7882 h 10000"/>
              <a:gd name="connsiteX1" fmla="*/ 624 w 10018"/>
              <a:gd name="connsiteY1" fmla="*/ 7868 h 10000"/>
              <a:gd name="connsiteX2" fmla="*/ 686 w 10018"/>
              <a:gd name="connsiteY2" fmla="*/ 7533 h 10000"/>
              <a:gd name="connsiteX3" fmla="*/ 686 w 10018"/>
              <a:gd name="connsiteY3" fmla="*/ 1796 h 10000"/>
              <a:gd name="connsiteX4" fmla="*/ 746 w 10018"/>
              <a:gd name="connsiteY4" fmla="*/ 1461 h 10000"/>
              <a:gd name="connsiteX5" fmla="*/ 3517 w 10018"/>
              <a:gd name="connsiteY5" fmla="*/ 1461 h 10000"/>
              <a:gd name="connsiteX6" fmla="*/ 3577 w 10018"/>
              <a:gd name="connsiteY6" fmla="*/ 1796 h 10000"/>
              <a:gd name="connsiteX7" fmla="*/ 3577 w 10018"/>
              <a:gd name="connsiteY7" fmla="*/ 9665 h 10000"/>
              <a:gd name="connsiteX8" fmla="*/ 3639 w 10018"/>
              <a:gd name="connsiteY8" fmla="*/ 10000 h 10000"/>
              <a:gd name="connsiteX9" fmla="*/ 5551 w 10018"/>
              <a:gd name="connsiteY9" fmla="*/ 10000 h 10000"/>
              <a:gd name="connsiteX10" fmla="*/ 5612 w 10018"/>
              <a:gd name="connsiteY10" fmla="*/ 9665 h 10000"/>
              <a:gd name="connsiteX11" fmla="*/ 5612 w 10018"/>
              <a:gd name="connsiteY11" fmla="*/ 335 h 10000"/>
              <a:gd name="connsiteX12" fmla="*/ 5673 w 10018"/>
              <a:gd name="connsiteY12" fmla="*/ 0 h 10000"/>
              <a:gd name="connsiteX13" fmla="*/ 7045 w 10018"/>
              <a:gd name="connsiteY13" fmla="*/ 0 h 10000"/>
              <a:gd name="connsiteX14" fmla="*/ 7109 w 10018"/>
              <a:gd name="connsiteY14" fmla="*/ 335 h 10000"/>
              <a:gd name="connsiteX15" fmla="*/ 7109 w 10018"/>
              <a:gd name="connsiteY15" fmla="*/ 8575 h 10000"/>
              <a:gd name="connsiteX16" fmla="*/ 7171 w 10018"/>
              <a:gd name="connsiteY16" fmla="*/ 8910 h 10000"/>
              <a:gd name="connsiteX17" fmla="*/ 9958 w 10018"/>
              <a:gd name="connsiteY17" fmla="*/ 8910 h 10000"/>
              <a:gd name="connsiteX18" fmla="*/ 10018 w 10018"/>
              <a:gd name="connsiteY18" fmla="*/ 8575 h 10000"/>
              <a:gd name="connsiteX0" fmla="*/ 0 w 10023"/>
              <a:gd name="connsiteY0" fmla="*/ 7857 h 10000"/>
              <a:gd name="connsiteX1" fmla="*/ 629 w 10023"/>
              <a:gd name="connsiteY1" fmla="*/ 7868 h 10000"/>
              <a:gd name="connsiteX2" fmla="*/ 691 w 10023"/>
              <a:gd name="connsiteY2" fmla="*/ 7533 h 10000"/>
              <a:gd name="connsiteX3" fmla="*/ 691 w 10023"/>
              <a:gd name="connsiteY3" fmla="*/ 1796 h 10000"/>
              <a:gd name="connsiteX4" fmla="*/ 751 w 10023"/>
              <a:gd name="connsiteY4" fmla="*/ 1461 h 10000"/>
              <a:gd name="connsiteX5" fmla="*/ 3522 w 10023"/>
              <a:gd name="connsiteY5" fmla="*/ 1461 h 10000"/>
              <a:gd name="connsiteX6" fmla="*/ 3582 w 10023"/>
              <a:gd name="connsiteY6" fmla="*/ 1796 h 10000"/>
              <a:gd name="connsiteX7" fmla="*/ 3582 w 10023"/>
              <a:gd name="connsiteY7" fmla="*/ 9665 h 10000"/>
              <a:gd name="connsiteX8" fmla="*/ 3644 w 10023"/>
              <a:gd name="connsiteY8" fmla="*/ 10000 h 10000"/>
              <a:gd name="connsiteX9" fmla="*/ 5556 w 10023"/>
              <a:gd name="connsiteY9" fmla="*/ 10000 h 10000"/>
              <a:gd name="connsiteX10" fmla="*/ 5617 w 10023"/>
              <a:gd name="connsiteY10" fmla="*/ 9665 h 10000"/>
              <a:gd name="connsiteX11" fmla="*/ 5617 w 10023"/>
              <a:gd name="connsiteY11" fmla="*/ 335 h 10000"/>
              <a:gd name="connsiteX12" fmla="*/ 5678 w 10023"/>
              <a:gd name="connsiteY12" fmla="*/ 0 h 10000"/>
              <a:gd name="connsiteX13" fmla="*/ 7050 w 10023"/>
              <a:gd name="connsiteY13" fmla="*/ 0 h 10000"/>
              <a:gd name="connsiteX14" fmla="*/ 7114 w 10023"/>
              <a:gd name="connsiteY14" fmla="*/ 335 h 10000"/>
              <a:gd name="connsiteX15" fmla="*/ 7114 w 10023"/>
              <a:gd name="connsiteY15" fmla="*/ 8575 h 10000"/>
              <a:gd name="connsiteX16" fmla="*/ 7176 w 10023"/>
              <a:gd name="connsiteY16" fmla="*/ 8910 h 10000"/>
              <a:gd name="connsiteX17" fmla="*/ 9963 w 10023"/>
              <a:gd name="connsiteY17" fmla="*/ 8910 h 10000"/>
              <a:gd name="connsiteX18" fmla="*/ 10023 w 10023"/>
              <a:gd name="connsiteY18" fmla="*/ 8575 h 10000"/>
              <a:gd name="connsiteX0" fmla="*/ 0 w 10023"/>
              <a:gd name="connsiteY0" fmla="*/ 7857 h 10000"/>
              <a:gd name="connsiteX1" fmla="*/ 629 w 10023"/>
              <a:gd name="connsiteY1" fmla="*/ 7868 h 10000"/>
              <a:gd name="connsiteX2" fmla="*/ 691 w 10023"/>
              <a:gd name="connsiteY2" fmla="*/ 7533 h 10000"/>
              <a:gd name="connsiteX3" fmla="*/ 691 w 10023"/>
              <a:gd name="connsiteY3" fmla="*/ 1796 h 10000"/>
              <a:gd name="connsiteX4" fmla="*/ 751 w 10023"/>
              <a:gd name="connsiteY4" fmla="*/ 1461 h 10000"/>
              <a:gd name="connsiteX5" fmla="*/ 3522 w 10023"/>
              <a:gd name="connsiteY5" fmla="*/ 1461 h 10000"/>
              <a:gd name="connsiteX6" fmla="*/ 3582 w 10023"/>
              <a:gd name="connsiteY6" fmla="*/ 1796 h 10000"/>
              <a:gd name="connsiteX7" fmla="*/ 3582 w 10023"/>
              <a:gd name="connsiteY7" fmla="*/ 9665 h 10000"/>
              <a:gd name="connsiteX8" fmla="*/ 3644 w 10023"/>
              <a:gd name="connsiteY8" fmla="*/ 10000 h 10000"/>
              <a:gd name="connsiteX9" fmla="*/ 5556 w 10023"/>
              <a:gd name="connsiteY9" fmla="*/ 10000 h 10000"/>
              <a:gd name="connsiteX10" fmla="*/ 5617 w 10023"/>
              <a:gd name="connsiteY10" fmla="*/ 9665 h 10000"/>
              <a:gd name="connsiteX11" fmla="*/ 5617 w 10023"/>
              <a:gd name="connsiteY11" fmla="*/ 335 h 10000"/>
              <a:gd name="connsiteX12" fmla="*/ 5678 w 10023"/>
              <a:gd name="connsiteY12" fmla="*/ 0 h 10000"/>
              <a:gd name="connsiteX13" fmla="*/ 7050 w 10023"/>
              <a:gd name="connsiteY13" fmla="*/ 0 h 10000"/>
              <a:gd name="connsiteX14" fmla="*/ 7114 w 10023"/>
              <a:gd name="connsiteY14" fmla="*/ 335 h 10000"/>
              <a:gd name="connsiteX15" fmla="*/ 7114 w 10023"/>
              <a:gd name="connsiteY15" fmla="*/ 8575 h 10000"/>
              <a:gd name="connsiteX16" fmla="*/ 7176 w 10023"/>
              <a:gd name="connsiteY16" fmla="*/ 8910 h 10000"/>
              <a:gd name="connsiteX17" fmla="*/ 10023 w 10023"/>
              <a:gd name="connsiteY17" fmla="*/ 8575 h 10000"/>
              <a:gd name="connsiteX0" fmla="*/ 0 w 8783"/>
              <a:gd name="connsiteY0" fmla="*/ 7857 h 10000"/>
              <a:gd name="connsiteX1" fmla="*/ 629 w 8783"/>
              <a:gd name="connsiteY1" fmla="*/ 7868 h 10000"/>
              <a:gd name="connsiteX2" fmla="*/ 691 w 8783"/>
              <a:gd name="connsiteY2" fmla="*/ 7533 h 10000"/>
              <a:gd name="connsiteX3" fmla="*/ 691 w 8783"/>
              <a:gd name="connsiteY3" fmla="*/ 1796 h 10000"/>
              <a:gd name="connsiteX4" fmla="*/ 751 w 8783"/>
              <a:gd name="connsiteY4" fmla="*/ 1461 h 10000"/>
              <a:gd name="connsiteX5" fmla="*/ 3522 w 8783"/>
              <a:gd name="connsiteY5" fmla="*/ 1461 h 10000"/>
              <a:gd name="connsiteX6" fmla="*/ 3582 w 8783"/>
              <a:gd name="connsiteY6" fmla="*/ 1796 h 10000"/>
              <a:gd name="connsiteX7" fmla="*/ 3582 w 8783"/>
              <a:gd name="connsiteY7" fmla="*/ 9665 h 10000"/>
              <a:gd name="connsiteX8" fmla="*/ 3644 w 8783"/>
              <a:gd name="connsiteY8" fmla="*/ 10000 h 10000"/>
              <a:gd name="connsiteX9" fmla="*/ 5556 w 8783"/>
              <a:gd name="connsiteY9" fmla="*/ 10000 h 10000"/>
              <a:gd name="connsiteX10" fmla="*/ 5617 w 8783"/>
              <a:gd name="connsiteY10" fmla="*/ 9665 h 10000"/>
              <a:gd name="connsiteX11" fmla="*/ 5617 w 8783"/>
              <a:gd name="connsiteY11" fmla="*/ 335 h 10000"/>
              <a:gd name="connsiteX12" fmla="*/ 5678 w 8783"/>
              <a:gd name="connsiteY12" fmla="*/ 0 h 10000"/>
              <a:gd name="connsiteX13" fmla="*/ 7050 w 8783"/>
              <a:gd name="connsiteY13" fmla="*/ 0 h 10000"/>
              <a:gd name="connsiteX14" fmla="*/ 7114 w 8783"/>
              <a:gd name="connsiteY14" fmla="*/ 335 h 10000"/>
              <a:gd name="connsiteX15" fmla="*/ 7114 w 8783"/>
              <a:gd name="connsiteY15" fmla="*/ 8575 h 10000"/>
              <a:gd name="connsiteX16" fmla="*/ 7176 w 8783"/>
              <a:gd name="connsiteY16" fmla="*/ 8910 h 10000"/>
              <a:gd name="connsiteX17" fmla="*/ 8783 w 8783"/>
              <a:gd name="connsiteY17" fmla="*/ 8893 h 10000"/>
              <a:gd name="connsiteX0" fmla="*/ 0 w 9997"/>
              <a:gd name="connsiteY0" fmla="*/ 7857 h 10000"/>
              <a:gd name="connsiteX1" fmla="*/ 716 w 9997"/>
              <a:gd name="connsiteY1" fmla="*/ 7868 h 10000"/>
              <a:gd name="connsiteX2" fmla="*/ 787 w 9997"/>
              <a:gd name="connsiteY2" fmla="*/ 7533 h 10000"/>
              <a:gd name="connsiteX3" fmla="*/ 787 w 9997"/>
              <a:gd name="connsiteY3" fmla="*/ 1796 h 10000"/>
              <a:gd name="connsiteX4" fmla="*/ 855 w 9997"/>
              <a:gd name="connsiteY4" fmla="*/ 1461 h 10000"/>
              <a:gd name="connsiteX5" fmla="*/ 4010 w 9997"/>
              <a:gd name="connsiteY5" fmla="*/ 1461 h 10000"/>
              <a:gd name="connsiteX6" fmla="*/ 4078 w 9997"/>
              <a:gd name="connsiteY6" fmla="*/ 1796 h 10000"/>
              <a:gd name="connsiteX7" fmla="*/ 4078 w 9997"/>
              <a:gd name="connsiteY7" fmla="*/ 9665 h 10000"/>
              <a:gd name="connsiteX8" fmla="*/ 4149 w 9997"/>
              <a:gd name="connsiteY8" fmla="*/ 10000 h 10000"/>
              <a:gd name="connsiteX9" fmla="*/ 6326 w 9997"/>
              <a:gd name="connsiteY9" fmla="*/ 10000 h 10000"/>
              <a:gd name="connsiteX10" fmla="*/ 6395 w 9997"/>
              <a:gd name="connsiteY10" fmla="*/ 9665 h 10000"/>
              <a:gd name="connsiteX11" fmla="*/ 6395 w 9997"/>
              <a:gd name="connsiteY11" fmla="*/ 335 h 10000"/>
              <a:gd name="connsiteX12" fmla="*/ 6465 w 9997"/>
              <a:gd name="connsiteY12" fmla="*/ 0 h 10000"/>
              <a:gd name="connsiteX13" fmla="*/ 8027 w 9997"/>
              <a:gd name="connsiteY13" fmla="*/ 0 h 10000"/>
              <a:gd name="connsiteX14" fmla="*/ 8100 w 9997"/>
              <a:gd name="connsiteY14" fmla="*/ 335 h 10000"/>
              <a:gd name="connsiteX15" fmla="*/ 8100 w 9997"/>
              <a:gd name="connsiteY15" fmla="*/ 8575 h 10000"/>
              <a:gd name="connsiteX16" fmla="*/ 8170 w 9997"/>
              <a:gd name="connsiteY16" fmla="*/ 8910 h 10000"/>
              <a:gd name="connsiteX17" fmla="*/ 9997 w 9997"/>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35 h 10000"/>
              <a:gd name="connsiteX17" fmla="*/ 10000 w 10000"/>
              <a:gd name="connsiteY17" fmla="*/ 8927 h 10000"/>
              <a:gd name="connsiteX0" fmla="*/ 0 w 10008"/>
              <a:gd name="connsiteY0" fmla="*/ 7857 h 10000"/>
              <a:gd name="connsiteX1" fmla="*/ 726 w 10008"/>
              <a:gd name="connsiteY1" fmla="*/ 7855 h 10000"/>
              <a:gd name="connsiteX2" fmla="*/ 787 w 10008"/>
              <a:gd name="connsiteY2" fmla="*/ 7533 h 10000"/>
              <a:gd name="connsiteX3" fmla="*/ 787 w 10008"/>
              <a:gd name="connsiteY3" fmla="*/ 1796 h 10000"/>
              <a:gd name="connsiteX4" fmla="*/ 855 w 10008"/>
              <a:gd name="connsiteY4" fmla="*/ 1461 h 10000"/>
              <a:gd name="connsiteX5" fmla="*/ 4011 w 10008"/>
              <a:gd name="connsiteY5" fmla="*/ 1461 h 10000"/>
              <a:gd name="connsiteX6" fmla="*/ 4079 w 10008"/>
              <a:gd name="connsiteY6" fmla="*/ 1796 h 10000"/>
              <a:gd name="connsiteX7" fmla="*/ 4079 w 10008"/>
              <a:gd name="connsiteY7" fmla="*/ 9665 h 10000"/>
              <a:gd name="connsiteX8" fmla="*/ 4150 w 10008"/>
              <a:gd name="connsiteY8" fmla="*/ 10000 h 10000"/>
              <a:gd name="connsiteX9" fmla="*/ 6328 w 10008"/>
              <a:gd name="connsiteY9" fmla="*/ 10000 h 10000"/>
              <a:gd name="connsiteX10" fmla="*/ 6397 w 10008"/>
              <a:gd name="connsiteY10" fmla="*/ 9665 h 10000"/>
              <a:gd name="connsiteX11" fmla="*/ 6397 w 10008"/>
              <a:gd name="connsiteY11" fmla="*/ 335 h 10000"/>
              <a:gd name="connsiteX12" fmla="*/ 6467 w 10008"/>
              <a:gd name="connsiteY12" fmla="*/ 0 h 10000"/>
              <a:gd name="connsiteX13" fmla="*/ 8029 w 10008"/>
              <a:gd name="connsiteY13" fmla="*/ 0 h 10000"/>
              <a:gd name="connsiteX14" fmla="*/ 8102 w 10008"/>
              <a:gd name="connsiteY14" fmla="*/ 335 h 10000"/>
              <a:gd name="connsiteX15" fmla="*/ 8102 w 10008"/>
              <a:gd name="connsiteY15" fmla="*/ 8575 h 10000"/>
              <a:gd name="connsiteX16" fmla="*/ 8172 w 10008"/>
              <a:gd name="connsiteY16" fmla="*/ 8935 h 10000"/>
              <a:gd name="connsiteX17" fmla="*/ 10008 w 10008"/>
              <a:gd name="connsiteY17" fmla="*/ 8927 h 10000"/>
              <a:gd name="connsiteX0" fmla="*/ 0 w 10016"/>
              <a:gd name="connsiteY0" fmla="*/ 7857 h 10000"/>
              <a:gd name="connsiteX1" fmla="*/ 726 w 10016"/>
              <a:gd name="connsiteY1" fmla="*/ 7855 h 10000"/>
              <a:gd name="connsiteX2" fmla="*/ 787 w 10016"/>
              <a:gd name="connsiteY2" fmla="*/ 7533 h 10000"/>
              <a:gd name="connsiteX3" fmla="*/ 787 w 10016"/>
              <a:gd name="connsiteY3" fmla="*/ 1796 h 10000"/>
              <a:gd name="connsiteX4" fmla="*/ 855 w 10016"/>
              <a:gd name="connsiteY4" fmla="*/ 1461 h 10000"/>
              <a:gd name="connsiteX5" fmla="*/ 4011 w 10016"/>
              <a:gd name="connsiteY5" fmla="*/ 1461 h 10000"/>
              <a:gd name="connsiteX6" fmla="*/ 4079 w 10016"/>
              <a:gd name="connsiteY6" fmla="*/ 1796 h 10000"/>
              <a:gd name="connsiteX7" fmla="*/ 4079 w 10016"/>
              <a:gd name="connsiteY7" fmla="*/ 9665 h 10000"/>
              <a:gd name="connsiteX8" fmla="*/ 4150 w 10016"/>
              <a:gd name="connsiteY8" fmla="*/ 10000 h 10000"/>
              <a:gd name="connsiteX9" fmla="*/ 6328 w 10016"/>
              <a:gd name="connsiteY9" fmla="*/ 10000 h 10000"/>
              <a:gd name="connsiteX10" fmla="*/ 6397 w 10016"/>
              <a:gd name="connsiteY10" fmla="*/ 9665 h 10000"/>
              <a:gd name="connsiteX11" fmla="*/ 6397 w 10016"/>
              <a:gd name="connsiteY11" fmla="*/ 335 h 10000"/>
              <a:gd name="connsiteX12" fmla="*/ 6467 w 10016"/>
              <a:gd name="connsiteY12" fmla="*/ 0 h 10000"/>
              <a:gd name="connsiteX13" fmla="*/ 8029 w 10016"/>
              <a:gd name="connsiteY13" fmla="*/ 0 h 10000"/>
              <a:gd name="connsiteX14" fmla="*/ 8102 w 10016"/>
              <a:gd name="connsiteY14" fmla="*/ 335 h 10000"/>
              <a:gd name="connsiteX15" fmla="*/ 8102 w 10016"/>
              <a:gd name="connsiteY15" fmla="*/ 8575 h 10000"/>
              <a:gd name="connsiteX16" fmla="*/ 8172 w 10016"/>
              <a:gd name="connsiteY16" fmla="*/ 8935 h 10000"/>
              <a:gd name="connsiteX17" fmla="*/ 10016 w 10016"/>
              <a:gd name="connsiteY17" fmla="*/ 8940 h 10000"/>
              <a:gd name="connsiteX0" fmla="*/ 0 w 10016"/>
              <a:gd name="connsiteY0" fmla="*/ 7857 h 10000"/>
              <a:gd name="connsiteX1" fmla="*/ 726 w 10016"/>
              <a:gd name="connsiteY1" fmla="*/ 7855 h 10000"/>
              <a:gd name="connsiteX2" fmla="*/ 787 w 10016"/>
              <a:gd name="connsiteY2" fmla="*/ 7533 h 10000"/>
              <a:gd name="connsiteX3" fmla="*/ 787 w 10016"/>
              <a:gd name="connsiteY3" fmla="*/ 1796 h 10000"/>
              <a:gd name="connsiteX4" fmla="*/ 855 w 10016"/>
              <a:gd name="connsiteY4" fmla="*/ 1461 h 10000"/>
              <a:gd name="connsiteX5" fmla="*/ 4011 w 10016"/>
              <a:gd name="connsiteY5" fmla="*/ 1461 h 10000"/>
              <a:gd name="connsiteX6" fmla="*/ 4079 w 10016"/>
              <a:gd name="connsiteY6" fmla="*/ 1796 h 10000"/>
              <a:gd name="connsiteX7" fmla="*/ 4079 w 10016"/>
              <a:gd name="connsiteY7" fmla="*/ 9665 h 10000"/>
              <a:gd name="connsiteX8" fmla="*/ 4150 w 10016"/>
              <a:gd name="connsiteY8" fmla="*/ 10000 h 10000"/>
              <a:gd name="connsiteX9" fmla="*/ 6328 w 10016"/>
              <a:gd name="connsiteY9" fmla="*/ 10000 h 10000"/>
              <a:gd name="connsiteX10" fmla="*/ 6397 w 10016"/>
              <a:gd name="connsiteY10" fmla="*/ 9665 h 10000"/>
              <a:gd name="connsiteX11" fmla="*/ 6397 w 10016"/>
              <a:gd name="connsiteY11" fmla="*/ 335 h 10000"/>
              <a:gd name="connsiteX12" fmla="*/ 6467 w 10016"/>
              <a:gd name="connsiteY12" fmla="*/ 0 h 10000"/>
              <a:gd name="connsiteX13" fmla="*/ 8029 w 10016"/>
              <a:gd name="connsiteY13" fmla="*/ 0 h 10000"/>
              <a:gd name="connsiteX14" fmla="*/ 8102 w 10016"/>
              <a:gd name="connsiteY14" fmla="*/ 335 h 10000"/>
              <a:gd name="connsiteX15" fmla="*/ 8102 w 10016"/>
              <a:gd name="connsiteY15" fmla="*/ 8575 h 10000"/>
              <a:gd name="connsiteX16" fmla="*/ 8172 w 10016"/>
              <a:gd name="connsiteY16" fmla="*/ 8935 h 10000"/>
              <a:gd name="connsiteX17" fmla="*/ 10016 w 10016"/>
              <a:gd name="connsiteY17" fmla="*/ 8927 h 10000"/>
              <a:gd name="connsiteX0" fmla="*/ 0 w 10050"/>
              <a:gd name="connsiteY0" fmla="*/ 7857 h 10000"/>
              <a:gd name="connsiteX1" fmla="*/ 726 w 10050"/>
              <a:gd name="connsiteY1" fmla="*/ 7855 h 10000"/>
              <a:gd name="connsiteX2" fmla="*/ 787 w 10050"/>
              <a:gd name="connsiteY2" fmla="*/ 7533 h 10000"/>
              <a:gd name="connsiteX3" fmla="*/ 787 w 10050"/>
              <a:gd name="connsiteY3" fmla="*/ 1796 h 10000"/>
              <a:gd name="connsiteX4" fmla="*/ 855 w 10050"/>
              <a:gd name="connsiteY4" fmla="*/ 1461 h 10000"/>
              <a:gd name="connsiteX5" fmla="*/ 4011 w 10050"/>
              <a:gd name="connsiteY5" fmla="*/ 1461 h 10000"/>
              <a:gd name="connsiteX6" fmla="*/ 4079 w 10050"/>
              <a:gd name="connsiteY6" fmla="*/ 1796 h 10000"/>
              <a:gd name="connsiteX7" fmla="*/ 4079 w 10050"/>
              <a:gd name="connsiteY7" fmla="*/ 9665 h 10000"/>
              <a:gd name="connsiteX8" fmla="*/ 4150 w 10050"/>
              <a:gd name="connsiteY8" fmla="*/ 10000 h 10000"/>
              <a:gd name="connsiteX9" fmla="*/ 6328 w 10050"/>
              <a:gd name="connsiteY9" fmla="*/ 10000 h 10000"/>
              <a:gd name="connsiteX10" fmla="*/ 6397 w 10050"/>
              <a:gd name="connsiteY10" fmla="*/ 9665 h 10000"/>
              <a:gd name="connsiteX11" fmla="*/ 6397 w 10050"/>
              <a:gd name="connsiteY11" fmla="*/ 335 h 10000"/>
              <a:gd name="connsiteX12" fmla="*/ 6467 w 10050"/>
              <a:gd name="connsiteY12" fmla="*/ 0 h 10000"/>
              <a:gd name="connsiteX13" fmla="*/ 8029 w 10050"/>
              <a:gd name="connsiteY13" fmla="*/ 0 h 10000"/>
              <a:gd name="connsiteX14" fmla="*/ 8102 w 10050"/>
              <a:gd name="connsiteY14" fmla="*/ 335 h 10000"/>
              <a:gd name="connsiteX15" fmla="*/ 8102 w 10050"/>
              <a:gd name="connsiteY15" fmla="*/ 8575 h 10000"/>
              <a:gd name="connsiteX16" fmla="*/ 8172 w 10050"/>
              <a:gd name="connsiteY16" fmla="*/ 8935 h 10000"/>
              <a:gd name="connsiteX17" fmla="*/ 10050 w 10050"/>
              <a:gd name="connsiteY17" fmla="*/ 8927 h 10000"/>
              <a:gd name="connsiteX0" fmla="*/ 0 w 10037"/>
              <a:gd name="connsiteY0" fmla="*/ 7857 h 10000"/>
              <a:gd name="connsiteX1" fmla="*/ 726 w 10037"/>
              <a:gd name="connsiteY1" fmla="*/ 7855 h 10000"/>
              <a:gd name="connsiteX2" fmla="*/ 787 w 10037"/>
              <a:gd name="connsiteY2" fmla="*/ 7533 h 10000"/>
              <a:gd name="connsiteX3" fmla="*/ 787 w 10037"/>
              <a:gd name="connsiteY3" fmla="*/ 1796 h 10000"/>
              <a:gd name="connsiteX4" fmla="*/ 855 w 10037"/>
              <a:gd name="connsiteY4" fmla="*/ 1461 h 10000"/>
              <a:gd name="connsiteX5" fmla="*/ 4011 w 10037"/>
              <a:gd name="connsiteY5" fmla="*/ 1461 h 10000"/>
              <a:gd name="connsiteX6" fmla="*/ 4079 w 10037"/>
              <a:gd name="connsiteY6" fmla="*/ 1796 h 10000"/>
              <a:gd name="connsiteX7" fmla="*/ 4079 w 10037"/>
              <a:gd name="connsiteY7" fmla="*/ 9665 h 10000"/>
              <a:gd name="connsiteX8" fmla="*/ 4150 w 10037"/>
              <a:gd name="connsiteY8" fmla="*/ 10000 h 10000"/>
              <a:gd name="connsiteX9" fmla="*/ 6328 w 10037"/>
              <a:gd name="connsiteY9" fmla="*/ 10000 h 10000"/>
              <a:gd name="connsiteX10" fmla="*/ 6397 w 10037"/>
              <a:gd name="connsiteY10" fmla="*/ 9665 h 10000"/>
              <a:gd name="connsiteX11" fmla="*/ 6397 w 10037"/>
              <a:gd name="connsiteY11" fmla="*/ 335 h 10000"/>
              <a:gd name="connsiteX12" fmla="*/ 6467 w 10037"/>
              <a:gd name="connsiteY12" fmla="*/ 0 h 10000"/>
              <a:gd name="connsiteX13" fmla="*/ 8029 w 10037"/>
              <a:gd name="connsiteY13" fmla="*/ 0 h 10000"/>
              <a:gd name="connsiteX14" fmla="*/ 8102 w 10037"/>
              <a:gd name="connsiteY14" fmla="*/ 335 h 10000"/>
              <a:gd name="connsiteX15" fmla="*/ 8102 w 10037"/>
              <a:gd name="connsiteY15" fmla="*/ 8575 h 10000"/>
              <a:gd name="connsiteX16" fmla="*/ 8172 w 10037"/>
              <a:gd name="connsiteY16" fmla="*/ 8935 h 10000"/>
              <a:gd name="connsiteX17" fmla="*/ 10037 w 10037"/>
              <a:gd name="connsiteY17" fmla="*/ 8940 h 10000"/>
              <a:gd name="connsiteX0" fmla="*/ 0 w 10037"/>
              <a:gd name="connsiteY0" fmla="*/ 7857 h 10000"/>
              <a:gd name="connsiteX1" fmla="*/ 726 w 10037"/>
              <a:gd name="connsiteY1" fmla="*/ 7855 h 10000"/>
              <a:gd name="connsiteX2" fmla="*/ 787 w 10037"/>
              <a:gd name="connsiteY2" fmla="*/ 7533 h 10000"/>
              <a:gd name="connsiteX3" fmla="*/ 787 w 10037"/>
              <a:gd name="connsiteY3" fmla="*/ 1796 h 10000"/>
              <a:gd name="connsiteX4" fmla="*/ 855 w 10037"/>
              <a:gd name="connsiteY4" fmla="*/ 1461 h 10000"/>
              <a:gd name="connsiteX5" fmla="*/ 4011 w 10037"/>
              <a:gd name="connsiteY5" fmla="*/ 1461 h 10000"/>
              <a:gd name="connsiteX6" fmla="*/ 4079 w 10037"/>
              <a:gd name="connsiteY6" fmla="*/ 1796 h 10000"/>
              <a:gd name="connsiteX7" fmla="*/ 4079 w 10037"/>
              <a:gd name="connsiteY7" fmla="*/ 9665 h 10000"/>
              <a:gd name="connsiteX8" fmla="*/ 4150 w 10037"/>
              <a:gd name="connsiteY8" fmla="*/ 10000 h 10000"/>
              <a:gd name="connsiteX9" fmla="*/ 6328 w 10037"/>
              <a:gd name="connsiteY9" fmla="*/ 10000 h 10000"/>
              <a:gd name="connsiteX10" fmla="*/ 6397 w 10037"/>
              <a:gd name="connsiteY10" fmla="*/ 9665 h 10000"/>
              <a:gd name="connsiteX11" fmla="*/ 6397 w 10037"/>
              <a:gd name="connsiteY11" fmla="*/ 335 h 10000"/>
              <a:gd name="connsiteX12" fmla="*/ 6467 w 10037"/>
              <a:gd name="connsiteY12" fmla="*/ 0 h 10000"/>
              <a:gd name="connsiteX13" fmla="*/ 8029 w 10037"/>
              <a:gd name="connsiteY13" fmla="*/ 0 h 10000"/>
              <a:gd name="connsiteX14" fmla="*/ 8102 w 10037"/>
              <a:gd name="connsiteY14" fmla="*/ 335 h 10000"/>
              <a:gd name="connsiteX15" fmla="*/ 8102 w 10037"/>
              <a:gd name="connsiteY15" fmla="*/ 8575 h 10000"/>
              <a:gd name="connsiteX16" fmla="*/ 8172 w 10037"/>
              <a:gd name="connsiteY16" fmla="*/ 8935 h 10000"/>
              <a:gd name="connsiteX17" fmla="*/ 10037 w 10037"/>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66 h 10000"/>
              <a:gd name="connsiteX0" fmla="*/ 0 w 9995"/>
              <a:gd name="connsiteY0" fmla="*/ 7857 h 10000"/>
              <a:gd name="connsiteX1" fmla="*/ 726 w 9995"/>
              <a:gd name="connsiteY1" fmla="*/ 7855 h 10000"/>
              <a:gd name="connsiteX2" fmla="*/ 787 w 9995"/>
              <a:gd name="connsiteY2" fmla="*/ 7533 h 10000"/>
              <a:gd name="connsiteX3" fmla="*/ 787 w 9995"/>
              <a:gd name="connsiteY3" fmla="*/ 1796 h 10000"/>
              <a:gd name="connsiteX4" fmla="*/ 855 w 9995"/>
              <a:gd name="connsiteY4" fmla="*/ 1461 h 10000"/>
              <a:gd name="connsiteX5" fmla="*/ 4011 w 9995"/>
              <a:gd name="connsiteY5" fmla="*/ 1461 h 10000"/>
              <a:gd name="connsiteX6" fmla="*/ 4079 w 9995"/>
              <a:gd name="connsiteY6" fmla="*/ 1796 h 10000"/>
              <a:gd name="connsiteX7" fmla="*/ 4079 w 9995"/>
              <a:gd name="connsiteY7" fmla="*/ 9665 h 10000"/>
              <a:gd name="connsiteX8" fmla="*/ 4150 w 9995"/>
              <a:gd name="connsiteY8" fmla="*/ 10000 h 10000"/>
              <a:gd name="connsiteX9" fmla="*/ 6328 w 9995"/>
              <a:gd name="connsiteY9" fmla="*/ 10000 h 10000"/>
              <a:gd name="connsiteX10" fmla="*/ 6397 w 9995"/>
              <a:gd name="connsiteY10" fmla="*/ 9665 h 10000"/>
              <a:gd name="connsiteX11" fmla="*/ 6397 w 9995"/>
              <a:gd name="connsiteY11" fmla="*/ 335 h 10000"/>
              <a:gd name="connsiteX12" fmla="*/ 6467 w 9995"/>
              <a:gd name="connsiteY12" fmla="*/ 0 h 10000"/>
              <a:gd name="connsiteX13" fmla="*/ 8029 w 9995"/>
              <a:gd name="connsiteY13" fmla="*/ 0 h 10000"/>
              <a:gd name="connsiteX14" fmla="*/ 8102 w 9995"/>
              <a:gd name="connsiteY14" fmla="*/ 335 h 10000"/>
              <a:gd name="connsiteX15" fmla="*/ 8102 w 9995"/>
              <a:gd name="connsiteY15" fmla="*/ 8575 h 10000"/>
              <a:gd name="connsiteX16" fmla="*/ 8172 w 9995"/>
              <a:gd name="connsiteY16" fmla="*/ 8935 h 10000"/>
              <a:gd name="connsiteX17" fmla="*/ 9995 w 9995"/>
              <a:gd name="connsiteY17" fmla="*/ 8916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15"/>
              <a:gd name="connsiteY0" fmla="*/ 7857 h 10000"/>
              <a:gd name="connsiteX1" fmla="*/ 726 w 10015"/>
              <a:gd name="connsiteY1" fmla="*/ 7855 h 10000"/>
              <a:gd name="connsiteX2" fmla="*/ 787 w 10015"/>
              <a:gd name="connsiteY2" fmla="*/ 7533 h 10000"/>
              <a:gd name="connsiteX3" fmla="*/ 787 w 10015"/>
              <a:gd name="connsiteY3" fmla="*/ 1796 h 10000"/>
              <a:gd name="connsiteX4" fmla="*/ 855 w 10015"/>
              <a:gd name="connsiteY4" fmla="*/ 1461 h 10000"/>
              <a:gd name="connsiteX5" fmla="*/ 4013 w 10015"/>
              <a:gd name="connsiteY5" fmla="*/ 1461 h 10000"/>
              <a:gd name="connsiteX6" fmla="*/ 4081 w 10015"/>
              <a:gd name="connsiteY6" fmla="*/ 1796 h 10000"/>
              <a:gd name="connsiteX7" fmla="*/ 4081 w 10015"/>
              <a:gd name="connsiteY7" fmla="*/ 9665 h 10000"/>
              <a:gd name="connsiteX8" fmla="*/ 4152 w 10015"/>
              <a:gd name="connsiteY8" fmla="*/ 10000 h 10000"/>
              <a:gd name="connsiteX9" fmla="*/ 6331 w 10015"/>
              <a:gd name="connsiteY9" fmla="*/ 10000 h 10000"/>
              <a:gd name="connsiteX10" fmla="*/ 6400 w 10015"/>
              <a:gd name="connsiteY10" fmla="*/ 9665 h 10000"/>
              <a:gd name="connsiteX11" fmla="*/ 6400 w 10015"/>
              <a:gd name="connsiteY11" fmla="*/ 335 h 10000"/>
              <a:gd name="connsiteX12" fmla="*/ 6470 w 10015"/>
              <a:gd name="connsiteY12" fmla="*/ 0 h 10000"/>
              <a:gd name="connsiteX13" fmla="*/ 8033 w 10015"/>
              <a:gd name="connsiteY13" fmla="*/ 0 h 10000"/>
              <a:gd name="connsiteX14" fmla="*/ 8106 w 10015"/>
              <a:gd name="connsiteY14" fmla="*/ 335 h 10000"/>
              <a:gd name="connsiteX15" fmla="*/ 8106 w 10015"/>
              <a:gd name="connsiteY15" fmla="*/ 8575 h 10000"/>
              <a:gd name="connsiteX16" fmla="*/ 8176 w 10015"/>
              <a:gd name="connsiteY16" fmla="*/ 8935 h 10000"/>
              <a:gd name="connsiteX17" fmla="*/ 10015 w 10015"/>
              <a:gd name="connsiteY17" fmla="*/ 894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15" h="10000">
                <a:moveTo>
                  <a:pt x="0" y="7857"/>
                </a:moveTo>
                <a:cubicBezTo>
                  <a:pt x="34" y="7853"/>
                  <a:pt x="360" y="7855"/>
                  <a:pt x="726" y="7855"/>
                </a:cubicBezTo>
                <a:cubicBezTo>
                  <a:pt x="766" y="7855"/>
                  <a:pt x="787" y="7713"/>
                  <a:pt x="787" y="7533"/>
                </a:cubicBezTo>
                <a:lnTo>
                  <a:pt x="787" y="1796"/>
                </a:lnTo>
                <a:cubicBezTo>
                  <a:pt x="787" y="1605"/>
                  <a:pt x="815" y="1461"/>
                  <a:pt x="855" y="1461"/>
                </a:cubicBezTo>
                <a:lnTo>
                  <a:pt x="4013" y="1461"/>
                </a:lnTo>
                <a:cubicBezTo>
                  <a:pt x="4049" y="1461"/>
                  <a:pt x="4081" y="1605"/>
                  <a:pt x="4081" y="1796"/>
                </a:cubicBezTo>
                <a:lnTo>
                  <a:pt x="4081" y="9665"/>
                </a:lnTo>
                <a:cubicBezTo>
                  <a:pt x="4081" y="9844"/>
                  <a:pt x="4112" y="10000"/>
                  <a:pt x="4152" y="10000"/>
                </a:cubicBezTo>
                <a:lnTo>
                  <a:pt x="6331" y="10000"/>
                </a:lnTo>
                <a:cubicBezTo>
                  <a:pt x="6371" y="10000"/>
                  <a:pt x="6400" y="9844"/>
                  <a:pt x="6400" y="9665"/>
                </a:cubicBezTo>
                <a:lnTo>
                  <a:pt x="6400" y="335"/>
                </a:lnTo>
                <a:cubicBezTo>
                  <a:pt x="6400" y="156"/>
                  <a:pt x="6432" y="0"/>
                  <a:pt x="6470" y="0"/>
                </a:cubicBezTo>
                <a:lnTo>
                  <a:pt x="8033" y="0"/>
                </a:lnTo>
                <a:cubicBezTo>
                  <a:pt x="8075" y="0"/>
                  <a:pt x="8106" y="156"/>
                  <a:pt x="8106" y="335"/>
                </a:cubicBezTo>
                <a:lnTo>
                  <a:pt x="8106" y="8575"/>
                </a:lnTo>
                <a:cubicBezTo>
                  <a:pt x="8106" y="8754"/>
                  <a:pt x="8138" y="8935"/>
                  <a:pt x="8176" y="8935"/>
                </a:cubicBezTo>
                <a:cubicBezTo>
                  <a:pt x="8276" y="8937"/>
                  <a:pt x="9405" y="8939"/>
                  <a:pt x="10015" y="8941"/>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2" name="Freeform 10"/>
          <p:cNvSpPr>
            <a:spLocks/>
          </p:cNvSpPr>
          <p:nvPr userDrawn="1"/>
        </p:nvSpPr>
        <p:spPr bwMode="gray">
          <a:xfrm>
            <a:off x="3" y="4482313"/>
            <a:ext cx="9143997" cy="1084634"/>
          </a:xfrm>
          <a:custGeom>
            <a:avLst/>
            <a:gdLst>
              <a:gd name="T0" fmla="*/ 0 w 8479"/>
              <a:gd name="T1" fmla="*/ 130 h 583"/>
              <a:gd name="T2" fmla="*/ 419 w 8479"/>
              <a:gd name="T3" fmla="*/ 130 h 583"/>
              <a:gd name="T4" fmla="*/ 447 w 8479"/>
              <a:gd name="T5" fmla="*/ 158 h 583"/>
              <a:gd name="T6" fmla="*/ 447 w 8479"/>
              <a:gd name="T7" fmla="*/ 458 h 583"/>
              <a:gd name="T8" fmla="*/ 475 w 8479"/>
              <a:gd name="T9" fmla="*/ 486 h 583"/>
              <a:gd name="T10" fmla="*/ 1724 w 8479"/>
              <a:gd name="T11" fmla="*/ 486 h 583"/>
              <a:gd name="T12" fmla="*/ 1752 w 8479"/>
              <a:gd name="T13" fmla="*/ 458 h 583"/>
              <a:gd name="T14" fmla="*/ 1752 w 8479"/>
              <a:gd name="T15" fmla="*/ 36 h 583"/>
              <a:gd name="T16" fmla="*/ 1780 w 8479"/>
              <a:gd name="T17" fmla="*/ 8 h 583"/>
              <a:gd name="T18" fmla="*/ 2675 w 8479"/>
              <a:gd name="T19" fmla="*/ 8 h 583"/>
              <a:gd name="T20" fmla="*/ 2703 w 8479"/>
              <a:gd name="T21" fmla="*/ 36 h 583"/>
              <a:gd name="T22" fmla="*/ 2703 w 8479"/>
              <a:gd name="T23" fmla="*/ 458 h 583"/>
              <a:gd name="T24" fmla="*/ 2731 w 8479"/>
              <a:gd name="T25" fmla="*/ 486 h 583"/>
              <a:gd name="T26" fmla="*/ 4228 w 8479"/>
              <a:gd name="T27" fmla="*/ 486 h 583"/>
              <a:gd name="T28" fmla="*/ 4256 w 8479"/>
              <a:gd name="T29" fmla="*/ 458 h 583"/>
              <a:gd name="T30" fmla="*/ 4256 w 8479"/>
              <a:gd name="T31" fmla="*/ 214 h 583"/>
              <a:gd name="T32" fmla="*/ 4284 w 8479"/>
              <a:gd name="T33" fmla="*/ 186 h 583"/>
              <a:gd name="T34" fmla="*/ 5867 w 8479"/>
              <a:gd name="T35" fmla="*/ 186 h 583"/>
              <a:gd name="T36" fmla="*/ 5895 w 8479"/>
              <a:gd name="T37" fmla="*/ 214 h 583"/>
              <a:gd name="T38" fmla="*/ 5895 w 8479"/>
              <a:gd name="T39" fmla="*/ 309 h 583"/>
              <a:gd name="T40" fmla="*/ 5923 w 8479"/>
              <a:gd name="T41" fmla="*/ 337 h 583"/>
              <a:gd name="T42" fmla="*/ 6495 w 8479"/>
              <a:gd name="T43" fmla="*/ 337 h 583"/>
              <a:gd name="T44" fmla="*/ 6523 w 8479"/>
              <a:gd name="T45" fmla="*/ 309 h 583"/>
              <a:gd name="T46" fmla="*/ 6523 w 8479"/>
              <a:gd name="T47" fmla="*/ 28 h 583"/>
              <a:gd name="T48" fmla="*/ 6551 w 8479"/>
              <a:gd name="T49" fmla="*/ 0 h 583"/>
              <a:gd name="T50" fmla="*/ 7543 w 8479"/>
              <a:gd name="T51" fmla="*/ 0 h 583"/>
              <a:gd name="T52" fmla="*/ 7571 w 8479"/>
              <a:gd name="T53" fmla="*/ 28 h 583"/>
              <a:gd name="T54" fmla="*/ 7571 w 8479"/>
              <a:gd name="T55" fmla="*/ 555 h 583"/>
              <a:gd name="T56" fmla="*/ 7599 w 8479"/>
              <a:gd name="T57" fmla="*/ 583 h 583"/>
              <a:gd name="T58" fmla="*/ 8479 w 8479"/>
              <a:gd name="T59" fmla="*/ 583 h 583"/>
              <a:gd name="connsiteX0" fmla="*/ 0 w 9506"/>
              <a:gd name="connsiteY0" fmla="*/ 2230 h 10000"/>
              <a:gd name="connsiteX1" fmla="*/ 33 w 9506"/>
              <a:gd name="connsiteY1" fmla="*/ 2710 h 10000"/>
              <a:gd name="connsiteX2" fmla="*/ 33 w 9506"/>
              <a:gd name="connsiteY2" fmla="*/ 7856 h 10000"/>
              <a:gd name="connsiteX3" fmla="*/ 66 w 9506"/>
              <a:gd name="connsiteY3" fmla="*/ 8336 h 10000"/>
              <a:gd name="connsiteX4" fmla="*/ 1539 w 9506"/>
              <a:gd name="connsiteY4" fmla="*/ 8336 h 10000"/>
              <a:gd name="connsiteX5" fmla="*/ 1572 w 9506"/>
              <a:gd name="connsiteY5" fmla="*/ 7856 h 10000"/>
              <a:gd name="connsiteX6" fmla="*/ 1572 w 9506"/>
              <a:gd name="connsiteY6" fmla="*/ 617 h 10000"/>
              <a:gd name="connsiteX7" fmla="*/ 1605 w 9506"/>
              <a:gd name="connsiteY7" fmla="*/ 137 h 10000"/>
              <a:gd name="connsiteX8" fmla="*/ 2661 w 9506"/>
              <a:gd name="connsiteY8" fmla="*/ 137 h 10000"/>
              <a:gd name="connsiteX9" fmla="*/ 2694 w 9506"/>
              <a:gd name="connsiteY9" fmla="*/ 617 h 10000"/>
              <a:gd name="connsiteX10" fmla="*/ 2694 w 9506"/>
              <a:gd name="connsiteY10" fmla="*/ 7856 h 10000"/>
              <a:gd name="connsiteX11" fmla="*/ 2727 w 9506"/>
              <a:gd name="connsiteY11" fmla="*/ 8336 h 10000"/>
              <a:gd name="connsiteX12" fmla="*/ 4492 w 9506"/>
              <a:gd name="connsiteY12" fmla="*/ 8336 h 10000"/>
              <a:gd name="connsiteX13" fmla="*/ 4525 w 9506"/>
              <a:gd name="connsiteY13" fmla="*/ 7856 h 10000"/>
              <a:gd name="connsiteX14" fmla="*/ 4525 w 9506"/>
              <a:gd name="connsiteY14" fmla="*/ 3671 h 10000"/>
              <a:gd name="connsiteX15" fmla="*/ 4558 w 9506"/>
              <a:gd name="connsiteY15" fmla="*/ 3190 h 10000"/>
              <a:gd name="connsiteX16" fmla="*/ 6425 w 9506"/>
              <a:gd name="connsiteY16" fmla="*/ 3190 h 10000"/>
              <a:gd name="connsiteX17" fmla="*/ 6458 w 9506"/>
              <a:gd name="connsiteY17" fmla="*/ 3671 h 10000"/>
              <a:gd name="connsiteX18" fmla="*/ 6458 w 9506"/>
              <a:gd name="connsiteY18" fmla="*/ 5300 h 10000"/>
              <a:gd name="connsiteX19" fmla="*/ 6491 w 9506"/>
              <a:gd name="connsiteY19" fmla="*/ 5780 h 10000"/>
              <a:gd name="connsiteX20" fmla="*/ 7166 w 9506"/>
              <a:gd name="connsiteY20" fmla="*/ 5780 h 10000"/>
              <a:gd name="connsiteX21" fmla="*/ 7199 w 9506"/>
              <a:gd name="connsiteY21" fmla="*/ 5300 h 10000"/>
              <a:gd name="connsiteX22" fmla="*/ 7199 w 9506"/>
              <a:gd name="connsiteY22" fmla="*/ 480 h 10000"/>
              <a:gd name="connsiteX23" fmla="*/ 7232 w 9506"/>
              <a:gd name="connsiteY23" fmla="*/ 0 h 10000"/>
              <a:gd name="connsiteX24" fmla="*/ 8402 w 9506"/>
              <a:gd name="connsiteY24" fmla="*/ 0 h 10000"/>
              <a:gd name="connsiteX25" fmla="*/ 8435 w 9506"/>
              <a:gd name="connsiteY25" fmla="*/ 480 h 10000"/>
              <a:gd name="connsiteX26" fmla="*/ 8435 w 9506"/>
              <a:gd name="connsiteY26" fmla="*/ 9520 h 10000"/>
              <a:gd name="connsiteX27" fmla="*/ 8468 w 9506"/>
              <a:gd name="connsiteY27" fmla="*/ 10000 h 10000"/>
              <a:gd name="connsiteX28" fmla="*/ 9506 w 9506"/>
              <a:gd name="connsiteY28" fmla="*/ 10000 h 10000"/>
              <a:gd name="connsiteX0" fmla="*/ 0 w 9965"/>
              <a:gd name="connsiteY0" fmla="*/ 2710 h 10000"/>
              <a:gd name="connsiteX1" fmla="*/ 0 w 9965"/>
              <a:gd name="connsiteY1" fmla="*/ 7856 h 10000"/>
              <a:gd name="connsiteX2" fmla="*/ 34 w 9965"/>
              <a:gd name="connsiteY2" fmla="*/ 8336 h 10000"/>
              <a:gd name="connsiteX3" fmla="*/ 1584 w 9965"/>
              <a:gd name="connsiteY3" fmla="*/ 8336 h 10000"/>
              <a:gd name="connsiteX4" fmla="*/ 1619 w 9965"/>
              <a:gd name="connsiteY4" fmla="*/ 7856 h 10000"/>
              <a:gd name="connsiteX5" fmla="*/ 1619 w 9965"/>
              <a:gd name="connsiteY5" fmla="*/ 617 h 10000"/>
              <a:gd name="connsiteX6" fmla="*/ 1653 w 9965"/>
              <a:gd name="connsiteY6" fmla="*/ 137 h 10000"/>
              <a:gd name="connsiteX7" fmla="*/ 2764 w 9965"/>
              <a:gd name="connsiteY7" fmla="*/ 137 h 10000"/>
              <a:gd name="connsiteX8" fmla="*/ 2799 w 9965"/>
              <a:gd name="connsiteY8" fmla="*/ 617 h 10000"/>
              <a:gd name="connsiteX9" fmla="*/ 2799 w 9965"/>
              <a:gd name="connsiteY9" fmla="*/ 7856 h 10000"/>
              <a:gd name="connsiteX10" fmla="*/ 2834 w 9965"/>
              <a:gd name="connsiteY10" fmla="*/ 8336 h 10000"/>
              <a:gd name="connsiteX11" fmla="*/ 4690 w 9965"/>
              <a:gd name="connsiteY11" fmla="*/ 8336 h 10000"/>
              <a:gd name="connsiteX12" fmla="*/ 4725 w 9965"/>
              <a:gd name="connsiteY12" fmla="*/ 7856 h 10000"/>
              <a:gd name="connsiteX13" fmla="*/ 4725 w 9965"/>
              <a:gd name="connsiteY13" fmla="*/ 3671 h 10000"/>
              <a:gd name="connsiteX14" fmla="*/ 4760 w 9965"/>
              <a:gd name="connsiteY14" fmla="*/ 3190 h 10000"/>
              <a:gd name="connsiteX15" fmla="*/ 6724 w 9965"/>
              <a:gd name="connsiteY15" fmla="*/ 3190 h 10000"/>
              <a:gd name="connsiteX16" fmla="*/ 6759 w 9965"/>
              <a:gd name="connsiteY16" fmla="*/ 3671 h 10000"/>
              <a:gd name="connsiteX17" fmla="*/ 6759 w 9965"/>
              <a:gd name="connsiteY17" fmla="*/ 5300 h 10000"/>
              <a:gd name="connsiteX18" fmla="*/ 6793 w 9965"/>
              <a:gd name="connsiteY18" fmla="*/ 5780 h 10000"/>
              <a:gd name="connsiteX19" fmla="*/ 7503 w 9965"/>
              <a:gd name="connsiteY19" fmla="*/ 5780 h 10000"/>
              <a:gd name="connsiteX20" fmla="*/ 7538 w 9965"/>
              <a:gd name="connsiteY20" fmla="*/ 5300 h 10000"/>
              <a:gd name="connsiteX21" fmla="*/ 7538 w 9965"/>
              <a:gd name="connsiteY21" fmla="*/ 480 h 10000"/>
              <a:gd name="connsiteX22" fmla="*/ 7573 w 9965"/>
              <a:gd name="connsiteY22" fmla="*/ 0 h 10000"/>
              <a:gd name="connsiteX23" fmla="*/ 8804 w 9965"/>
              <a:gd name="connsiteY23" fmla="*/ 0 h 10000"/>
              <a:gd name="connsiteX24" fmla="*/ 8838 w 9965"/>
              <a:gd name="connsiteY24" fmla="*/ 480 h 10000"/>
              <a:gd name="connsiteX25" fmla="*/ 8838 w 9965"/>
              <a:gd name="connsiteY25" fmla="*/ 9520 h 10000"/>
              <a:gd name="connsiteX26" fmla="*/ 8873 w 9965"/>
              <a:gd name="connsiteY26" fmla="*/ 10000 h 10000"/>
              <a:gd name="connsiteX27" fmla="*/ 9965 w 9965"/>
              <a:gd name="connsiteY27" fmla="*/ 10000 h 10000"/>
              <a:gd name="connsiteX0" fmla="*/ 0 w 10000"/>
              <a:gd name="connsiteY0" fmla="*/ 7856 h 10000"/>
              <a:gd name="connsiteX1" fmla="*/ 34 w 10000"/>
              <a:gd name="connsiteY1" fmla="*/ 8336 h 10000"/>
              <a:gd name="connsiteX2" fmla="*/ 1590 w 10000"/>
              <a:gd name="connsiteY2" fmla="*/ 8336 h 10000"/>
              <a:gd name="connsiteX3" fmla="*/ 1625 w 10000"/>
              <a:gd name="connsiteY3" fmla="*/ 7856 h 10000"/>
              <a:gd name="connsiteX4" fmla="*/ 1625 w 10000"/>
              <a:gd name="connsiteY4" fmla="*/ 617 h 10000"/>
              <a:gd name="connsiteX5" fmla="*/ 1659 w 10000"/>
              <a:gd name="connsiteY5" fmla="*/ 137 h 10000"/>
              <a:gd name="connsiteX6" fmla="*/ 2774 w 10000"/>
              <a:gd name="connsiteY6" fmla="*/ 137 h 10000"/>
              <a:gd name="connsiteX7" fmla="*/ 2809 w 10000"/>
              <a:gd name="connsiteY7" fmla="*/ 617 h 10000"/>
              <a:gd name="connsiteX8" fmla="*/ 2809 w 10000"/>
              <a:gd name="connsiteY8" fmla="*/ 7856 h 10000"/>
              <a:gd name="connsiteX9" fmla="*/ 2844 w 10000"/>
              <a:gd name="connsiteY9" fmla="*/ 8336 h 10000"/>
              <a:gd name="connsiteX10" fmla="*/ 4706 w 10000"/>
              <a:gd name="connsiteY10" fmla="*/ 8336 h 10000"/>
              <a:gd name="connsiteX11" fmla="*/ 4742 w 10000"/>
              <a:gd name="connsiteY11" fmla="*/ 7856 h 10000"/>
              <a:gd name="connsiteX12" fmla="*/ 4742 w 10000"/>
              <a:gd name="connsiteY12" fmla="*/ 3671 h 10000"/>
              <a:gd name="connsiteX13" fmla="*/ 4777 w 10000"/>
              <a:gd name="connsiteY13" fmla="*/ 3190 h 10000"/>
              <a:gd name="connsiteX14" fmla="*/ 6748 w 10000"/>
              <a:gd name="connsiteY14" fmla="*/ 3190 h 10000"/>
              <a:gd name="connsiteX15" fmla="*/ 6783 w 10000"/>
              <a:gd name="connsiteY15" fmla="*/ 3671 h 10000"/>
              <a:gd name="connsiteX16" fmla="*/ 6783 w 10000"/>
              <a:gd name="connsiteY16" fmla="*/ 5300 h 10000"/>
              <a:gd name="connsiteX17" fmla="*/ 6817 w 10000"/>
              <a:gd name="connsiteY17" fmla="*/ 5780 h 10000"/>
              <a:gd name="connsiteX18" fmla="*/ 7529 w 10000"/>
              <a:gd name="connsiteY18" fmla="*/ 5780 h 10000"/>
              <a:gd name="connsiteX19" fmla="*/ 7564 w 10000"/>
              <a:gd name="connsiteY19" fmla="*/ 5300 h 10000"/>
              <a:gd name="connsiteX20" fmla="*/ 7564 w 10000"/>
              <a:gd name="connsiteY20" fmla="*/ 480 h 10000"/>
              <a:gd name="connsiteX21" fmla="*/ 7600 w 10000"/>
              <a:gd name="connsiteY21" fmla="*/ 0 h 10000"/>
              <a:gd name="connsiteX22" fmla="*/ 8835 w 10000"/>
              <a:gd name="connsiteY22" fmla="*/ 0 h 10000"/>
              <a:gd name="connsiteX23" fmla="*/ 8869 w 10000"/>
              <a:gd name="connsiteY23" fmla="*/ 480 h 10000"/>
              <a:gd name="connsiteX24" fmla="*/ 8869 w 10000"/>
              <a:gd name="connsiteY24" fmla="*/ 9520 h 10000"/>
              <a:gd name="connsiteX25" fmla="*/ 8904 w 10000"/>
              <a:gd name="connsiteY25" fmla="*/ 10000 h 10000"/>
              <a:gd name="connsiteX26" fmla="*/ 10000 w 10000"/>
              <a:gd name="connsiteY26" fmla="*/ 10000 h 10000"/>
              <a:gd name="connsiteX0" fmla="*/ 0 w 9966"/>
              <a:gd name="connsiteY0" fmla="*/ 8336 h 10000"/>
              <a:gd name="connsiteX1" fmla="*/ 1556 w 9966"/>
              <a:gd name="connsiteY1" fmla="*/ 8336 h 10000"/>
              <a:gd name="connsiteX2" fmla="*/ 1591 w 9966"/>
              <a:gd name="connsiteY2" fmla="*/ 7856 h 10000"/>
              <a:gd name="connsiteX3" fmla="*/ 1591 w 9966"/>
              <a:gd name="connsiteY3" fmla="*/ 617 h 10000"/>
              <a:gd name="connsiteX4" fmla="*/ 1625 w 9966"/>
              <a:gd name="connsiteY4" fmla="*/ 137 h 10000"/>
              <a:gd name="connsiteX5" fmla="*/ 2740 w 9966"/>
              <a:gd name="connsiteY5" fmla="*/ 137 h 10000"/>
              <a:gd name="connsiteX6" fmla="*/ 2775 w 9966"/>
              <a:gd name="connsiteY6" fmla="*/ 617 h 10000"/>
              <a:gd name="connsiteX7" fmla="*/ 2775 w 9966"/>
              <a:gd name="connsiteY7" fmla="*/ 7856 h 10000"/>
              <a:gd name="connsiteX8" fmla="*/ 2810 w 9966"/>
              <a:gd name="connsiteY8" fmla="*/ 8336 h 10000"/>
              <a:gd name="connsiteX9" fmla="*/ 4672 w 9966"/>
              <a:gd name="connsiteY9" fmla="*/ 8336 h 10000"/>
              <a:gd name="connsiteX10" fmla="*/ 4708 w 9966"/>
              <a:gd name="connsiteY10" fmla="*/ 7856 h 10000"/>
              <a:gd name="connsiteX11" fmla="*/ 4708 w 9966"/>
              <a:gd name="connsiteY11" fmla="*/ 3671 h 10000"/>
              <a:gd name="connsiteX12" fmla="*/ 4743 w 9966"/>
              <a:gd name="connsiteY12" fmla="*/ 3190 h 10000"/>
              <a:gd name="connsiteX13" fmla="*/ 6714 w 9966"/>
              <a:gd name="connsiteY13" fmla="*/ 3190 h 10000"/>
              <a:gd name="connsiteX14" fmla="*/ 6749 w 9966"/>
              <a:gd name="connsiteY14" fmla="*/ 3671 h 10000"/>
              <a:gd name="connsiteX15" fmla="*/ 6749 w 9966"/>
              <a:gd name="connsiteY15" fmla="*/ 5300 h 10000"/>
              <a:gd name="connsiteX16" fmla="*/ 6783 w 9966"/>
              <a:gd name="connsiteY16" fmla="*/ 5780 h 10000"/>
              <a:gd name="connsiteX17" fmla="*/ 7495 w 9966"/>
              <a:gd name="connsiteY17" fmla="*/ 5780 h 10000"/>
              <a:gd name="connsiteX18" fmla="*/ 7530 w 9966"/>
              <a:gd name="connsiteY18" fmla="*/ 5300 h 10000"/>
              <a:gd name="connsiteX19" fmla="*/ 7530 w 9966"/>
              <a:gd name="connsiteY19" fmla="*/ 480 h 10000"/>
              <a:gd name="connsiteX20" fmla="*/ 7566 w 9966"/>
              <a:gd name="connsiteY20" fmla="*/ 0 h 10000"/>
              <a:gd name="connsiteX21" fmla="*/ 8801 w 9966"/>
              <a:gd name="connsiteY21" fmla="*/ 0 h 10000"/>
              <a:gd name="connsiteX22" fmla="*/ 8835 w 9966"/>
              <a:gd name="connsiteY22" fmla="*/ 480 h 10000"/>
              <a:gd name="connsiteX23" fmla="*/ 8835 w 9966"/>
              <a:gd name="connsiteY23" fmla="*/ 9520 h 10000"/>
              <a:gd name="connsiteX24" fmla="*/ 8870 w 9966"/>
              <a:gd name="connsiteY24" fmla="*/ 10000 h 10000"/>
              <a:gd name="connsiteX25" fmla="*/ 9966 w 9966"/>
              <a:gd name="connsiteY25" fmla="*/ 10000 h 10000"/>
              <a:gd name="connsiteX0" fmla="*/ 0 w 8439"/>
              <a:gd name="connsiteY0" fmla="*/ 8336 h 10000"/>
              <a:gd name="connsiteX1" fmla="*/ 35 w 8439"/>
              <a:gd name="connsiteY1" fmla="*/ 7856 h 10000"/>
              <a:gd name="connsiteX2" fmla="*/ 35 w 8439"/>
              <a:gd name="connsiteY2" fmla="*/ 617 h 10000"/>
              <a:gd name="connsiteX3" fmla="*/ 70 w 8439"/>
              <a:gd name="connsiteY3" fmla="*/ 137 h 10000"/>
              <a:gd name="connsiteX4" fmla="*/ 1188 w 8439"/>
              <a:gd name="connsiteY4" fmla="*/ 137 h 10000"/>
              <a:gd name="connsiteX5" fmla="*/ 1223 w 8439"/>
              <a:gd name="connsiteY5" fmla="*/ 617 h 10000"/>
              <a:gd name="connsiteX6" fmla="*/ 1223 w 8439"/>
              <a:gd name="connsiteY6" fmla="*/ 7856 h 10000"/>
              <a:gd name="connsiteX7" fmla="*/ 1259 w 8439"/>
              <a:gd name="connsiteY7" fmla="*/ 8336 h 10000"/>
              <a:gd name="connsiteX8" fmla="*/ 3127 w 8439"/>
              <a:gd name="connsiteY8" fmla="*/ 8336 h 10000"/>
              <a:gd name="connsiteX9" fmla="*/ 3163 w 8439"/>
              <a:gd name="connsiteY9" fmla="*/ 7856 h 10000"/>
              <a:gd name="connsiteX10" fmla="*/ 3163 w 8439"/>
              <a:gd name="connsiteY10" fmla="*/ 3671 h 10000"/>
              <a:gd name="connsiteX11" fmla="*/ 3198 w 8439"/>
              <a:gd name="connsiteY11" fmla="*/ 3190 h 10000"/>
              <a:gd name="connsiteX12" fmla="*/ 5176 w 8439"/>
              <a:gd name="connsiteY12" fmla="*/ 3190 h 10000"/>
              <a:gd name="connsiteX13" fmla="*/ 5211 w 8439"/>
              <a:gd name="connsiteY13" fmla="*/ 3671 h 10000"/>
              <a:gd name="connsiteX14" fmla="*/ 5211 w 8439"/>
              <a:gd name="connsiteY14" fmla="*/ 5300 h 10000"/>
              <a:gd name="connsiteX15" fmla="*/ 5245 w 8439"/>
              <a:gd name="connsiteY15" fmla="*/ 5780 h 10000"/>
              <a:gd name="connsiteX16" fmla="*/ 5960 w 8439"/>
              <a:gd name="connsiteY16" fmla="*/ 5780 h 10000"/>
              <a:gd name="connsiteX17" fmla="*/ 5995 w 8439"/>
              <a:gd name="connsiteY17" fmla="*/ 5300 h 10000"/>
              <a:gd name="connsiteX18" fmla="*/ 5995 w 8439"/>
              <a:gd name="connsiteY18" fmla="*/ 480 h 10000"/>
              <a:gd name="connsiteX19" fmla="*/ 6031 w 8439"/>
              <a:gd name="connsiteY19" fmla="*/ 0 h 10000"/>
              <a:gd name="connsiteX20" fmla="*/ 7270 w 8439"/>
              <a:gd name="connsiteY20" fmla="*/ 0 h 10000"/>
              <a:gd name="connsiteX21" fmla="*/ 7304 w 8439"/>
              <a:gd name="connsiteY21" fmla="*/ 480 h 10000"/>
              <a:gd name="connsiteX22" fmla="*/ 7304 w 8439"/>
              <a:gd name="connsiteY22" fmla="*/ 9520 h 10000"/>
              <a:gd name="connsiteX23" fmla="*/ 7339 w 8439"/>
              <a:gd name="connsiteY23" fmla="*/ 10000 h 10000"/>
              <a:gd name="connsiteX24" fmla="*/ 8439 w 8439"/>
              <a:gd name="connsiteY24" fmla="*/ 10000 h 10000"/>
              <a:gd name="connsiteX0" fmla="*/ 0 w 9959"/>
              <a:gd name="connsiteY0" fmla="*/ 7856 h 10000"/>
              <a:gd name="connsiteX1" fmla="*/ 0 w 9959"/>
              <a:gd name="connsiteY1" fmla="*/ 617 h 10000"/>
              <a:gd name="connsiteX2" fmla="*/ 42 w 9959"/>
              <a:gd name="connsiteY2" fmla="*/ 137 h 10000"/>
              <a:gd name="connsiteX3" fmla="*/ 1367 w 9959"/>
              <a:gd name="connsiteY3" fmla="*/ 137 h 10000"/>
              <a:gd name="connsiteX4" fmla="*/ 1408 w 9959"/>
              <a:gd name="connsiteY4" fmla="*/ 617 h 10000"/>
              <a:gd name="connsiteX5" fmla="*/ 1408 w 9959"/>
              <a:gd name="connsiteY5" fmla="*/ 7856 h 10000"/>
              <a:gd name="connsiteX6" fmla="*/ 1451 w 9959"/>
              <a:gd name="connsiteY6" fmla="*/ 8336 h 10000"/>
              <a:gd name="connsiteX7" fmla="*/ 3664 w 9959"/>
              <a:gd name="connsiteY7" fmla="*/ 8336 h 10000"/>
              <a:gd name="connsiteX8" fmla="*/ 3707 w 9959"/>
              <a:gd name="connsiteY8" fmla="*/ 7856 h 10000"/>
              <a:gd name="connsiteX9" fmla="*/ 3707 w 9959"/>
              <a:gd name="connsiteY9" fmla="*/ 3671 h 10000"/>
              <a:gd name="connsiteX10" fmla="*/ 3749 w 9959"/>
              <a:gd name="connsiteY10" fmla="*/ 3190 h 10000"/>
              <a:gd name="connsiteX11" fmla="*/ 6092 w 9959"/>
              <a:gd name="connsiteY11" fmla="*/ 3190 h 10000"/>
              <a:gd name="connsiteX12" fmla="*/ 6134 w 9959"/>
              <a:gd name="connsiteY12" fmla="*/ 3671 h 10000"/>
              <a:gd name="connsiteX13" fmla="*/ 6134 w 9959"/>
              <a:gd name="connsiteY13" fmla="*/ 5300 h 10000"/>
              <a:gd name="connsiteX14" fmla="*/ 6174 w 9959"/>
              <a:gd name="connsiteY14" fmla="*/ 5780 h 10000"/>
              <a:gd name="connsiteX15" fmla="*/ 7021 w 9959"/>
              <a:gd name="connsiteY15" fmla="*/ 5780 h 10000"/>
              <a:gd name="connsiteX16" fmla="*/ 7063 w 9959"/>
              <a:gd name="connsiteY16" fmla="*/ 5300 h 10000"/>
              <a:gd name="connsiteX17" fmla="*/ 7063 w 9959"/>
              <a:gd name="connsiteY17" fmla="*/ 480 h 10000"/>
              <a:gd name="connsiteX18" fmla="*/ 7106 w 9959"/>
              <a:gd name="connsiteY18" fmla="*/ 0 h 10000"/>
              <a:gd name="connsiteX19" fmla="*/ 8574 w 9959"/>
              <a:gd name="connsiteY19" fmla="*/ 0 h 10000"/>
              <a:gd name="connsiteX20" fmla="*/ 8614 w 9959"/>
              <a:gd name="connsiteY20" fmla="*/ 480 h 10000"/>
              <a:gd name="connsiteX21" fmla="*/ 8614 w 9959"/>
              <a:gd name="connsiteY21" fmla="*/ 9520 h 10000"/>
              <a:gd name="connsiteX22" fmla="*/ 8656 w 9959"/>
              <a:gd name="connsiteY22" fmla="*/ 10000 h 10000"/>
              <a:gd name="connsiteX23" fmla="*/ 9959 w 9959"/>
              <a:gd name="connsiteY23" fmla="*/ 10000 h 10000"/>
              <a:gd name="connsiteX0" fmla="*/ 0 w 10000"/>
              <a:gd name="connsiteY0" fmla="*/ 617 h 10000"/>
              <a:gd name="connsiteX1" fmla="*/ 42 w 10000"/>
              <a:gd name="connsiteY1" fmla="*/ 137 h 10000"/>
              <a:gd name="connsiteX2" fmla="*/ 1373 w 10000"/>
              <a:gd name="connsiteY2" fmla="*/ 137 h 10000"/>
              <a:gd name="connsiteX3" fmla="*/ 1414 w 10000"/>
              <a:gd name="connsiteY3" fmla="*/ 617 h 10000"/>
              <a:gd name="connsiteX4" fmla="*/ 1414 w 10000"/>
              <a:gd name="connsiteY4" fmla="*/ 7856 h 10000"/>
              <a:gd name="connsiteX5" fmla="*/ 1457 w 10000"/>
              <a:gd name="connsiteY5" fmla="*/ 8336 h 10000"/>
              <a:gd name="connsiteX6" fmla="*/ 3679 w 10000"/>
              <a:gd name="connsiteY6" fmla="*/ 8336 h 10000"/>
              <a:gd name="connsiteX7" fmla="*/ 3722 w 10000"/>
              <a:gd name="connsiteY7" fmla="*/ 7856 h 10000"/>
              <a:gd name="connsiteX8" fmla="*/ 3722 w 10000"/>
              <a:gd name="connsiteY8" fmla="*/ 3671 h 10000"/>
              <a:gd name="connsiteX9" fmla="*/ 3764 w 10000"/>
              <a:gd name="connsiteY9" fmla="*/ 3190 h 10000"/>
              <a:gd name="connsiteX10" fmla="*/ 6117 w 10000"/>
              <a:gd name="connsiteY10" fmla="*/ 3190 h 10000"/>
              <a:gd name="connsiteX11" fmla="*/ 6159 w 10000"/>
              <a:gd name="connsiteY11" fmla="*/ 3671 h 10000"/>
              <a:gd name="connsiteX12" fmla="*/ 6159 w 10000"/>
              <a:gd name="connsiteY12" fmla="*/ 5300 h 10000"/>
              <a:gd name="connsiteX13" fmla="*/ 6199 w 10000"/>
              <a:gd name="connsiteY13" fmla="*/ 5780 h 10000"/>
              <a:gd name="connsiteX14" fmla="*/ 7050 w 10000"/>
              <a:gd name="connsiteY14" fmla="*/ 5780 h 10000"/>
              <a:gd name="connsiteX15" fmla="*/ 7092 w 10000"/>
              <a:gd name="connsiteY15" fmla="*/ 5300 h 10000"/>
              <a:gd name="connsiteX16" fmla="*/ 7092 w 10000"/>
              <a:gd name="connsiteY16" fmla="*/ 480 h 10000"/>
              <a:gd name="connsiteX17" fmla="*/ 7135 w 10000"/>
              <a:gd name="connsiteY17" fmla="*/ 0 h 10000"/>
              <a:gd name="connsiteX18" fmla="*/ 8609 w 10000"/>
              <a:gd name="connsiteY18" fmla="*/ 0 h 10000"/>
              <a:gd name="connsiteX19" fmla="*/ 8649 w 10000"/>
              <a:gd name="connsiteY19" fmla="*/ 480 h 10000"/>
              <a:gd name="connsiteX20" fmla="*/ 8649 w 10000"/>
              <a:gd name="connsiteY20" fmla="*/ 9520 h 10000"/>
              <a:gd name="connsiteX21" fmla="*/ 8692 w 10000"/>
              <a:gd name="connsiteY21" fmla="*/ 10000 h 10000"/>
              <a:gd name="connsiteX22" fmla="*/ 10000 w 10000"/>
              <a:gd name="connsiteY22" fmla="*/ 10000 h 10000"/>
              <a:gd name="connsiteX0" fmla="*/ 0 w 8692"/>
              <a:gd name="connsiteY0" fmla="*/ 617 h 10000"/>
              <a:gd name="connsiteX1" fmla="*/ 42 w 8692"/>
              <a:gd name="connsiteY1" fmla="*/ 137 h 10000"/>
              <a:gd name="connsiteX2" fmla="*/ 1373 w 8692"/>
              <a:gd name="connsiteY2" fmla="*/ 137 h 10000"/>
              <a:gd name="connsiteX3" fmla="*/ 1414 w 8692"/>
              <a:gd name="connsiteY3" fmla="*/ 617 h 10000"/>
              <a:gd name="connsiteX4" fmla="*/ 1414 w 8692"/>
              <a:gd name="connsiteY4" fmla="*/ 7856 h 10000"/>
              <a:gd name="connsiteX5" fmla="*/ 1457 w 8692"/>
              <a:gd name="connsiteY5" fmla="*/ 8336 h 10000"/>
              <a:gd name="connsiteX6" fmla="*/ 3679 w 8692"/>
              <a:gd name="connsiteY6" fmla="*/ 8336 h 10000"/>
              <a:gd name="connsiteX7" fmla="*/ 3722 w 8692"/>
              <a:gd name="connsiteY7" fmla="*/ 7856 h 10000"/>
              <a:gd name="connsiteX8" fmla="*/ 3722 w 8692"/>
              <a:gd name="connsiteY8" fmla="*/ 3671 h 10000"/>
              <a:gd name="connsiteX9" fmla="*/ 3764 w 8692"/>
              <a:gd name="connsiteY9" fmla="*/ 3190 h 10000"/>
              <a:gd name="connsiteX10" fmla="*/ 6117 w 8692"/>
              <a:gd name="connsiteY10" fmla="*/ 3190 h 10000"/>
              <a:gd name="connsiteX11" fmla="*/ 6159 w 8692"/>
              <a:gd name="connsiteY11" fmla="*/ 3671 h 10000"/>
              <a:gd name="connsiteX12" fmla="*/ 6159 w 8692"/>
              <a:gd name="connsiteY12" fmla="*/ 5300 h 10000"/>
              <a:gd name="connsiteX13" fmla="*/ 6199 w 8692"/>
              <a:gd name="connsiteY13" fmla="*/ 5780 h 10000"/>
              <a:gd name="connsiteX14" fmla="*/ 7050 w 8692"/>
              <a:gd name="connsiteY14" fmla="*/ 5780 h 10000"/>
              <a:gd name="connsiteX15" fmla="*/ 7092 w 8692"/>
              <a:gd name="connsiteY15" fmla="*/ 5300 h 10000"/>
              <a:gd name="connsiteX16" fmla="*/ 7092 w 8692"/>
              <a:gd name="connsiteY16" fmla="*/ 480 h 10000"/>
              <a:gd name="connsiteX17" fmla="*/ 7135 w 8692"/>
              <a:gd name="connsiteY17" fmla="*/ 0 h 10000"/>
              <a:gd name="connsiteX18" fmla="*/ 8609 w 8692"/>
              <a:gd name="connsiteY18" fmla="*/ 0 h 10000"/>
              <a:gd name="connsiteX19" fmla="*/ 8649 w 8692"/>
              <a:gd name="connsiteY19" fmla="*/ 480 h 10000"/>
              <a:gd name="connsiteX20" fmla="*/ 8649 w 8692"/>
              <a:gd name="connsiteY20" fmla="*/ 9520 h 10000"/>
              <a:gd name="connsiteX21" fmla="*/ 8692 w 8692"/>
              <a:gd name="connsiteY21" fmla="*/ 10000 h 10000"/>
              <a:gd name="connsiteX0" fmla="*/ 0 w 9951"/>
              <a:gd name="connsiteY0" fmla="*/ 617 h 9520"/>
              <a:gd name="connsiteX1" fmla="*/ 48 w 9951"/>
              <a:gd name="connsiteY1" fmla="*/ 137 h 9520"/>
              <a:gd name="connsiteX2" fmla="*/ 1580 w 9951"/>
              <a:gd name="connsiteY2" fmla="*/ 137 h 9520"/>
              <a:gd name="connsiteX3" fmla="*/ 1627 w 9951"/>
              <a:gd name="connsiteY3" fmla="*/ 617 h 9520"/>
              <a:gd name="connsiteX4" fmla="*/ 1627 w 9951"/>
              <a:gd name="connsiteY4" fmla="*/ 7856 h 9520"/>
              <a:gd name="connsiteX5" fmla="*/ 1676 w 9951"/>
              <a:gd name="connsiteY5" fmla="*/ 8336 h 9520"/>
              <a:gd name="connsiteX6" fmla="*/ 4233 w 9951"/>
              <a:gd name="connsiteY6" fmla="*/ 8336 h 9520"/>
              <a:gd name="connsiteX7" fmla="*/ 4282 w 9951"/>
              <a:gd name="connsiteY7" fmla="*/ 7856 h 9520"/>
              <a:gd name="connsiteX8" fmla="*/ 4282 w 9951"/>
              <a:gd name="connsiteY8" fmla="*/ 3671 h 9520"/>
              <a:gd name="connsiteX9" fmla="*/ 4330 w 9951"/>
              <a:gd name="connsiteY9" fmla="*/ 3190 h 9520"/>
              <a:gd name="connsiteX10" fmla="*/ 7038 w 9951"/>
              <a:gd name="connsiteY10" fmla="*/ 3190 h 9520"/>
              <a:gd name="connsiteX11" fmla="*/ 7086 w 9951"/>
              <a:gd name="connsiteY11" fmla="*/ 3671 h 9520"/>
              <a:gd name="connsiteX12" fmla="*/ 7086 w 9951"/>
              <a:gd name="connsiteY12" fmla="*/ 5300 h 9520"/>
              <a:gd name="connsiteX13" fmla="*/ 7132 w 9951"/>
              <a:gd name="connsiteY13" fmla="*/ 5780 h 9520"/>
              <a:gd name="connsiteX14" fmla="*/ 8111 w 9951"/>
              <a:gd name="connsiteY14" fmla="*/ 5780 h 9520"/>
              <a:gd name="connsiteX15" fmla="*/ 8159 w 9951"/>
              <a:gd name="connsiteY15" fmla="*/ 5300 h 9520"/>
              <a:gd name="connsiteX16" fmla="*/ 8159 w 9951"/>
              <a:gd name="connsiteY16" fmla="*/ 480 h 9520"/>
              <a:gd name="connsiteX17" fmla="*/ 8209 w 9951"/>
              <a:gd name="connsiteY17" fmla="*/ 0 h 9520"/>
              <a:gd name="connsiteX18" fmla="*/ 9905 w 9951"/>
              <a:gd name="connsiteY18" fmla="*/ 0 h 9520"/>
              <a:gd name="connsiteX19" fmla="*/ 9951 w 9951"/>
              <a:gd name="connsiteY19" fmla="*/ 480 h 9520"/>
              <a:gd name="connsiteX20" fmla="*/ 9951 w 9951"/>
              <a:gd name="connsiteY20" fmla="*/ 9520 h 9520"/>
              <a:gd name="connsiteX0" fmla="*/ 0 w 10000"/>
              <a:gd name="connsiteY0" fmla="*/ 648 h 8756"/>
              <a:gd name="connsiteX1" fmla="*/ 48 w 10000"/>
              <a:gd name="connsiteY1" fmla="*/ 144 h 8756"/>
              <a:gd name="connsiteX2" fmla="*/ 1588 w 10000"/>
              <a:gd name="connsiteY2" fmla="*/ 144 h 8756"/>
              <a:gd name="connsiteX3" fmla="*/ 1635 w 10000"/>
              <a:gd name="connsiteY3" fmla="*/ 648 h 8756"/>
              <a:gd name="connsiteX4" fmla="*/ 1635 w 10000"/>
              <a:gd name="connsiteY4" fmla="*/ 8252 h 8756"/>
              <a:gd name="connsiteX5" fmla="*/ 1684 w 10000"/>
              <a:gd name="connsiteY5" fmla="*/ 8756 h 8756"/>
              <a:gd name="connsiteX6" fmla="*/ 4254 w 10000"/>
              <a:gd name="connsiteY6" fmla="*/ 8756 h 8756"/>
              <a:gd name="connsiteX7" fmla="*/ 4303 w 10000"/>
              <a:gd name="connsiteY7" fmla="*/ 8252 h 8756"/>
              <a:gd name="connsiteX8" fmla="*/ 4303 w 10000"/>
              <a:gd name="connsiteY8" fmla="*/ 3856 h 8756"/>
              <a:gd name="connsiteX9" fmla="*/ 4351 w 10000"/>
              <a:gd name="connsiteY9" fmla="*/ 3351 h 8756"/>
              <a:gd name="connsiteX10" fmla="*/ 7073 w 10000"/>
              <a:gd name="connsiteY10" fmla="*/ 3351 h 8756"/>
              <a:gd name="connsiteX11" fmla="*/ 7121 w 10000"/>
              <a:gd name="connsiteY11" fmla="*/ 3856 h 8756"/>
              <a:gd name="connsiteX12" fmla="*/ 7121 w 10000"/>
              <a:gd name="connsiteY12" fmla="*/ 5567 h 8756"/>
              <a:gd name="connsiteX13" fmla="*/ 7167 w 10000"/>
              <a:gd name="connsiteY13" fmla="*/ 6071 h 8756"/>
              <a:gd name="connsiteX14" fmla="*/ 8151 w 10000"/>
              <a:gd name="connsiteY14" fmla="*/ 6071 h 8756"/>
              <a:gd name="connsiteX15" fmla="*/ 8199 w 10000"/>
              <a:gd name="connsiteY15" fmla="*/ 5567 h 8756"/>
              <a:gd name="connsiteX16" fmla="*/ 8199 w 10000"/>
              <a:gd name="connsiteY16" fmla="*/ 504 h 8756"/>
              <a:gd name="connsiteX17" fmla="*/ 8249 w 10000"/>
              <a:gd name="connsiteY17" fmla="*/ 0 h 8756"/>
              <a:gd name="connsiteX18" fmla="*/ 9954 w 10000"/>
              <a:gd name="connsiteY18" fmla="*/ 0 h 8756"/>
              <a:gd name="connsiteX19" fmla="*/ 10000 w 10000"/>
              <a:gd name="connsiteY19" fmla="*/ 504 h 8756"/>
              <a:gd name="connsiteX0" fmla="*/ 0 w 9954"/>
              <a:gd name="connsiteY0" fmla="*/ 740 h 10000"/>
              <a:gd name="connsiteX1" fmla="*/ 48 w 9954"/>
              <a:gd name="connsiteY1" fmla="*/ 164 h 10000"/>
              <a:gd name="connsiteX2" fmla="*/ 1588 w 9954"/>
              <a:gd name="connsiteY2" fmla="*/ 164 h 10000"/>
              <a:gd name="connsiteX3" fmla="*/ 1635 w 9954"/>
              <a:gd name="connsiteY3" fmla="*/ 740 h 10000"/>
              <a:gd name="connsiteX4" fmla="*/ 1635 w 9954"/>
              <a:gd name="connsiteY4" fmla="*/ 9424 h 10000"/>
              <a:gd name="connsiteX5" fmla="*/ 1684 w 9954"/>
              <a:gd name="connsiteY5" fmla="*/ 10000 h 10000"/>
              <a:gd name="connsiteX6" fmla="*/ 4254 w 9954"/>
              <a:gd name="connsiteY6" fmla="*/ 10000 h 10000"/>
              <a:gd name="connsiteX7" fmla="*/ 4303 w 9954"/>
              <a:gd name="connsiteY7" fmla="*/ 9424 h 10000"/>
              <a:gd name="connsiteX8" fmla="*/ 4303 w 9954"/>
              <a:gd name="connsiteY8" fmla="*/ 4404 h 10000"/>
              <a:gd name="connsiteX9" fmla="*/ 4351 w 9954"/>
              <a:gd name="connsiteY9" fmla="*/ 3827 h 10000"/>
              <a:gd name="connsiteX10" fmla="*/ 7073 w 9954"/>
              <a:gd name="connsiteY10" fmla="*/ 3827 h 10000"/>
              <a:gd name="connsiteX11" fmla="*/ 7121 w 9954"/>
              <a:gd name="connsiteY11" fmla="*/ 4404 h 10000"/>
              <a:gd name="connsiteX12" fmla="*/ 7121 w 9954"/>
              <a:gd name="connsiteY12" fmla="*/ 6358 h 10000"/>
              <a:gd name="connsiteX13" fmla="*/ 7167 w 9954"/>
              <a:gd name="connsiteY13" fmla="*/ 6934 h 10000"/>
              <a:gd name="connsiteX14" fmla="*/ 8151 w 9954"/>
              <a:gd name="connsiteY14" fmla="*/ 6934 h 10000"/>
              <a:gd name="connsiteX15" fmla="*/ 8199 w 9954"/>
              <a:gd name="connsiteY15" fmla="*/ 6358 h 10000"/>
              <a:gd name="connsiteX16" fmla="*/ 8199 w 9954"/>
              <a:gd name="connsiteY16" fmla="*/ 576 h 10000"/>
              <a:gd name="connsiteX17" fmla="*/ 8249 w 9954"/>
              <a:gd name="connsiteY17" fmla="*/ 0 h 10000"/>
              <a:gd name="connsiteX18" fmla="*/ 9954 w 9954"/>
              <a:gd name="connsiteY18" fmla="*/ 0 h 10000"/>
              <a:gd name="connsiteX0" fmla="*/ 0 w 8287"/>
              <a:gd name="connsiteY0" fmla="*/ 740 h 10000"/>
              <a:gd name="connsiteX1" fmla="*/ 48 w 8287"/>
              <a:gd name="connsiteY1" fmla="*/ 164 h 10000"/>
              <a:gd name="connsiteX2" fmla="*/ 1595 w 8287"/>
              <a:gd name="connsiteY2" fmla="*/ 164 h 10000"/>
              <a:gd name="connsiteX3" fmla="*/ 1643 w 8287"/>
              <a:gd name="connsiteY3" fmla="*/ 740 h 10000"/>
              <a:gd name="connsiteX4" fmla="*/ 1643 w 8287"/>
              <a:gd name="connsiteY4" fmla="*/ 9424 h 10000"/>
              <a:gd name="connsiteX5" fmla="*/ 1692 w 8287"/>
              <a:gd name="connsiteY5" fmla="*/ 10000 h 10000"/>
              <a:gd name="connsiteX6" fmla="*/ 4274 w 8287"/>
              <a:gd name="connsiteY6" fmla="*/ 10000 h 10000"/>
              <a:gd name="connsiteX7" fmla="*/ 4323 w 8287"/>
              <a:gd name="connsiteY7" fmla="*/ 9424 h 10000"/>
              <a:gd name="connsiteX8" fmla="*/ 4323 w 8287"/>
              <a:gd name="connsiteY8" fmla="*/ 4404 h 10000"/>
              <a:gd name="connsiteX9" fmla="*/ 4371 w 8287"/>
              <a:gd name="connsiteY9" fmla="*/ 3827 h 10000"/>
              <a:gd name="connsiteX10" fmla="*/ 7106 w 8287"/>
              <a:gd name="connsiteY10" fmla="*/ 3827 h 10000"/>
              <a:gd name="connsiteX11" fmla="*/ 7154 w 8287"/>
              <a:gd name="connsiteY11" fmla="*/ 4404 h 10000"/>
              <a:gd name="connsiteX12" fmla="*/ 7154 w 8287"/>
              <a:gd name="connsiteY12" fmla="*/ 6358 h 10000"/>
              <a:gd name="connsiteX13" fmla="*/ 7200 w 8287"/>
              <a:gd name="connsiteY13" fmla="*/ 6934 h 10000"/>
              <a:gd name="connsiteX14" fmla="*/ 8189 w 8287"/>
              <a:gd name="connsiteY14" fmla="*/ 6934 h 10000"/>
              <a:gd name="connsiteX15" fmla="*/ 8237 w 8287"/>
              <a:gd name="connsiteY15" fmla="*/ 6358 h 10000"/>
              <a:gd name="connsiteX16" fmla="*/ 8237 w 8287"/>
              <a:gd name="connsiteY16" fmla="*/ 576 h 10000"/>
              <a:gd name="connsiteX17" fmla="*/ 8287 w 8287"/>
              <a:gd name="connsiteY17" fmla="*/ 0 h 10000"/>
              <a:gd name="connsiteX0" fmla="*/ 0 w 9940"/>
              <a:gd name="connsiteY0" fmla="*/ 576 h 9836"/>
              <a:gd name="connsiteX1" fmla="*/ 58 w 9940"/>
              <a:gd name="connsiteY1" fmla="*/ 0 h 9836"/>
              <a:gd name="connsiteX2" fmla="*/ 1925 w 9940"/>
              <a:gd name="connsiteY2" fmla="*/ 0 h 9836"/>
              <a:gd name="connsiteX3" fmla="*/ 1983 w 9940"/>
              <a:gd name="connsiteY3" fmla="*/ 576 h 9836"/>
              <a:gd name="connsiteX4" fmla="*/ 1983 w 9940"/>
              <a:gd name="connsiteY4" fmla="*/ 9260 h 9836"/>
              <a:gd name="connsiteX5" fmla="*/ 2042 w 9940"/>
              <a:gd name="connsiteY5" fmla="*/ 9836 h 9836"/>
              <a:gd name="connsiteX6" fmla="*/ 5157 w 9940"/>
              <a:gd name="connsiteY6" fmla="*/ 9836 h 9836"/>
              <a:gd name="connsiteX7" fmla="*/ 5217 w 9940"/>
              <a:gd name="connsiteY7" fmla="*/ 9260 h 9836"/>
              <a:gd name="connsiteX8" fmla="*/ 5217 w 9940"/>
              <a:gd name="connsiteY8" fmla="*/ 4240 h 9836"/>
              <a:gd name="connsiteX9" fmla="*/ 5275 w 9940"/>
              <a:gd name="connsiteY9" fmla="*/ 3663 h 9836"/>
              <a:gd name="connsiteX10" fmla="*/ 8575 w 9940"/>
              <a:gd name="connsiteY10" fmla="*/ 3663 h 9836"/>
              <a:gd name="connsiteX11" fmla="*/ 8633 w 9940"/>
              <a:gd name="connsiteY11" fmla="*/ 4240 h 9836"/>
              <a:gd name="connsiteX12" fmla="*/ 8633 w 9940"/>
              <a:gd name="connsiteY12" fmla="*/ 6194 h 9836"/>
              <a:gd name="connsiteX13" fmla="*/ 8688 w 9940"/>
              <a:gd name="connsiteY13" fmla="*/ 6770 h 9836"/>
              <a:gd name="connsiteX14" fmla="*/ 9882 w 9940"/>
              <a:gd name="connsiteY14" fmla="*/ 6770 h 9836"/>
              <a:gd name="connsiteX15" fmla="*/ 9940 w 9940"/>
              <a:gd name="connsiteY15" fmla="*/ 6194 h 9836"/>
              <a:gd name="connsiteX16" fmla="*/ 9940 w 9940"/>
              <a:gd name="connsiteY16" fmla="*/ 412 h 9836"/>
              <a:gd name="connsiteX0" fmla="*/ 0 w 10000"/>
              <a:gd name="connsiteY0" fmla="*/ 586 h 10000"/>
              <a:gd name="connsiteX1" fmla="*/ 58 w 10000"/>
              <a:gd name="connsiteY1" fmla="*/ 0 h 10000"/>
              <a:gd name="connsiteX2" fmla="*/ 1937 w 10000"/>
              <a:gd name="connsiteY2" fmla="*/ 0 h 10000"/>
              <a:gd name="connsiteX3" fmla="*/ 1995 w 10000"/>
              <a:gd name="connsiteY3" fmla="*/ 586 h 10000"/>
              <a:gd name="connsiteX4" fmla="*/ 1995 w 10000"/>
              <a:gd name="connsiteY4" fmla="*/ 9414 h 10000"/>
              <a:gd name="connsiteX5" fmla="*/ 2054 w 10000"/>
              <a:gd name="connsiteY5" fmla="*/ 10000 h 10000"/>
              <a:gd name="connsiteX6" fmla="*/ 5188 w 10000"/>
              <a:gd name="connsiteY6" fmla="*/ 10000 h 10000"/>
              <a:gd name="connsiteX7" fmla="*/ 5248 w 10000"/>
              <a:gd name="connsiteY7" fmla="*/ 9414 h 10000"/>
              <a:gd name="connsiteX8" fmla="*/ 5248 w 10000"/>
              <a:gd name="connsiteY8" fmla="*/ 4311 h 10000"/>
              <a:gd name="connsiteX9" fmla="*/ 5307 w 10000"/>
              <a:gd name="connsiteY9" fmla="*/ 3724 h 10000"/>
              <a:gd name="connsiteX10" fmla="*/ 8627 w 10000"/>
              <a:gd name="connsiteY10" fmla="*/ 3724 h 10000"/>
              <a:gd name="connsiteX11" fmla="*/ 8685 w 10000"/>
              <a:gd name="connsiteY11" fmla="*/ 4311 h 10000"/>
              <a:gd name="connsiteX12" fmla="*/ 8685 w 10000"/>
              <a:gd name="connsiteY12" fmla="*/ 6297 h 10000"/>
              <a:gd name="connsiteX13" fmla="*/ 8740 w 10000"/>
              <a:gd name="connsiteY13" fmla="*/ 6883 h 10000"/>
              <a:gd name="connsiteX14" fmla="*/ 9942 w 10000"/>
              <a:gd name="connsiteY14" fmla="*/ 6883 h 10000"/>
              <a:gd name="connsiteX15" fmla="*/ 10000 w 10000"/>
              <a:gd name="connsiteY15" fmla="*/ 6297 h 10000"/>
              <a:gd name="connsiteX0" fmla="*/ 0 w 10000"/>
              <a:gd name="connsiteY0" fmla="*/ 586 h 10000"/>
              <a:gd name="connsiteX1" fmla="*/ 1937 w 10000"/>
              <a:gd name="connsiteY1" fmla="*/ 0 h 10000"/>
              <a:gd name="connsiteX2" fmla="*/ 1995 w 10000"/>
              <a:gd name="connsiteY2" fmla="*/ 586 h 10000"/>
              <a:gd name="connsiteX3" fmla="*/ 1995 w 10000"/>
              <a:gd name="connsiteY3" fmla="*/ 9414 h 10000"/>
              <a:gd name="connsiteX4" fmla="*/ 2054 w 10000"/>
              <a:gd name="connsiteY4" fmla="*/ 10000 h 10000"/>
              <a:gd name="connsiteX5" fmla="*/ 5188 w 10000"/>
              <a:gd name="connsiteY5" fmla="*/ 10000 h 10000"/>
              <a:gd name="connsiteX6" fmla="*/ 5248 w 10000"/>
              <a:gd name="connsiteY6" fmla="*/ 9414 h 10000"/>
              <a:gd name="connsiteX7" fmla="*/ 5248 w 10000"/>
              <a:gd name="connsiteY7" fmla="*/ 4311 h 10000"/>
              <a:gd name="connsiteX8" fmla="*/ 5307 w 10000"/>
              <a:gd name="connsiteY8" fmla="*/ 3724 h 10000"/>
              <a:gd name="connsiteX9" fmla="*/ 8627 w 10000"/>
              <a:gd name="connsiteY9" fmla="*/ 3724 h 10000"/>
              <a:gd name="connsiteX10" fmla="*/ 8685 w 10000"/>
              <a:gd name="connsiteY10" fmla="*/ 4311 h 10000"/>
              <a:gd name="connsiteX11" fmla="*/ 8685 w 10000"/>
              <a:gd name="connsiteY11" fmla="*/ 6297 h 10000"/>
              <a:gd name="connsiteX12" fmla="*/ 8740 w 10000"/>
              <a:gd name="connsiteY12" fmla="*/ 6883 h 10000"/>
              <a:gd name="connsiteX13" fmla="*/ 9942 w 10000"/>
              <a:gd name="connsiteY13" fmla="*/ 6883 h 10000"/>
              <a:gd name="connsiteX14" fmla="*/ 10000 w 10000"/>
              <a:gd name="connsiteY14" fmla="*/ 6297 h 10000"/>
              <a:gd name="connsiteX0" fmla="*/ 0 w 8803"/>
              <a:gd name="connsiteY0" fmla="*/ 40 h 10113"/>
              <a:gd name="connsiteX1" fmla="*/ 740 w 8803"/>
              <a:gd name="connsiteY1" fmla="*/ 113 h 10113"/>
              <a:gd name="connsiteX2" fmla="*/ 798 w 8803"/>
              <a:gd name="connsiteY2" fmla="*/ 699 h 10113"/>
              <a:gd name="connsiteX3" fmla="*/ 798 w 8803"/>
              <a:gd name="connsiteY3" fmla="*/ 9527 h 10113"/>
              <a:gd name="connsiteX4" fmla="*/ 857 w 8803"/>
              <a:gd name="connsiteY4" fmla="*/ 10113 h 10113"/>
              <a:gd name="connsiteX5" fmla="*/ 3991 w 8803"/>
              <a:gd name="connsiteY5" fmla="*/ 10113 h 10113"/>
              <a:gd name="connsiteX6" fmla="*/ 4051 w 8803"/>
              <a:gd name="connsiteY6" fmla="*/ 9527 h 10113"/>
              <a:gd name="connsiteX7" fmla="*/ 4051 w 8803"/>
              <a:gd name="connsiteY7" fmla="*/ 4424 h 10113"/>
              <a:gd name="connsiteX8" fmla="*/ 4110 w 8803"/>
              <a:gd name="connsiteY8" fmla="*/ 3837 h 10113"/>
              <a:gd name="connsiteX9" fmla="*/ 7430 w 8803"/>
              <a:gd name="connsiteY9" fmla="*/ 3837 h 10113"/>
              <a:gd name="connsiteX10" fmla="*/ 7488 w 8803"/>
              <a:gd name="connsiteY10" fmla="*/ 4424 h 10113"/>
              <a:gd name="connsiteX11" fmla="*/ 7488 w 8803"/>
              <a:gd name="connsiteY11" fmla="*/ 6410 h 10113"/>
              <a:gd name="connsiteX12" fmla="*/ 7543 w 8803"/>
              <a:gd name="connsiteY12" fmla="*/ 6996 h 10113"/>
              <a:gd name="connsiteX13" fmla="*/ 8745 w 8803"/>
              <a:gd name="connsiteY13" fmla="*/ 6996 h 10113"/>
              <a:gd name="connsiteX14" fmla="*/ 8803 w 8803"/>
              <a:gd name="connsiteY14" fmla="*/ 6410 h 10113"/>
              <a:gd name="connsiteX0" fmla="*/ 0 w 10000"/>
              <a:gd name="connsiteY0" fmla="*/ 75 h 9905"/>
              <a:gd name="connsiteX1" fmla="*/ 841 w 10000"/>
              <a:gd name="connsiteY1" fmla="*/ 17 h 9905"/>
              <a:gd name="connsiteX2" fmla="*/ 907 w 10000"/>
              <a:gd name="connsiteY2" fmla="*/ 596 h 9905"/>
              <a:gd name="connsiteX3" fmla="*/ 907 w 10000"/>
              <a:gd name="connsiteY3" fmla="*/ 9326 h 9905"/>
              <a:gd name="connsiteX4" fmla="*/ 974 w 10000"/>
              <a:gd name="connsiteY4" fmla="*/ 9905 h 9905"/>
              <a:gd name="connsiteX5" fmla="*/ 4534 w 10000"/>
              <a:gd name="connsiteY5" fmla="*/ 9905 h 9905"/>
              <a:gd name="connsiteX6" fmla="*/ 4602 w 10000"/>
              <a:gd name="connsiteY6" fmla="*/ 9326 h 9905"/>
              <a:gd name="connsiteX7" fmla="*/ 4602 w 10000"/>
              <a:gd name="connsiteY7" fmla="*/ 4280 h 9905"/>
              <a:gd name="connsiteX8" fmla="*/ 4669 w 10000"/>
              <a:gd name="connsiteY8" fmla="*/ 3699 h 9905"/>
              <a:gd name="connsiteX9" fmla="*/ 8440 w 10000"/>
              <a:gd name="connsiteY9" fmla="*/ 3699 h 9905"/>
              <a:gd name="connsiteX10" fmla="*/ 8506 w 10000"/>
              <a:gd name="connsiteY10" fmla="*/ 4280 h 9905"/>
              <a:gd name="connsiteX11" fmla="*/ 8506 w 10000"/>
              <a:gd name="connsiteY11" fmla="*/ 6243 h 9905"/>
              <a:gd name="connsiteX12" fmla="*/ 8569 w 10000"/>
              <a:gd name="connsiteY12" fmla="*/ 6823 h 9905"/>
              <a:gd name="connsiteX13" fmla="*/ 9934 w 10000"/>
              <a:gd name="connsiteY13" fmla="*/ 6823 h 9905"/>
              <a:gd name="connsiteX14" fmla="*/ 10000 w 10000"/>
              <a:gd name="connsiteY14" fmla="*/ 6243 h 9905"/>
              <a:gd name="connsiteX0" fmla="*/ 0 w 10000"/>
              <a:gd name="connsiteY0" fmla="*/ 59 h 9983"/>
              <a:gd name="connsiteX1" fmla="*/ 841 w 10000"/>
              <a:gd name="connsiteY1" fmla="*/ 0 h 9983"/>
              <a:gd name="connsiteX2" fmla="*/ 907 w 10000"/>
              <a:gd name="connsiteY2" fmla="*/ 585 h 9983"/>
              <a:gd name="connsiteX3" fmla="*/ 907 w 10000"/>
              <a:gd name="connsiteY3" fmla="*/ 9398 h 9983"/>
              <a:gd name="connsiteX4" fmla="*/ 974 w 10000"/>
              <a:gd name="connsiteY4" fmla="*/ 9983 h 9983"/>
              <a:gd name="connsiteX5" fmla="*/ 4534 w 10000"/>
              <a:gd name="connsiteY5" fmla="*/ 9983 h 9983"/>
              <a:gd name="connsiteX6" fmla="*/ 4602 w 10000"/>
              <a:gd name="connsiteY6" fmla="*/ 9398 h 9983"/>
              <a:gd name="connsiteX7" fmla="*/ 4602 w 10000"/>
              <a:gd name="connsiteY7" fmla="*/ 4304 h 9983"/>
              <a:gd name="connsiteX8" fmla="*/ 4669 w 10000"/>
              <a:gd name="connsiteY8" fmla="*/ 3717 h 9983"/>
              <a:gd name="connsiteX9" fmla="*/ 8440 w 10000"/>
              <a:gd name="connsiteY9" fmla="*/ 3717 h 9983"/>
              <a:gd name="connsiteX10" fmla="*/ 8506 w 10000"/>
              <a:gd name="connsiteY10" fmla="*/ 4304 h 9983"/>
              <a:gd name="connsiteX11" fmla="*/ 8506 w 10000"/>
              <a:gd name="connsiteY11" fmla="*/ 6286 h 9983"/>
              <a:gd name="connsiteX12" fmla="*/ 8569 w 10000"/>
              <a:gd name="connsiteY12" fmla="*/ 6871 h 9983"/>
              <a:gd name="connsiteX13" fmla="*/ 9934 w 10000"/>
              <a:gd name="connsiteY13" fmla="*/ 6871 h 9983"/>
              <a:gd name="connsiteX14" fmla="*/ 10000 w 10000"/>
              <a:gd name="connsiteY14" fmla="*/ 6286 h 9983"/>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59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30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30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1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1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10003 w 10003"/>
              <a:gd name="connsiteY13" fmla="*/ 6297 h 10000"/>
              <a:gd name="connsiteX0" fmla="*/ 0 w 9498"/>
              <a:gd name="connsiteY0" fmla="*/ 1 h 10000"/>
              <a:gd name="connsiteX1" fmla="*/ 844 w 9498"/>
              <a:gd name="connsiteY1" fmla="*/ 0 h 10000"/>
              <a:gd name="connsiteX2" fmla="*/ 910 w 9498"/>
              <a:gd name="connsiteY2" fmla="*/ 586 h 10000"/>
              <a:gd name="connsiteX3" fmla="*/ 910 w 9498"/>
              <a:gd name="connsiteY3" fmla="*/ 9414 h 10000"/>
              <a:gd name="connsiteX4" fmla="*/ 977 w 9498"/>
              <a:gd name="connsiteY4" fmla="*/ 10000 h 10000"/>
              <a:gd name="connsiteX5" fmla="*/ 4537 w 9498"/>
              <a:gd name="connsiteY5" fmla="*/ 10000 h 10000"/>
              <a:gd name="connsiteX6" fmla="*/ 4605 w 9498"/>
              <a:gd name="connsiteY6" fmla="*/ 9414 h 10000"/>
              <a:gd name="connsiteX7" fmla="*/ 4605 w 9498"/>
              <a:gd name="connsiteY7" fmla="*/ 4311 h 10000"/>
              <a:gd name="connsiteX8" fmla="*/ 4672 w 9498"/>
              <a:gd name="connsiteY8" fmla="*/ 3723 h 10000"/>
              <a:gd name="connsiteX9" fmla="*/ 8443 w 9498"/>
              <a:gd name="connsiteY9" fmla="*/ 3723 h 10000"/>
              <a:gd name="connsiteX10" fmla="*/ 8509 w 9498"/>
              <a:gd name="connsiteY10" fmla="*/ 4311 h 10000"/>
              <a:gd name="connsiteX11" fmla="*/ 8509 w 9498"/>
              <a:gd name="connsiteY11" fmla="*/ 6297 h 10000"/>
              <a:gd name="connsiteX12" fmla="*/ 8572 w 9498"/>
              <a:gd name="connsiteY12" fmla="*/ 6883 h 10000"/>
              <a:gd name="connsiteX13" fmla="*/ 9498 w 9498"/>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49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861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29"/>
              <a:gd name="connsiteY0" fmla="*/ 1 h 10000"/>
              <a:gd name="connsiteX1" fmla="*/ 889 w 10029"/>
              <a:gd name="connsiteY1" fmla="*/ 0 h 10000"/>
              <a:gd name="connsiteX2" fmla="*/ 958 w 10029"/>
              <a:gd name="connsiteY2" fmla="*/ 586 h 10000"/>
              <a:gd name="connsiteX3" fmla="*/ 958 w 10029"/>
              <a:gd name="connsiteY3" fmla="*/ 9414 h 10000"/>
              <a:gd name="connsiteX4" fmla="*/ 1029 w 10029"/>
              <a:gd name="connsiteY4" fmla="*/ 10000 h 10000"/>
              <a:gd name="connsiteX5" fmla="*/ 4777 w 10029"/>
              <a:gd name="connsiteY5" fmla="*/ 10000 h 10000"/>
              <a:gd name="connsiteX6" fmla="*/ 4848 w 10029"/>
              <a:gd name="connsiteY6" fmla="*/ 9414 h 10000"/>
              <a:gd name="connsiteX7" fmla="*/ 4848 w 10029"/>
              <a:gd name="connsiteY7" fmla="*/ 4311 h 10000"/>
              <a:gd name="connsiteX8" fmla="*/ 4919 w 10029"/>
              <a:gd name="connsiteY8" fmla="*/ 3723 h 10000"/>
              <a:gd name="connsiteX9" fmla="*/ 8889 w 10029"/>
              <a:gd name="connsiteY9" fmla="*/ 3723 h 10000"/>
              <a:gd name="connsiteX10" fmla="*/ 8959 w 10029"/>
              <a:gd name="connsiteY10" fmla="*/ 4311 h 10000"/>
              <a:gd name="connsiteX11" fmla="*/ 8959 w 10029"/>
              <a:gd name="connsiteY11" fmla="*/ 6297 h 10000"/>
              <a:gd name="connsiteX12" fmla="*/ 9014 w 10029"/>
              <a:gd name="connsiteY12" fmla="*/ 6927 h 10000"/>
              <a:gd name="connsiteX13" fmla="*/ 10029 w 10029"/>
              <a:gd name="connsiteY13" fmla="*/ 6912 h 10000"/>
              <a:gd name="connsiteX0" fmla="*/ 0 w 10029"/>
              <a:gd name="connsiteY0" fmla="*/ 1 h 10000"/>
              <a:gd name="connsiteX1" fmla="*/ 889 w 10029"/>
              <a:gd name="connsiteY1" fmla="*/ 0 h 10000"/>
              <a:gd name="connsiteX2" fmla="*/ 958 w 10029"/>
              <a:gd name="connsiteY2" fmla="*/ 586 h 10000"/>
              <a:gd name="connsiteX3" fmla="*/ 958 w 10029"/>
              <a:gd name="connsiteY3" fmla="*/ 9414 h 10000"/>
              <a:gd name="connsiteX4" fmla="*/ 1029 w 10029"/>
              <a:gd name="connsiteY4" fmla="*/ 10000 h 10000"/>
              <a:gd name="connsiteX5" fmla="*/ 4777 w 10029"/>
              <a:gd name="connsiteY5" fmla="*/ 10000 h 10000"/>
              <a:gd name="connsiteX6" fmla="*/ 4848 w 10029"/>
              <a:gd name="connsiteY6" fmla="*/ 9414 h 10000"/>
              <a:gd name="connsiteX7" fmla="*/ 4848 w 10029"/>
              <a:gd name="connsiteY7" fmla="*/ 4311 h 10000"/>
              <a:gd name="connsiteX8" fmla="*/ 4919 w 10029"/>
              <a:gd name="connsiteY8" fmla="*/ 3723 h 10000"/>
              <a:gd name="connsiteX9" fmla="*/ 8889 w 10029"/>
              <a:gd name="connsiteY9" fmla="*/ 3723 h 10000"/>
              <a:gd name="connsiteX10" fmla="*/ 8959 w 10029"/>
              <a:gd name="connsiteY10" fmla="*/ 4311 h 10000"/>
              <a:gd name="connsiteX11" fmla="*/ 8959 w 10029"/>
              <a:gd name="connsiteY11" fmla="*/ 6297 h 10000"/>
              <a:gd name="connsiteX12" fmla="*/ 9014 w 10029"/>
              <a:gd name="connsiteY12" fmla="*/ 6927 h 10000"/>
              <a:gd name="connsiteX13" fmla="*/ 10029 w 10029"/>
              <a:gd name="connsiteY13" fmla="*/ 6912 h 10000"/>
              <a:gd name="connsiteX0" fmla="*/ 0 w 10063"/>
              <a:gd name="connsiteY0" fmla="*/ 1 h 10000"/>
              <a:gd name="connsiteX1" fmla="*/ 889 w 10063"/>
              <a:gd name="connsiteY1" fmla="*/ 0 h 10000"/>
              <a:gd name="connsiteX2" fmla="*/ 958 w 10063"/>
              <a:gd name="connsiteY2" fmla="*/ 586 h 10000"/>
              <a:gd name="connsiteX3" fmla="*/ 958 w 10063"/>
              <a:gd name="connsiteY3" fmla="*/ 9414 h 10000"/>
              <a:gd name="connsiteX4" fmla="*/ 1029 w 10063"/>
              <a:gd name="connsiteY4" fmla="*/ 10000 h 10000"/>
              <a:gd name="connsiteX5" fmla="*/ 4777 w 10063"/>
              <a:gd name="connsiteY5" fmla="*/ 10000 h 10000"/>
              <a:gd name="connsiteX6" fmla="*/ 4848 w 10063"/>
              <a:gd name="connsiteY6" fmla="*/ 9414 h 10000"/>
              <a:gd name="connsiteX7" fmla="*/ 4848 w 10063"/>
              <a:gd name="connsiteY7" fmla="*/ 4311 h 10000"/>
              <a:gd name="connsiteX8" fmla="*/ 4919 w 10063"/>
              <a:gd name="connsiteY8" fmla="*/ 3723 h 10000"/>
              <a:gd name="connsiteX9" fmla="*/ 8889 w 10063"/>
              <a:gd name="connsiteY9" fmla="*/ 3723 h 10000"/>
              <a:gd name="connsiteX10" fmla="*/ 8959 w 10063"/>
              <a:gd name="connsiteY10" fmla="*/ 4311 h 10000"/>
              <a:gd name="connsiteX11" fmla="*/ 8959 w 10063"/>
              <a:gd name="connsiteY11" fmla="*/ 6297 h 10000"/>
              <a:gd name="connsiteX12" fmla="*/ 9014 w 10063"/>
              <a:gd name="connsiteY12" fmla="*/ 6927 h 10000"/>
              <a:gd name="connsiteX13" fmla="*/ 10063 w 10063"/>
              <a:gd name="connsiteY13" fmla="*/ 6912 h 10000"/>
              <a:gd name="connsiteX0" fmla="*/ 0 w 9995"/>
              <a:gd name="connsiteY0" fmla="*/ 1 h 10000"/>
              <a:gd name="connsiteX1" fmla="*/ 889 w 9995"/>
              <a:gd name="connsiteY1" fmla="*/ 0 h 10000"/>
              <a:gd name="connsiteX2" fmla="*/ 958 w 9995"/>
              <a:gd name="connsiteY2" fmla="*/ 586 h 10000"/>
              <a:gd name="connsiteX3" fmla="*/ 958 w 9995"/>
              <a:gd name="connsiteY3" fmla="*/ 9414 h 10000"/>
              <a:gd name="connsiteX4" fmla="*/ 1029 w 9995"/>
              <a:gd name="connsiteY4" fmla="*/ 10000 h 10000"/>
              <a:gd name="connsiteX5" fmla="*/ 4777 w 9995"/>
              <a:gd name="connsiteY5" fmla="*/ 10000 h 10000"/>
              <a:gd name="connsiteX6" fmla="*/ 4848 w 9995"/>
              <a:gd name="connsiteY6" fmla="*/ 9414 h 10000"/>
              <a:gd name="connsiteX7" fmla="*/ 4848 w 9995"/>
              <a:gd name="connsiteY7" fmla="*/ 4311 h 10000"/>
              <a:gd name="connsiteX8" fmla="*/ 4919 w 9995"/>
              <a:gd name="connsiteY8" fmla="*/ 3723 h 10000"/>
              <a:gd name="connsiteX9" fmla="*/ 8889 w 9995"/>
              <a:gd name="connsiteY9" fmla="*/ 3723 h 10000"/>
              <a:gd name="connsiteX10" fmla="*/ 8959 w 9995"/>
              <a:gd name="connsiteY10" fmla="*/ 4311 h 10000"/>
              <a:gd name="connsiteX11" fmla="*/ 8959 w 9995"/>
              <a:gd name="connsiteY11" fmla="*/ 6297 h 10000"/>
              <a:gd name="connsiteX12" fmla="*/ 9014 w 9995"/>
              <a:gd name="connsiteY12" fmla="*/ 6927 h 10000"/>
              <a:gd name="connsiteX13" fmla="*/ 9995 w 9995"/>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78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34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22 w 10000"/>
              <a:gd name="connsiteY12" fmla="*/ 6949 h 10000"/>
              <a:gd name="connsiteX13" fmla="*/ 10000 w 10000"/>
              <a:gd name="connsiteY13" fmla="*/ 6934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49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07"/>
              <a:gd name="connsiteY0" fmla="*/ 1 h 10000"/>
              <a:gd name="connsiteX1" fmla="*/ 889 w 10007"/>
              <a:gd name="connsiteY1" fmla="*/ 0 h 10000"/>
              <a:gd name="connsiteX2" fmla="*/ 958 w 10007"/>
              <a:gd name="connsiteY2" fmla="*/ 586 h 10000"/>
              <a:gd name="connsiteX3" fmla="*/ 958 w 10007"/>
              <a:gd name="connsiteY3" fmla="*/ 9414 h 10000"/>
              <a:gd name="connsiteX4" fmla="*/ 1030 w 10007"/>
              <a:gd name="connsiteY4" fmla="*/ 10000 h 10000"/>
              <a:gd name="connsiteX5" fmla="*/ 4779 w 10007"/>
              <a:gd name="connsiteY5" fmla="*/ 10000 h 10000"/>
              <a:gd name="connsiteX6" fmla="*/ 4850 w 10007"/>
              <a:gd name="connsiteY6" fmla="*/ 9414 h 10000"/>
              <a:gd name="connsiteX7" fmla="*/ 4850 w 10007"/>
              <a:gd name="connsiteY7" fmla="*/ 4311 h 10000"/>
              <a:gd name="connsiteX8" fmla="*/ 4921 w 10007"/>
              <a:gd name="connsiteY8" fmla="*/ 3723 h 10000"/>
              <a:gd name="connsiteX9" fmla="*/ 8893 w 10007"/>
              <a:gd name="connsiteY9" fmla="*/ 3723 h 10000"/>
              <a:gd name="connsiteX10" fmla="*/ 8963 w 10007"/>
              <a:gd name="connsiteY10" fmla="*/ 4311 h 10000"/>
              <a:gd name="connsiteX11" fmla="*/ 8963 w 10007"/>
              <a:gd name="connsiteY11" fmla="*/ 6297 h 10000"/>
              <a:gd name="connsiteX12" fmla="*/ 9022 w 10007"/>
              <a:gd name="connsiteY12" fmla="*/ 6971 h 10000"/>
              <a:gd name="connsiteX13" fmla="*/ 10007 w 10007"/>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13"/>
              <a:gd name="connsiteY0" fmla="*/ 1 h 10000"/>
              <a:gd name="connsiteX1" fmla="*/ 889 w 10013"/>
              <a:gd name="connsiteY1" fmla="*/ 0 h 10000"/>
              <a:gd name="connsiteX2" fmla="*/ 958 w 10013"/>
              <a:gd name="connsiteY2" fmla="*/ 586 h 10000"/>
              <a:gd name="connsiteX3" fmla="*/ 958 w 10013"/>
              <a:gd name="connsiteY3" fmla="*/ 9414 h 10000"/>
              <a:gd name="connsiteX4" fmla="*/ 1030 w 10013"/>
              <a:gd name="connsiteY4" fmla="*/ 10000 h 10000"/>
              <a:gd name="connsiteX5" fmla="*/ 4779 w 10013"/>
              <a:gd name="connsiteY5" fmla="*/ 10000 h 10000"/>
              <a:gd name="connsiteX6" fmla="*/ 4850 w 10013"/>
              <a:gd name="connsiteY6" fmla="*/ 9414 h 10000"/>
              <a:gd name="connsiteX7" fmla="*/ 4850 w 10013"/>
              <a:gd name="connsiteY7" fmla="*/ 4311 h 10000"/>
              <a:gd name="connsiteX8" fmla="*/ 4921 w 10013"/>
              <a:gd name="connsiteY8" fmla="*/ 3723 h 10000"/>
              <a:gd name="connsiteX9" fmla="*/ 8893 w 10013"/>
              <a:gd name="connsiteY9" fmla="*/ 3723 h 10000"/>
              <a:gd name="connsiteX10" fmla="*/ 8963 w 10013"/>
              <a:gd name="connsiteY10" fmla="*/ 4311 h 10000"/>
              <a:gd name="connsiteX11" fmla="*/ 8963 w 10013"/>
              <a:gd name="connsiteY11" fmla="*/ 6297 h 10000"/>
              <a:gd name="connsiteX12" fmla="*/ 9022 w 10013"/>
              <a:gd name="connsiteY12" fmla="*/ 6971 h 10000"/>
              <a:gd name="connsiteX13" fmla="*/ 10013 w 10013"/>
              <a:gd name="connsiteY13" fmla="*/ 6956 h 10000"/>
              <a:gd name="connsiteX0" fmla="*/ 0 w 10081"/>
              <a:gd name="connsiteY0" fmla="*/ 1 h 10000"/>
              <a:gd name="connsiteX1" fmla="*/ 889 w 10081"/>
              <a:gd name="connsiteY1" fmla="*/ 0 h 10000"/>
              <a:gd name="connsiteX2" fmla="*/ 958 w 10081"/>
              <a:gd name="connsiteY2" fmla="*/ 586 h 10000"/>
              <a:gd name="connsiteX3" fmla="*/ 958 w 10081"/>
              <a:gd name="connsiteY3" fmla="*/ 9414 h 10000"/>
              <a:gd name="connsiteX4" fmla="*/ 1030 w 10081"/>
              <a:gd name="connsiteY4" fmla="*/ 10000 h 10000"/>
              <a:gd name="connsiteX5" fmla="*/ 4779 w 10081"/>
              <a:gd name="connsiteY5" fmla="*/ 10000 h 10000"/>
              <a:gd name="connsiteX6" fmla="*/ 4850 w 10081"/>
              <a:gd name="connsiteY6" fmla="*/ 9414 h 10000"/>
              <a:gd name="connsiteX7" fmla="*/ 4850 w 10081"/>
              <a:gd name="connsiteY7" fmla="*/ 4311 h 10000"/>
              <a:gd name="connsiteX8" fmla="*/ 4921 w 10081"/>
              <a:gd name="connsiteY8" fmla="*/ 3723 h 10000"/>
              <a:gd name="connsiteX9" fmla="*/ 8893 w 10081"/>
              <a:gd name="connsiteY9" fmla="*/ 3723 h 10000"/>
              <a:gd name="connsiteX10" fmla="*/ 8963 w 10081"/>
              <a:gd name="connsiteY10" fmla="*/ 4311 h 10000"/>
              <a:gd name="connsiteX11" fmla="*/ 8963 w 10081"/>
              <a:gd name="connsiteY11" fmla="*/ 6297 h 10000"/>
              <a:gd name="connsiteX12" fmla="*/ 9022 w 10081"/>
              <a:gd name="connsiteY12" fmla="*/ 6971 h 10000"/>
              <a:gd name="connsiteX13" fmla="*/ 10081 w 10081"/>
              <a:gd name="connsiteY13" fmla="*/ 6978 h 10000"/>
              <a:gd name="connsiteX0" fmla="*/ 0 w 10089"/>
              <a:gd name="connsiteY0" fmla="*/ 1 h 10000"/>
              <a:gd name="connsiteX1" fmla="*/ 889 w 10089"/>
              <a:gd name="connsiteY1" fmla="*/ 0 h 10000"/>
              <a:gd name="connsiteX2" fmla="*/ 958 w 10089"/>
              <a:gd name="connsiteY2" fmla="*/ 586 h 10000"/>
              <a:gd name="connsiteX3" fmla="*/ 958 w 10089"/>
              <a:gd name="connsiteY3" fmla="*/ 9414 h 10000"/>
              <a:gd name="connsiteX4" fmla="*/ 1030 w 10089"/>
              <a:gd name="connsiteY4" fmla="*/ 10000 h 10000"/>
              <a:gd name="connsiteX5" fmla="*/ 4779 w 10089"/>
              <a:gd name="connsiteY5" fmla="*/ 10000 h 10000"/>
              <a:gd name="connsiteX6" fmla="*/ 4850 w 10089"/>
              <a:gd name="connsiteY6" fmla="*/ 9414 h 10000"/>
              <a:gd name="connsiteX7" fmla="*/ 4850 w 10089"/>
              <a:gd name="connsiteY7" fmla="*/ 4311 h 10000"/>
              <a:gd name="connsiteX8" fmla="*/ 4921 w 10089"/>
              <a:gd name="connsiteY8" fmla="*/ 3723 h 10000"/>
              <a:gd name="connsiteX9" fmla="*/ 8893 w 10089"/>
              <a:gd name="connsiteY9" fmla="*/ 3723 h 10000"/>
              <a:gd name="connsiteX10" fmla="*/ 8963 w 10089"/>
              <a:gd name="connsiteY10" fmla="*/ 4311 h 10000"/>
              <a:gd name="connsiteX11" fmla="*/ 8963 w 10089"/>
              <a:gd name="connsiteY11" fmla="*/ 6297 h 10000"/>
              <a:gd name="connsiteX12" fmla="*/ 9022 w 10089"/>
              <a:gd name="connsiteY12" fmla="*/ 6971 h 10000"/>
              <a:gd name="connsiteX13" fmla="*/ 10089 w 10089"/>
              <a:gd name="connsiteY13" fmla="*/ 6956 h 10000"/>
              <a:gd name="connsiteX0" fmla="*/ 0 w 10092"/>
              <a:gd name="connsiteY0" fmla="*/ 1 h 10000"/>
              <a:gd name="connsiteX1" fmla="*/ 889 w 10092"/>
              <a:gd name="connsiteY1" fmla="*/ 0 h 10000"/>
              <a:gd name="connsiteX2" fmla="*/ 958 w 10092"/>
              <a:gd name="connsiteY2" fmla="*/ 586 h 10000"/>
              <a:gd name="connsiteX3" fmla="*/ 958 w 10092"/>
              <a:gd name="connsiteY3" fmla="*/ 9414 h 10000"/>
              <a:gd name="connsiteX4" fmla="*/ 1030 w 10092"/>
              <a:gd name="connsiteY4" fmla="*/ 10000 h 10000"/>
              <a:gd name="connsiteX5" fmla="*/ 4779 w 10092"/>
              <a:gd name="connsiteY5" fmla="*/ 10000 h 10000"/>
              <a:gd name="connsiteX6" fmla="*/ 4850 w 10092"/>
              <a:gd name="connsiteY6" fmla="*/ 9414 h 10000"/>
              <a:gd name="connsiteX7" fmla="*/ 4850 w 10092"/>
              <a:gd name="connsiteY7" fmla="*/ 4311 h 10000"/>
              <a:gd name="connsiteX8" fmla="*/ 4921 w 10092"/>
              <a:gd name="connsiteY8" fmla="*/ 3723 h 10000"/>
              <a:gd name="connsiteX9" fmla="*/ 8893 w 10092"/>
              <a:gd name="connsiteY9" fmla="*/ 3723 h 10000"/>
              <a:gd name="connsiteX10" fmla="*/ 8963 w 10092"/>
              <a:gd name="connsiteY10" fmla="*/ 4311 h 10000"/>
              <a:gd name="connsiteX11" fmla="*/ 8963 w 10092"/>
              <a:gd name="connsiteY11" fmla="*/ 6297 h 10000"/>
              <a:gd name="connsiteX12" fmla="*/ 9022 w 10092"/>
              <a:gd name="connsiteY12" fmla="*/ 6971 h 10000"/>
              <a:gd name="connsiteX13" fmla="*/ 10092 w 10092"/>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12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31"/>
              <a:gd name="connsiteY0" fmla="*/ 1 h 10000"/>
              <a:gd name="connsiteX1" fmla="*/ 889 w 10131"/>
              <a:gd name="connsiteY1" fmla="*/ 0 h 10000"/>
              <a:gd name="connsiteX2" fmla="*/ 958 w 10131"/>
              <a:gd name="connsiteY2" fmla="*/ 586 h 10000"/>
              <a:gd name="connsiteX3" fmla="*/ 958 w 10131"/>
              <a:gd name="connsiteY3" fmla="*/ 9414 h 10000"/>
              <a:gd name="connsiteX4" fmla="*/ 1030 w 10131"/>
              <a:gd name="connsiteY4" fmla="*/ 10000 h 10000"/>
              <a:gd name="connsiteX5" fmla="*/ 4779 w 10131"/>
              <a:gd name="connsiteY5" fmla="*/ 10000 h 10000"/>
              <a:gd name="connsiteX6" fmla="*/ 4850 w 10131"/>
              <a:gd name="connsiteY6" fmla="*/ 9414 h 10000"/>
              <a:gd name="connsiteX7" fmla="*/ 4850 w 10131"/>
              <a:gd name="connsiteY7" fmla="*/ 4311 h 10000"/>
              <a:gd name="connsiteX8" fmla="*/ 4921 w 10131"/>
              <a:gd name="connsiteY8" fmla="*/ 3723 h 10000"/>
              <a:gd name="connsiteX9" fmla="*/ 8893 w 10131"/>
              <a:gd name="connsiteY9" fmla="*/ 3723 h 10000"/>
              <a:gd name="connsiteX10" fmla="*/ 8963 w 10131"/>
              <a:gd name="connsiteY10" fmla="*/ 4311 h 10000"/>
              <a:gd name="connsiteX11" fmla="*/ 8963 w 10131"/>
              <a:gd name="connsiteY11" fmla="*/ 6297 h 10000"/>
              <a:gd name="connsiteX12" fmla="*/ 9022 w 10131"/>
              <a:gd name="connsiteY12" fmla="*/ 6971 h 10000"/>
              <a:gd name="connsiteX13" fmla="*/ 10131 w 10131"/>
              <a:gd name="connsiteY13" fmla="*/ 6978 h 10000"/>
              <a:gd name="connsiteX0" fmla="*/ 0 w 9996"/>
              <a:gd name="connsiteY0" fmla="*/ 1 h 10000"/>
              <a:gd name="connsiteX1" fmla="*/ 889 w 9996"/>
              <a:gd name="connsiteY1" fmla="*/ 0 h 10000"/>
              <a:gd name="connsiteX2" fmla="*/ 958 w 9996"/>
              <a:gd name="connsiteY2" fmla="*/ 586 h 10000"/>
              <a:gd name="connsiteX3" fmla="*/ 958 w 9996"/>
              <a:gd name="connsiteY3" fmla="*/ 9414 h 10000"/>
              <a:gd name="connsiteX4" fmla="*/ 1030 w 9996"/>
              <a:gd name="connsiteY4" fmla="*/ 10000 h 10000"/>
              <a:gd name="connsiteX5" fmla="*/ 4779 w 9996"/>
              <a:gd name="connsiteY5" fmla="*/ 10000 h 10000"/>
              <a:gd name="connsiteX6" fmla="*/ 4850 w 9996"/>
              <a:gd name="connsiteY6" fmla="*/ 9414 h 10000"/>
              <a:gd name="connsiteX7" fmla="*/ 4850 w 9996"/>
              <a:gd name="connsiteY7" fmla="*/ 4311 h 10000"/>
              <a:gd name="connsiteX8" fmla="*/ 4921 w 9996"/>
              <a:gd name="connsiteY8" fmla="*/ 3723 h 10000"/>
              <a:gd name="connsiteX9" fmla="*/ 8893 w 9996"/>
              <a:gd name="connsiteY9" fmla="*/ 3723 h 10000"/>
              <a:gd name="connsiteX10" fmla="*/ 8963 w 9996"/>
              <a:gd name="connsiteY10" fmla="*/ 4311 h 10000"/>
              <a:gd name="connsiteX11" fmla="*/ 8963 w 9996"/>
              <a:gd name="connsiteY11" fmla="*/ 6297 h 10000"/>
              <a:gd name="connsiteX12" fmla="*/ 9022 w 9996"/>
              <a:gd name="connsiteY12" fmla="*/ 6971 h 10000"/>
              <a:gd name="connsiteX13" fmla="*/ 9996 w 9996"/>
              <a:gd name="connsiteY13" fmla="*/ 697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996" h="10000">
                <a:moveTo>
                  <a:pt x="0" y="1"/>
                </a:moveTo>
                <a:lnTo>
                  <a:pt x="889" y="0"/>
                </a:lnTo>
                <a:cubicBezTo>
                  <a:pt x="924" y="0"/>
                  <a:pt x="958" y="272"/>
                  <a:pt x="958" y="586"/>
                </a:cubicBezTo>
                <a:lnTo>
                  <a:pt x="958" y="9414"/>
                </a:lnTo>
                <a:cubicBezTo>
                  <a:pt x="958" y="9750"/>
                  <a:pt x="989" y="10000"/>
                  <a:pt x="1030" y="10000"/>
                </a:cubicBezTo>
                <a:lnTo>
                  <a:pt x="4779" y="10000"/>
                </a:lnTo>
                <a:cubicBezTo>
                  <a:pt x="4818" y="10000"/>
                  <a:pt x="4850" y="9750"/>
                  <a:pt x="4850" y="9414"/>
                </a:cubicBezTo>
                <a:lnTo>
                  <a:pt x="4850" y="4311"/>
                </a:lnTo>
                <a:cubicBezTo>
                  <a:pt x="4850" y="3996"/>
                  <a:pt x="4883" y="3723"/>
                  <a:pt x="4921" y="3723"/>
                </a:cubicBezTo>
                <a:lnTo>
                  <a:pt x="8893" y="3723"/>
                </a:lnTo>
                <a:cubicBezTo>
                  <a:pt x="8932" y="3723"/>
                  <a:pt x="8963" y="3996"/>
                  <a:pt x="8963" y="4311"/>
                </a:cubicBezTo>
                <a:lnTo>
                  <a:pt x="8963" y="6297"/>
                </a:lnTo>
                <a:cubicBezTo>
                  <a:pt x="8963" y="6633"/>
                  <a:pt x="8986" y="6971"/>
                  <a:pt x="9022" y="6971"/>
                </a:cubicBezTo>
                <a:cubicBezTo>
                  <a:pt x="9669" y="6959"/>
                  <a:pt x="9686" y="6968"/>
                  <a:pt x="9996" y="6978"/>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3" name="Freeform 11"/>
          <p:cNvSpPr>
            <a:spLocks/>
          </p:cNvSpPr>
          <p:nvPr userDrawn="1"/>
        </p:nvSpPr>
        <p:spPr bwMode="gray">
          <a:xfrm>
            <a:off x="-4979" y="4336985"/>
            <a:ext cx="9147342" cy="1757619"/>
          </a:xfrm>
          <a:custGeom>
            <a:avLst/>
            <a:gdLst>
              <a:gd name="T0" fmla="*/ 0 w 8479"/>
              <a:gd name="T1" fmla="*/ 772 h 894"/>
              <a:gd name="T2" fmla="*/ 1132 w 8479"/>
              <a:gd name="T3" fmla="*/ 772 h 894"/>
              <a:gd name="T4" fmla="*/ 1160 w 8479"/>
              <a:gd name="T5" fmla="*/ 744 h 894"/>
              <a:gd name="T6" fmla="*/ 1160 w 8479"/>
              <a:gd name="T7" fmla="*/ 263 h 894"/>
              <a:gd name="T8" fmla="*/ 1188 w 8479"/>
              <a:gd name="T9" fmla="*/ 235 h 894"/>
              <a:gd name="T10" fmla="*/ 2202 w 8479"/>
              <a:gd name="T11" fmla="*/ 235 h 894"/>
              <a:gd name="T12" fmla="*/ 2230 w 8479"/>
              <a:gd name="T13" fmla="*/ 263 h 894"/>
              <a:gd name="T14" fmla="*/ 2230 w 8479"/>
              <a:gd name="T15" fmla="*/ 745 h 894"/>
              <a:gd name="T16" fmla="*/ 2258 w 8479"/>
              <a:gd name="T17" fmla="*/ 773 h 894"/>
              <a:gd name="T18" fmla="*/ 3688 w 8479"/>
              <a:gd name="T19" fmla="*/ 773 h 894"/>
              <a:gd name="T20" fmla="*/ 3716 w 8479"/>
              <a:gd name="T21" fmla="*/ 745 h 894"/>
              <a:gd name="T22" fmla="*/ 3716 w 8479"/>
              <a:gd name="T23" fmla="*/ 28 h 894"/>
              <a:gd name="T24" fmla="*/ 3744 w 8479"/>
              <a:gd name="T25" fmla="*/ 0 h 894"/>
              <a:gd name="T26" fmla="*/ 5033 w 8479"/>
              <a:gd name="T27" fmla="*/ 0 h 894"/>
              <a:gd name="T28" fmla="*/ 5061 w 8479"/>
              <a:gd name="T29" fmla="*/ 28 h 894"/>
              <a:gd name="T30" fmla="*/ 5061 w 8479"/>
              <a:gd name="T31" fmla="*/ 516 h 894"/>
              <a:gd name="T32" fmla="*/ 5089 w 8479"/>
              <a:gd name="T33" fmla="*/ 544 h 894"/>
              <a:gd name="T34" fmla="*/ 5446 w 8479"/>
              <a:gd name="T35" fmla="*/ 544 h 894"/>
              <a:gd name="T36" fmla="*/ 5474 w 8479"/>
              <a:gd name="T37" fmla="*/ 516 h 894"/>
              <a:gd name="T38" fmla="*/ 5474 w 8479"/>
              <a:gd name="T39" fmla="*/ 205 h 894"/>
              <a:gd name="T40" fmla="*/ 5502 w 8479"/>
              <a:gd name="T41" fmla="*/ 177 h 894"/>
              <a:gd name="T42" fmla="*/ 6295 w 8479"/>
              <a:gd name="T43" fmla="*/ 177 h 894"/>
              <a:gd name="T44" fmla="*/ 6323 w 8479"/>
              <a:gd name="T45" fmla="*/ 205 h 894"/>
              <a:gd name="T46" fmla="*/ 6323 w 8479"/>
              <a:gd name="T47" fmla="*/ 866 h 894"/>
              <a:gd name="T48" fmla="*/ 6351 w 8479"/>
              <a:gd name="T49" fmla="*/ 894 h 894"/>
              <a:gd name="T50" fmla="*/ 7237 w 8479"/>
              <a:gd name="T51" fmla="*/ 894 h 894"/>
              <a:gd name="T52" fmla="*/ 7265 w 8479"/>
              <a:gd name="T53" fmla="*/ 866 h 894"/>
              <a:gd name="T54" fmla="*/ 7265 w 8479"/>
              <a:gd name="T55" fmla="*/ 563 h 894"/>
              <a:gd name="T56" fmla="*/ 7293 w 8479"/>
              <a:gd name="T57" fmla="*/ 535 h 894"/>
              <a:gd name="T58" fmla="*/ 8479 w 8479"/>
              <a:gd name="T59" fmla="*/ 535 h 894"/>
              <a:gd name="connsiteX0" fmla="*/ 0 w 8665"/>
              <a:gd name="connsiteY0" fmla="*/ 8635 h 10000"/>
              <a:gd name="connsiteX1" fmla="*/ 33 w 8665"/>
              <a:gd name="connsiteY1" fmla="*/ 8322 h 10000"/>
              <a:gd name="connsiteX2" fmla="*/ 33 w 8665"/>
              <a:gd name="connsiteY2" fmla="*/ 2942 h 10000"/>
              <a:gd name="connsiteX3" fmla="*/ 66 w 8665"/>
              <a:gd name="connsiteY3" fmla="*/ 2629 h 10000"/>
              <a:gd name="connsiteX4" fmla="*/ 1262 w 8665"/>
              <a:gd name="connsiteY4" fmla="*/ 2629 h 10000"/>
              <a:gd name="connsiteX5" fmla="*/ 1295 w 8665"/>
              <a:gd name="connsiteY5" fmla="*/ 2942 h 10000"/>
              <a:gd name="connsiteX6" fmla="*/ 1295 w 8665"/>
              <a:gd name="connsiteY6" fmla="*/ 8333 h 10000"/>
              <a:gd name="connsiteX7" fmla="*/ 1328 w 8665"/>
              <a:gd name="connsiteY7" fmla="*/ 8647 h 10000"/>
              <a:gd name="connsiteX8" fmla="*/ 3015 w 8665"/>
              <a:gd name="connsiteY8" fmla="*/ 8647 h 10000"/>
              <a:gd name="connsiteX9" fmla="*/ 3048 w 8665"/>
              <a:gd name="connsiteY9" fmla="*/ 8333 h 10000"/>
              <a:gd name="connsiteX10" fmla="*/ 3048 w 8665"/>
              <a:gd name="connsiteY10" fmla="*/ 313 h 10000"/>
              <a:gd name="connsiteX11" fmla="*/ 3081 w 8665"/>
              <a:gd name="connsiteY11" fmla="*/ 0 h 10000"/>
              <a:gd name="connsiteX12" fmla="*/ 4601 w 8665"/>
              <a:gd name="connsiteY12" fmla="*/ 0 h 10000"/>
              <a:gd name="connsiteX13" fmla="*/ 4634 w 8665"/>
              <a:gd name="connsiteY13" fmla="*/ 313 h 10000"/>
              <a:gd name="connsiteX14" fmla="*/ 4634 w 8665"/>
              <a:gd name="connsiteY14" fmla="*/ 5772 h 10000"/>
              <a:gd name="connsiteX15" fmla="*/ 4667 w 8665"/>
              <a:gd name="connsiteY15" fmla="*/ 6085 h 10000"/>
              <a:gd name="connsiteX16" fmla="*/ 5088 w 8665"/>
              <a:gd name="connsiteY16" fmla="*/ 6085 h 10000"/>
              <a:gd name="connsiteX17" fmla="*/ 5121 w 8665"/>
              <a:gd name="connsiteY17" fmla="*/ 5772 h 10000"/>
              <a:gd name="connsiteX18" fmla="*/ 5121 w 8665"/>
              <a:gd name="connsiteY18" fmla="*/ 2293 h 10000"/>
              <a:gd name="connsiteX19" fmla="*/ 5154 w 8665"/>
              <a:gd name="connsiteY19" fmla="*/ 1980 h 10000"/>
              <a:gd name="connsiteX20" fmla="*/ 6089 w 8665"/>
              <a:gd name="connsiteY20" fmla="*/ 1980 h 10000"/>
              <a:gd name="connsiteX21" fmla="*/ 6122 w 8665"/>
              <a:gd name="connsiteY21" fmla="*/ 2293 h 10000"/>
              <a:gd name="connsiteX22" fmla="*/ 6122 w 8665"/>
              <a:gd name="connsiteY22" fmla="*/ 9687 h 10000"/>
              <a:gd name="connsiteX23" fmla="*/ 6155 w 8665"/>
              <a:gd name="connsiteY23" fmla="*/ 10000 h 10000"/>
              <a:gd name="connsiteX24" fmla="*/ 7200 w 8665"/>
              <a:gd name="connsiteY24" fmla="*/ 10000 h 10000"/>
              <a:gd name="connsiteX25" fmla="*/ 7233 w 8665"/>
              <a:gd name="connsiteY25" fmla="*/ 9687 h 10000"/>
              <a:gd name="connsiteX26" fmla="*/ 7233 w 8665"/>
              <a:gd name="connsiteY26" fmla="*/ 6298 h 10000"/>
              <a:gd name="connsiteX27" fmla="*/ 7266 w 8665"/>
              <a:gd name="connsiteY27" fmla="*/ 5984 h 10000"/>
              <a:gd name="connsiteX28" fmla="*/ 8665 w 8665"/>
              <a:gd name="connsiteY28" fmla="*/ 5984 h 10000"/>
              <a:gd name="connsiteX0" fmla="*/ 0 w 9962"/>
              <a:gd name="connsiteY0" fmla="*/ 8322 h 10000"/>
              <a:gd name="connsiteX1" fmla="*/ 0 w 9962"/>
              <a:gd name="connsiteY1" fmla="*/ 2942 h 10000"/>
              <a:gd name="connsiteX2" fmla="*/ 38 w 9962"/>
              <a:gd name="connsiteY2" fmla="*/ 2629 h 10000"/>
              <a:gd name="connsiteX3" fmla="*/ 1418 w 9962"/>
              <a:gd name="connsiteY3" fmla="*/ 2629 h 10000"/>
              <a:gd name="connsiteX4" fmla="*/ 1457 w 9962"/>
              <a:gd name="connsiteY4" fmla="*/ 2942 h 10000"/>
              <a:gd name="connsiteX5" fmla="*/ 1457 w 9962"/>
              <a:gd name="connsiteY5" fmla="*/ 8333 h 10000"/>
              <a:gd name="connsiteX6" fmla="*/ 1495 w 9962"/>
              <a:gd name="connsiteY6" fmla="*/ 8647 h 10000"/>
              <a:gd name="connsiteX7" fmla="*/ 3442 w 9962"/>
              <a:gd name="connsiteY7" fmla="*/ 8647 h 10000"/>
              <a:gd name="connsiteX8" fmla="*/ 3480 w 9962"/>
              <a:gd name="connsiteY8" fmla="*/ 8333 h 10000"/>
              <a:gd name="connsiteX9" fmla="*/ 3480 w 9962"/>
              <a:gd name="connsiteY9" fmla="*/ 313 h 10000"/>
              <a:gd name="connsiteX10" fmla="*/ 3518 w 9962"/>
              <a:gd name="connsiteY10" fmla="*/ 0 h 10000"/>
              <a:gd name="connsiteX11" fmla="*/ 5272 w 9962"/>
              <a:gd name="connsiteY11" fmla="*/ 0 h 10000"/>
              <a:gd name="connsiteX12" fmla="*/ 5310 w 9962"/>
              <a:gd name="connsiteY12" fmla="*/ 313 h 10000"/>
              <a:gd name="connsiteX13" fmla="*/ 5310 w 9962"/>
              <a:gd name="connsiteY13" fmla="*/ 5772 h 10000"/>
              <a:gd name="connsiteX14" fmla="*/ 5348 w 9962"/>
              <a:gd name="connsiteY14" fmla="*/ 6085 h 10000"/>
              <a:gd name="connsiteX15" fmla="*/ 5834 w 9962"/>
              <a:gd name="connsiteY15" fmla="*/ 6085 h 10000"/>
              <a:gd name="connsiteX16" fmla="*/ 5872 w 9962"/>
              <a:gd name="connsiteY16" fmla="*/ 5772 h 10000"/>
              <a:gd name="connsiteX17" fmla="*/ 5872 w 9962"/>
              <a:gd name="connsiteY17" fmla="*/ 2293 h 10000"/>
              <a:gd name="connsiteX18" fmla="*/ 5910 w 9962"/>
              <a:gd name="connsiteY18" fmla="*/ 1980 h 10000"/>
              <a:gd name="connsiteX19" fmla="*/ 6989 w 9962"/>
              <a:gd name="connsiteY19" fmla="*/ 1980 h 10000"/>
              <a:gd name="connsiteX20" fmla="*/ 7027 w 9962"/>
              <a:gd name="connsiteY20" fmla="*/ 2293 h 10000"/>
              <a:gd name="connsiteX21" fmla="*/ 7027 w 9962"/>
              <a:gd name="connsiteY21" fmla="*/ 9687 h 10000"/>
              <a:gd name="connsiteX22" fmla="*/ 7065 w 9962"/>
              <a:gd name="connsiteY22" fmla="*/ 10000 h 10000"/>
              <a:gd name="connsiteX23" fmla="*/ 8271 w 9962"/>
              <a:gd name="connsiteY23" fmla="*/ 10000 h 10000"/>
              <a:gd name="connsiteX24" fmla="*/ 8309 w 9962"/>
              <a:gd name="connsiteY24" fmla="*/ 9687 h 10000"/>
              <a:gd name="connsiteX25" fmla="*/ 8309 w 9962"/>
              <a:gd name="connsiteY25" fmla="*/ 6298 h 10000"/>
              <a:gd name="connsiteX26" fmla="*/ 8347 w 9962"/>
              <a:gd name="connsiteY26" fmla="*/ 5984 h 10000"/>
              <a:gd name="connsiteX27" fmla="*/ 9962 w 9962"/>
              <a:gd name="connsiteY27" fmla="*/ 5984 h 10000"/>
              <a:gd name="connsiteX0" fmla="*/ 0 w 10000"/>
              <a:gd name="connsiteY0" fmla="*/ 2942 h 10000"/>
              <a:gd name="connsiteX1" fmla="*/ 38 w 10000"/>
              <a:gd name="connsiteY1" fmla="*/ 2629 h 10000"/>
              <a:gd name="connsiteX2" fmla="*/ 1423 w 10000"/>
              <a:gd name="connsiteY2" fmla="*/ 2629 h 10000"/>
              <a:gd name="connsiteX3" fmla="*/ 1463 w 10000"/>
              <a:gd name="connsiteY3" fmla="*/ 2942 h 10000"/>
              <a:gd name="connsiteX4" fmla="*/ 1463 w 10000"/>
              <a:gd name="connsiteY4" fmla="*/ 8333 h 10000"/>
              <a:gd name="connsiteX5" fmla="*/ 1501 w 10000"/>
              <a:gd name="connsiteY5" fmla="*/ 8647 h 10000"/>
              <a:gd name="connsiteX6" fmla="*/ 3455 w 10000"/>
              <a:gd name="connsiteY6" fmla="*/ 8647 h 10000"/>
              <a:gd name="connsiteX7" fmla="*/ 3493 w 10000"/>
              <a:gd name="connsiteY7" fmla="*/ 8333 h 10000"/>
              <a:gd name="connsiteX8" fmla="*/ 3493 w 10000"/>
              <a:gd name="connsiteY8" fmla="*/ 313 h 10000"/>
              <a:gd name="connsiteX9" fmla="*/ 3531 w 10000"/>
              <a:gd name="connsiteY9" fmla="*/ 0 h 10000"/>
              <a:gd name="connsiteX10" fmla="*/ 5292 w 10000"/>
              <a:gd name="connsiteY10" fmla="*/ 0 h 10000"/>
              <a:gd name="connsiteX11" fmla="*/ 5330 w 10000"/>
              <a:gd name="connsiteY11" fmla="*/ 313 h 10000"/>
              <a:gd name="connsiteX12" fmla="*/ 5330 w 10000"/>
              <a:gd name="connsiteY12" fmla="*/ 5772 h 10000"/>
              <a:gd name="connsiteX13" fmla="*/ 5368 w 10000"/>
              <a:gd name="connsiteY13" fmla="*/ 6085 h 10000"/>
              <a:gd name="connsiteX14" fmla="*/ 5856 w 10000"/>
              <a:gd name="connsiteY14" fmla="*/ 6085 h 10000"/>
              <a:gd name="connsiteX15" fmla="*/ 5894 w 10000"/>
              <a:gd name="connsiteY15" fmla="*/ 5772 h 10000"/>
              <a:gd name="connsiteX16" fmla="*/ 5894 w 10000"/>
              <a:gd name="connsiteY16" fmla="*/ 2293 h 10000"/>
              <a:gd name="connsiteX17" fmla="*/ 5933 w 10000"/>
              <a:gd name="connsiteY17" fmla="*/ 1980 h 10000"/>
              <a:gd name="connsiteX18" fmla="*/ 7016 w 10000"/>
              <a:gd name="connsiteY18" fmla="*/ 1980 h 10000"/>
              <a:gd name="connsiteX19" fmla="*/ 7054 w 10000"/>
              <a:gd name="connsiteY19" fmla="*/ 2293 h 10000"/>
              <a:gd name="connsiteX20" fmla="*/ 7054 w 10000"/>
              <a:gd name="connsiteY20" fmla="*/ 9687 h 10000"/>
              <a:gd name="connsiteX21" fmla="*/ 7092 w 10000"/>
              <a:gd name="connsiteY21" fmla="*/ 10000 h 10000"/>
              <a:gd name="connsiteX22" fmla="*/ 8303 w 10000"/>
              <a:gd name="connsiteY22" fmla="*/ 10000 h 10000"/>
              <a:gd name="connsiteX23" fmla="*/ 8341 w 10000"/>
              <a:gd name="connsiteY23" fmla="*/ 9687 h 10000"/>
              <a:gd name="connsiteX24" fmla="*/ 8341 w 10000"/>
              <a:gd name="connsiteY24" fmla="*/ 6298 h 10000"/>
              <a:gd name="connsiteX25" fmla="*/ 8379 w 10000"/>
              <a:gd name="connsiteY25" fmla="*/ 5984 h 10000"/>
              <a:gd name="connsiteX26" fmla="*/ 10000 w 10000"/>
              <a:gd name="connsiteY26" fmla="*/ 5984 h 10000"/>
              <a:gd name="connsiteX0" fmla="*/ 0 w 9962"/>
              <a:gd name="connsiteY0" fmla="*/ 2629 h 10000"/>
              <a:gd name="connsiteX1" fmla="*/ 1385 w 9962"/>
              <a:gd name="connsiteY1" fmla="*/ 2629 h 10000"/>
              <a:gd name="connsiteX2" fmla="*/ 1425 w 9962"/>
              <a:gd name="connsiteY2" fmla="*/ 2942 h 10000"/>
              <a:gd name="connsiteX3" fmla="*/ 1425 w 9962"/>
              <a:gd name="connsiteY3" fmla="*/ 8333 h 10000"/>
              <a:gd name="connsiteX4" fmla="*/ 1463 w 9962"/>
              <a:gd name="connsiteY4" fmla="*/ 8647 h 10000"/>
              <a:gd name="connsiteX5" fmla="*/ 3417 w 9962"/>
              <a:gd name="connsiteY5" fmla="*/ 8647 h 10000"/>
              <a:gd name="connsiteX6" fmla="*/ 3455 w 9962"/>
              <a:gd name="connsiteY6" fmla="*/ 8333 h 10000"/>
              <a:gd name="connsiteX7" fmla="*/ 3455 w 9962"/>
              <a:gd name="connsiteY7" fmla="*/ 313 h 10000"/>
              <a:gd name="connsiteX8" fmla="*/ 3493 w 9962"/>
              <a:gd name="connsiteY8" fmla="*/ 0 h 10000"/>
              <a:gd name="connsiteX9" fmla="*/ 5254 w 9962"/>
              <a:gd name="connsiteY9" fmla="*/ 0 h 10000"/>
              <a:gd name="connsiteX10" fmla="*/ 5292 w 9962"/>
              <a:gd name="connsiteY10" fmla="*/ 313 h 10000"/>
              <a:gd name="connsiteX11" fmla="*/ 5292 w 9962"/>
              <a:gd name="connsiteY11" fmla="*/ 5772 h 10000"/>
              <a:gd name="connsiteX12" fmla="*/ 5330 w 9962"/>
              <a:gd name="connsiteY12" fmla="*/ 6085 h 10000"/>
              <a:gd name="connsiteX13" fmla="*/ 5818 w 9962"/>
              <a:gd name="connsiteY13" fmla="*/ 6085 h 10000"/>
              <a:gd name="connsiteX14" fmla="*/ 5856 w 9962"/>
              <a:gd name="connsiteY14" fmla="*/ 5772 h 10000"/>
              <a:gd name="connsiteX15" fmla="*/ 5856 w 9962"/>
              <a:gd name="connsiteY15" fmla="*/ 2293 h 10000"/>
              <a:gd name="connsiteX16" fmla="*/ 5895 w 9962"/>
              <a:gd name="connsiteY16" fmla="*/ 1980 h 10000"/>
              <a:gd name="connsiteX17" fmla="*/ 6978 w 9962"/>
              <a:gd name="connsiteY17" fmla="*/ 1980 h 10000"/>
              <a:gd name="connsiteX18" fmla="*/ 7016 w 9962"/>
              <a:gd name="connsiteY18" fmla="*/ 2293 h 10000"/>
              <a:gd name="connsiteX19" fmla="*/ 7016 w 9962"/>
              <a:gd name="connsiteY19" fmla="*/ 9687 h 10000"/>
              <a:gd name="connsiteX20" fmla="*/ 7054 w 9962"/>
              <a:gd name="connsiteY20" fmla="*/ 10000 h 10000"/>
              <a:gd name="connsiteX21" fmla="*/ 8265 w 9962"/>
              <a:gd name="connsiteY21" fmla="*/ 10000 h 10000"/>
              <a:gd name="connsiteX22" fmla="*/ 8303 w 9962"/>
              <a:gd name="connsiteY22" fmla="*/ 9687 h 10000"/>
              <a:gd name="connsiteX23" fmla="*/ 8303 w 9962"/>
              <a:gd name="connsiteY23" fmla="*/ 6298 h 10000"/>
              <a:gd name="connsiteX24" fmla="*/ 8341 w 9962"/>
              <a:gd name="connsiteY24" fmla="*/ 5984 h 10000"/>
              <a:gd name="connsiteX25" fmla="*/ 9962 w 9962"/>
              <a:gd name="connsiteY25" fmla="*/ 5984 h 10000"/>
              <a:gd name="connsiteX0" fmla="*/ 0 w 8610"/>
              <a:gd name="connsiteY0" fmla="*/ 2629 h 10000"/>
              <a:gd name="connsiteX1" fmla="*/ 40 w 8610"/>
              <a:gd name="connsiteY1" fmla="*/ 2942 h 10000"/>
              <a:gd name="connsiteX2" fmla="*/ 40 w 8610"/>
              <a:gd name="connsiteY2" fmla="*/ 8333 h 10000"/>
              <a:gd name="connsiteX3" fmla="*/ 79 w 8610"/>
              <a:gd name="connsiteY3" fmla="*/ 8647 h 10000"/>
              <a:gd name="connsiteX4" fmla="*/ 2040 w 8610"/>
              <a:gd name="connsiteY4" fmla="*/ 8647 h 10000"/>
              <a:gd name="connsiteX5" fmla="*/ 2078 w 8610"/>
              <a:gd name="connsiteY5" fmla="*/ 8333 h 10000"/>
              <a:gd name="connsiteX6" fmla="*/ 2078 w 8610"/>
              <a:gd name="connsiteY6" fmla="*/ 313 h 10000"/>
              <a:gd name="connsiteX7" fmla="*/ 2116 w 8610"/>
              <a:gd name="connsiteY7" fmla="*/ 0 h 10000"/>
              <a:gd name="connsiteX8" fmla="*/ 3884 w 8610"/>
              <a:gd name="connsiteY8" fmla="*/ 0 h 10000"/>
              <a:gd name="connsiteX9" fmla="*/ 3922 w 8610"/>
              <a:gd name="connsiteY9" fmla="*/ 313 h 10000"/>
              <a:gd name="connsiteX10" fmla="*/ 3922 w 8610"/>
              <a:gd name="connsiteY10" fmla="*/ 5772 h 10000"/>
              <a:gd name="connsiteX11" fmla="*/ 3960 w 8610"/>
              <a:gd name="connsiteY11" fmla="*/ 6085 h 10000"/>
              <a:gd name="connsiteX12" fmla="*/ 4450 w 8610"/>
              <a:gd name="connsiteY12" fmla="*/ 6085 h 10000"/>
              <a:gd name="connsiteX13" fmla="*/ 4488 w 8610"/>
              <a:gd name="connsiteY13" fmla="*/ 5772 h 10000"/>
              <a:gd name="connsiteX14" fmla="*/ 4488 w 8610"/>
              <a:gd name="connsiteY14" fmla="*/ 2293 h 10000"/>
              <a:gd name="connsiteX15" fmla="*/ 4527 w 8610"/>
              <a:gd name="connsiteY15" fmla="*/ 1980 h 10000"/>
              <a:gd name="connsiteX16" fmla="*/ 5615 w 8610"/>
              <a:gd name="connsiteY16" fmla="*/ 1980 h 10000"/>
              <a:gd name="connsiteX17" fmla="*/ 5653 w 8610"/>
              <a:gd name="connsiteY17" fmla="*/ 2293 h 10000"/>
              <a:gd name="connsiteX18" fmla="*/ 5653 w 8610"/>
              <a:gd name="connsiteY18" fmla="*/ 9687 h 10000"/>
              <a:gd name="connsiteX19" fmla="*/ 5691 w 8610"/>
              <a:gd name="connsiteY19" fmla="*/ 10000 h 10000"/>
              <a:gd name="connsiteX20" fmla="*/ 6907 w 8610"/>
              <a:gd name="connsiteY20" fmla="*/ 10000 h 10000"/>
              <a:gd name="connsiteX21" fmla="*/ 6945 w 8610"/>
              <a:gd name="connsiteY21" fmla="*/ 9687 h 10000"/>
              <a:gd name="connsiteX22" fmla="*/ 6945 w 8610"/>
              <a:gd name="connsiteY22" fmla="*/ 6298 h 10000"/>
              <a:gd name="connsiteX23" fmla="*/ 6983 w 8610"/>
              <a:gd name="connsiteY23" fmla="*/ 5984 h 10000"/>
              <a:gd name="connsiteX24" fmla="*/ 8610 w 8610"/>
              <a:gd name="connsiteY24" fmla="*/ 5984 h 10000"/>
              <a:gd name="connsiteX0" fmla="*/ 0 w 9954"/>
              <a:gd name="connsiteY0" fmla="*/ 2942 h 10000"/>
              <a:gd name="connsiteX1" fmla="*/ 0 w 9954"/>
              <a:gd name="connsiteY1" fmla="*/ 8333 h 10000"/>
              <a:gd name="connsiteX2" fmla="*/ 46 w 9954"/>
              <a:gd name="connsiteY2" fmla="*/ 8647 h 10000"/>
              <a:gd name="connsiteX3" fmla="*/ 2323 w 9954"/>
              <a:gd name="connsiteY3" fmla="*/ 8647 h 10000"/>
              <a:gd name="connsiteX4" fmla="*/ 2367 w 9954"/>
              <a:gd name="connsiteY4" fmla="*/ 8333 h 10000"/>
              <a:gd name="connsiteX5" fmla="*/ 2367 w 9954"/>
              <a:gd name="connsiteY5" fmla="*/ 313 h 10000"/>
              <a:gd name="connsiteX6" fmla="*/ 2412 w 9954"/>
              <a:gd name="connsiteY6" fmla="*/ 0 h 10000"/>
              <a:gd name="connsiteX7" fmla="*/ 4465 w 9954"/>
              <a:gd name="connsiteY7" fmla="*/ 0 h 10000"/>
              <a:gd name="connsiteX8" fmla="*/ 4509 w 9954"/>
              <a:gd name="connsiteY8" fmla="*/ 313 h 10000"/>
              <a:gd name="connsiteX9" fmla="*/ 4509 w 9954"/>
              <a:gd name="connsiteY9" fmla="*/ 5772 h 10000"/>
              <a:gd name="connsiteX10" fmla="*/ 4553 w 9954"/>
              <a:gd name="connsiteY10" fmla="*/ 6085 h 10000"/>
              <a:gd name="connsiteX11" fmla="*/ 5122 w 9954"/>
              <a:gd name="connsiteY11" fmla="*/ 6085 h 10000"/>
              <a:gd name="connsiteX12" fmla="*/ 5167 w 9954"/>
              <a:gd name="connsiteY12" fmla="*/ 5772 h 10000"/>
              <a:gd name="connsiteX13" fmla="*/ 5167 w 9954"/>
              <a:gd name="connsiteY13" fmla="*/ 2293 h 10000"/>
              <a:gd name="connsiteX14" fmla="*/ 5212 w 9954"/>
              <a:gd name="connsiteY14" fmla="*/ 1980 h 10000"/>
              <a:gd name="connsiteX15" fmla="*/ 6475 w 9954"/>
              <a:gd name="connsiteY15" fmla="*/ 1980 h 10000"/>
              <a:gd name="connsiteX16" fmla="*/ 6520 w 9954"/>
              <a:gd name="connsiteY16" fmla="*/ 2293 h 10000"/>
              <a:gd name="connsiteX17" fmla="*/ 6520 w 9954"/>
              <a:gd name="connsiteY17" fmla="*/ 9687 h 10000"/>
              <a:gd name="connsiteX18" fmla="*/ 6564 w 9954"/>
              <a:gd name="connsiteY18" fmla="*/ 10000 h 10000"/>
              <a:gd name="connsiteX19" fmla="*/ 7976 w 9954"/>
              <a:gd name="connsiteY19" fmla="*/ 10000 h 10000"/>
              <a:gd name="connsiteX20" fmla="*/ 8020 w 9954"/>
              <a:gd name="connsiteY20" fmla="*/ 9687 h 10000"/>
              <a:gd name="connsiteX21" fmla="*/ 8020 w 9954"/>
              <a:gd name="connsiteY21" fmla="*/ 6298 h 10000"/>
              <a:gd name="connsiteX22" fmla="*/ 8064 w 9954"/>
              <a:gd name="connsiteY22" fmla="*/ 5984 h 10000"/>
              <a:gd name="connsiteX23" fmla="*/ 9954 w 9954"/>
              <a:gd name="connsiteY23" fmla="*/ 5984 h 10000"/>
              <a:gd name="connsiteX0" fmla="*/ 0 w 10000"/>
              <a:gd name="connsiteY0" fmla="*/ 8333 h 10000"/>
              <a:gd name="connsiteX1" fmla="*/ 46 w 10000"/>
              <a:gd name="connsiteY1" fmla="*/ 8647 h 10000"/>
              <a:gd name="connsiteX2" fmla="*/ 2334 w 10000"/>
              <a:gd name="connsiteY2" fmla="*/ 8647 h 10000"/>
              <a:gd name="connsiteX3" fmla="*/ 2378 w 10000"/>
              <a:gd name="connsiteY3" fmla="*/ 8333 h 10000"/>
              <a:gd name="connsiteX4" fmla="*/ 2378 w 10000"/>
              <a:gd name="connsiteY4" fmla="*/ 313 h 10000"/>
              <a:gd name="connsiteX5" fmla="*/ 2423 w 10000"/>
              <a:gd name="connsiteY5" fmla="*/ 0 h 10000"/>
              <a:gd name="connsiteX6" fmla="*/ 4486 w 10000"/>
              <a:gd name="connsiteY6" fmla="*/ 0 h 10000"/>
              <a:gd name="connsiteX7" fmla="*/ 4530 w 10000"/>
              <a:gd name="connsiteY7" fmla="*/ 313 h 10000"/>
              <a:gd name="connsiteX8" fmla="*/ 4530 w 10000"/>
              <a:gd name="connsiteY8" fmla="*/ 5772 h 10000"/>
              <a:gd name="connsiteX9" fmla="*/ 4574 w 10000"/>
              <a:gd name="connsiteY9" fmla="*/ 6085 h 10000"/>
              <a:gd name="connsiteX10" fmla="*/ 5146 w 10000"/>
              <a:gd name="connsiteY10" fmla="*/ 6085 h 10000"/>
              <a:gd name="connsiteX11" fmla="*/ 5191 w 10000"/>
              <a:gd name="connsiteY11" fmla="*/ 5772 h 10000"/>
              <a:gd name="connsiteX12" fmla="*/ 5191 w 10000"/>
              <a:gd name="connsiteY12" fmla="*/ 2293 h 10000"/>
              <a:gd name="connsiteX13" fmla="*/ 5236 w 10000"/>
              <a:gd name="connsiteY13" fmla="*/ 1980 h 10000"/>
              <a:gd name="connsiteX14" fmla="*/ 6505 w 10000"/>
              <a:gd name="connsiteY14" fmla="*/ 1980 h 10000"/>
              <a:gd name="connsiteX15" fmla="*/ 6550 w 10000"/>
              <a:gd name="connsiteY15" fmla="*/ 2293 h 10000"/>
              <a:gd name="connsiteX16" fmla="*/ 6550 w 10000"/>
              <a:gd name="connsiteY16" fmla="*/ 9687 h 10000"/>
              <a:gd name="connsiteX17" fmla="*/ 6594 w 10000"/>
              <a:gd name="connsiteY17" fmla="*/ 10000 h 10000"/>
              <a:gd name="connsiteX18" fmla="*/ 8013 w 10000"/>
              <a:gd name="connsiteY18" fmla="*/ 10000 h 10000"/>
              <a:gd name="connsiteX19" fmla="*/ 8057 w 10000"/>
              <a:gd name="connsiteY19" fmla="*/ 9687 h 10000"/>
              <a:gd name="connsiteX20" fmla="*/ 8057 w 10000"/>
              <a:gd name="connsiteY20" fmla="*/ 6298 h 10000"/>
              <a:gd name="connsiteX21" fmla="*/ 8101 w 10000"/>
              <a:gd name="connsiteY21" fmla="*/ 5984 h 10000"/>
              <a:gd name="connsiteX22" fmla="*/ 10000 w 10000"/>
              <a:gd name="connsiteY22" fmla="*/ 5984 h 10000"/>
              <a:gd name="connsiteX0" fmla="*/ 0 w 8101"/>
              <a:gd name="connsiteY0" fmla="*/ 8333 h 10000"/>
              <a:gd name="connsiteX1" fmla="*/ 46 w 8101"/>
              <a:gd name="connsiteY1" fmla="*/ 8647 h 10000"/>
              <a:gd name="connsiteX2" fmla="*/ 2334 w 8101"/>
              <a:gd name="connsiteY2" fmla="*/ 8647 h 10000"/>
              <a:gd name="connsiteX3" fmla="*/ 2378 w 8101"/>
              <a:gd name="connsiteY3" fmla="*/ 8333 h 10000"/>
              <a:gd name="connsiteX4" fmla="*/ 2378 w 8101"/>
              <a:gd name="connsiteY4" fmla="*/ 313 h 10000"/>
              <a:gd name="connsiteX5" fmla="*/ 2423 w 8101"/>
              <a:gd name="connsiteY5" fmla="*/ 0 h 10000"/>
              <a:gd name="connsiteX6" fmla="*/ 4486 w 8101"/>
              <a:gd name="connsiteY6" fmla="*/ 0 h 10000"/>
              <a:gd name="connsiteX7" fmla="*/ 4530 w 8101"/>
              <a:gd name="connsiteY7" fmla="*/ 313 h 10000"/>
              <a:gd name="connsiteX8" fmla="*/ 4530 w 8101"/>
              <a:gd name="connsiteY8" fmla="*/ 5772 h 10000"/>
              <a:gd name="connsiteX9" fmla="*/ 4574 w 8101"/>
              <a:gd name="connsiteY9" fmla="*/ 6085 h 10000"/>
              <a:gd name="connsiteX10" fmla="*/ 5146 w 8101"/>
              <a:gd name="connsiteY10" fmla="*/ 6085 h 10000"/>
              <a:gd name="connsiteX11" fmla="*/ 5191 w 8101"/>
              <a:gd name="connsiteY11" fmla="*/ 5772 h 10000"/>
              <a:gd name="connsiteX12" fmla="*/ 5191 w 8101"/>
              <a:gd name="connsiteY12" fmla="*/ 2293 h 10000"/>
              <a:gd name="connsiteX13" fmla="*/ 5236 w 8101"/>
              <a:gd name="connsiteY13" fmla="*/ 1980 h 10000"/>
              <a:gd name="connsiteX14" fmla="*/ 6505 w 8101"/>
              <a:gd name="connsiteY14" fmla="*/ 1980 h 10000"/>
              <a:gd name="connsiteX15" fmla="*/ 6550 w 8101"/>
              <a:gd name="connsiteY15" fmla="*/ 2293 h 10000"/>
              <a:gd name="connsiteX16" fmla="*/ 6550 w 8101"/>
              <a:gd name="connsiteY16" fmla="*/ 9687 h 10000"/>
              <a:gd name="connsiteX17" fmla="*/ 6594 w 8101"/>
              <a:gd name="connsiteY17" fmla="*/ 10000 h 10000"/>
              <a:gd name="connsiteX18" fmla="*/ 8013 w 8101"/>
              <a:gd name="connsiteY18" fmla="*/ 10000 h 10000"/>
              <a:gd name="connsiteX19" fmla="*/ 8057 w 8101"/>
              <a:gd name="connsiteY19" fmla="*/ 9687 h 10000"/>
              <a:gd name="connsiteX20" fmla="*/ 8057 w 8101"/>
              <a:gd name="connsiteY20" fmla="*/ 6298 h 10000"/>
              <a:gd name="connsiteX21" fmla="*/ 8101 w 8101"/>
              <a:gd name="connsiteY21" fmla="*/ 5984 h 10000"/>
              <a:gd name="connsiteX0" fmla="*/ 0 w 9946"/>
              <a:gd name="connsiteY0" fmla="*/ 8333 h 10000"/>
              <a:gd name="connsiteX1" fmla="*/ 57 w 9946"/>
              <a:gd name="connsiteY1" fmla="*/ 8647 h 10000"/>
              <a:gd name="connsiteX2" fmla="*/ 2881 w 9946"/>
              <a:gd name="connsiteY2" fmla="*/ 8647 h 10000"/>
              <a:gd name="connsiteX3" fmla="*/ 2935 w 9946"/>
              <a:gd name="connsiteY3" fmla="*/ 8333 h 10000"/>
              <a:gd name="connsiteX4" fmla="*/ 2935 w 9946"/>
              <a:gd name="connsiteY4" fmla="*/ 313 h 10000"/>
              <a:gd name="connsiteX5" fmla="*/ 2991 w 9946"/>
              <a:gd name="connsiteY5" fmla="*/ 0 h 10000"/>
              <a:gd name="connsiteX6" fmla="*/ 5538 w 9946"/>
              <a:gd name="connsiteY6" fmla="*/ 0 h 10000"/>
              <a:gd name="connsiteX7" fmla="*/ 5592 w 9946"/>
              <a:gd name="connsiteY7" fmla="*/ 313 h 10000"/>
              <a:gd name="connsiteX8" fmla="*/ 5592 w 9946"/>
              <a:gd name="connsiteY8" fmla="*/ 5772 h 10000"/>
              <a:gd name="connsiteX9" fmla="*/ 5646 w 9946"/>
              <a:gd name="connsiteY9" fmla="*/ 6085 h 10000"/>
              <a:gd name="connsiteX10" fmla="*/ 6352 w 9946"/>
              <a:gd name="connsiteY10" fmla="*/ 6085 h 10000"/>
              <a:gd name="connsiteX11" fmla="*/ 6408 w 9946"/>
              <a:gd name="connsiteY11" fmla="*/ 5772 h 10000"/>
              <a:gd name="connsiteX12" fmla="*/ 6408 w 9946"/>
              <a:gd name="connsiteY12" fmla="*/ 2293 h 10000"/>
              <a:gd name="connsiteX13" fmla="*/ 6463 w 9946"/>
              <a:gd name="connsiteY13" fmla="*/ 1980 h 10000"/>
              <a:gd name="connsiteX14" fmla="*/ 8030 w 9946"/>
              <a:gd name="connsiteY14" fmla="*/ 1980 h 10000"/>
              <a:gd name="connsiteX15" fmla="*/ 8085 w 9946"/>
              <a:gd name="connsiteY15" fmla="*/ 2293 h 10000"/>
              <a:gd name="connsiteX16" fmla="*/ 8085 w 9946"/>
              <a:gd name="connsiteY16" fmla="*/ 9687 h 10000"/>
              <a:gd name="connsiteX17" fmla="*/ 8140 w 9946"/>
              <a:gd name="connsiteY17" fmla="*/ 10000 h 10000"/>
              <a:gd name="connsiteX18" fmla="*/ 9891 w 9946"/>
              <a:gd name="connsiteY18" fmla="*/ 10000 h 10000"/>
              <a:gd name="connsiteX19" fmla="*/ 9946 w 9946"/>
              <a:gd name="connsiteY19" fmla="*/ 9687 h 10000"/>
              <a:gd name="connsiteX20" fmla="*/ 9946 w 9946"/>
              <a:gd name="connsiteY20" fmla="*/ 6298 h 10000"/>
              <a:gd name="connsiteX0" fmla="*/ 0 w 10000"/>
              <a:gd name="connsiteY0" fmla="*/ 8333 h 10000"/>
              <a:gd name="connsiteX1" fmla="*/ 57 w 10000"/>
              <a:gd name="connsiteY1" fmla="*/ 8647 h 10000"/>
              <a:gd name="connsiteX2" fmla="*/ 2897 w 10000"/>
              <a:gd name="connsiteY2" fmla="*/ 8647 h 10000"/>
              <a:gd name="connsiteX3" fmla="*/ 2951 w 10000"/>
              <a:gd name="connsiteY3" fmla="*/ 8333 h 10000"/>
              <a:gd name="connsiteX4" fmla="*/ 2951 w 10000"/>
              <a:gd name="connsiteY4" fmla="*/ 313 h 10000"/>
              <a:gd name="connsiteX5" fmla="*/ 3007 w 10000"/>
              <a:gd name="connsiteY5" fmla="*/ 0 h 10000"/>
              <a:gd name="connsiteX6" fmla="*/ 5568 w 10000"/>
              <a:gd name="connsiteY6" fmla="*/ 0 h 10000"/>
              <a:gd name="connsiteX7" fmla="*/ 5622 w 10000"/>
              <a:gd name="connsiteY7" fmla="*/ 313 h 10000"/>
              <a:gd name="connsiteX8" fmla="*/ 5622 w 10000"/>
              <a:gd name="connsiteY8" fmla="*/ 5772 h 10000"/>
              <a:gd name="connsiteX9" fmla="*/ 5677 w 10000"/>
              <a:gd name="connsiteY9" fmla="*/ 6085 h 10000"/>
              <a:gd name="connsiteX10" fmla="*/ 6386 w 10000"/>
              <a:gd name="connsiteY10" fmla="*/ 6085 h 10000"/>
              <a:gd name="connsiteX11" fmla="*/ 6443 w 10000"/>
              <a:gd name="connsiteY11" fmla="*/ 5772 h 10000"/>
              <a:gd name="connsiteX12" fmla="*/ 6443 w 10000"/>
              <a:gd name="connsiteY12" fmla="*/ 2293 h 10000"/>
              <a:gd name="connsiteX13" fmla="*/ 6498 w 10000"/>
              <a:gd name="connsiteY13" fmla="*/ 1980 h 10000"/>
              <a:gd name="connsiteX14" fmla="*/ 8074 w 10000"/>
              <a:gd name="connsiteY14" fmla="*/ 1980 h 10000"/>
              <a:gd name="connsiteX15" fmla="*/ 8129 w 10000"/>
              <a:gd name="connsiteY15" fmla="*/ 2293 h 10000"/>
              <a:gd name="connsiteX16" fmla="*/ 8129 w 10000"/>
              <a:gd name="connsiteY16" fmla="*/ 9687 h 10000"/>
              <a:gd name="connsiteX17" fmla="*/ 8184 w 10000"/>
              <a:gd name="connsiteY17" fmla="*/ 10000 h 10000"/>
              <a:gd name="connsiteX18" fmla="*/ 9945 w 10000"/>
              <a:gd name="connsiteY18" fmla="*/ 10000 h 10000"/>
              <a:gd name="connsiteX19" fmla="*/ 10000 w 10000"/>
              <a:gd name="connsiteY19" fmla="*/ 9687 h 10000"/>
              <a:gd name="connsiteX0" fmla="*/ 0 w 9945"/>
              <a:gd name="connsiteY0" fmla="*/ 8333 h 10000"/>
              <a:gd name="connsiteX1" fmla="*/ 57 w 9945"/>
              <a:gd name="connsiteY1" fmla="*/ 8647 h 10000"/>
              <a:gd name="connsiteX2" fmla="*/ 2897 w 9945"/>
              <a:gd name="connsiteY2" fmla="*/ 8647 h 10000"/>
              <a:gd name="connsiteX3" fmla="*/ 2951 w 9945"/>
              <a:gd name="connsiteY3" fmla="*/ 8333 h 10000"/>
              <a:gd name="connsiteX4" fmla="*/ 2951 w 9945"/>
              <a:gd name="connsiteY4" fmla="*/ 313 h 10000"/>
              <a:gd name="connsiteX5" fmla="*/ 3007 w 9945"/>
              <a:gd name="connsiteY5" fmla="*/ 0 h 10000"/>
              <a:gd name="connsiteX6" fmla="*/ 5568 w 9945"/>
              <a:gd name="connsiteY6" fmla="*/ 0 h 10000"/>
              <a:gd name="connsiteX7" fmla="*/ 5622 w 9945"/>
              <a:gd name="connsiteY7" fmla="*/ 313 h 10000"/>
              <a:gd name="connsiteX8" fmla="*/ 5622 w 9945"/>
              <a:gd name="connsiteY8" fmla="*/ 5772 h 10000"/>
              <a:gd name="connsiteX9" fmla="*/ 5677 w 9945"/>
              <a:gd name="connsiteY9" fmla="*/ 6085 h 10000"/>
              <a:gd name="connsiteX10" fmla="*/ 6386 w 9945"/>
              <a:gd name="connsiteY10" fmla="*/ 6085 h 10000"/>
              <a:gd name="connsiteX11" fmla="*/ 6443 w 9945"/>
              <a:gd name="connsiteY11" fmla="*/ 5772 h 10000"/>
              <a:gd name="connsiteX12" fmla="*/ 6443 w 9945"/>
              <a:gd name="connsiteY12" fmla="*/ 2293 h 10000"/>
              <a:gd name="connsiteX13" fmla="*/ 6498 w 9945"/>
              <a:gd name="connsiteY13" fmla="*/ 1980 h 10000"/>
              <a:gd name="connsiteX14" fmla="*/ 8074 w 9945"/>
              <a:gd name="connsiteY14" fmla="*/ 1980 h 10000"/>
              <a:gd name="connsiteX15" fmla="*/ 8129 w 9945"/>
              <a:gd name="connsiteY15" fmla="*/ 2293 h 10000"/>
              <a:gd name="connsiteX16" fmla="*/ 8129 w 9945"/>
              <a:gd name="connsiteY16" fmla="*/ 9687 h 10000"/>
              <a:gd name="connsiteX17" fmla="*/ 8184 w 9945"/>
              <a:gd name="connsiteY17" fmla="*/ 10000 h 10000"/>
              <a:gd name="connsiteX18" fmla="*/ 9945 w 9945"/>
              <a:gd name="connsiteY18" fmla="*/ 10000 h 10000"/>
              <a:gd name="connsiteX0" fmla="*/ 0 w 8229"/>
              <a:gd name="connsiteY0" fmla="*/ 8333 h 10000"/>
              <a:gd name="connsiteX1" fmla="*/ 57 w 8229"/>
              <a:gd name="connsiteY1" fmla="*/ 8647 h 10000"/>
              <a:gd name="connsiteX2" fmla="*/ 2913 w 8229"/>
              <a:gd name="connsiteY2" fmla="*/ 8647 h 10000"/>
              <a:gd name="connsiteX3" fmla="*/ 2967 w 8229"/>
              <a:gd name="connsiteY3" fmla="*/ 8333 h 10000"/>
              <a:gd name="connsiteX4" fmla="*/ 2967 w 8229"/>
              <a:gd name="connsiteY4" fmla="*/ 313 h 10000"/>
              <a:gd name="connsiteX5" fmla="*/ 3024 w 8229"/>
              <a:gd name="connsiteY5" fmla="*/ 0 h 10000"/>
              <a:gd name="connsiteX6" fmla="*/ 5599 w 8229"/>
              <a:gd name="connsiteY6" fmla="*/ 0 h 10000"/>
              <a:gd name="connsiteX7" fmla="*/ 5653 w 8229"/>
              <a:gd name="connsiteY7" fmla="*/ 313 h 10000"/>
              <a:gd name="connsiteX8" fmla="*/ 5653 w 8229"/>
              <a:gd name="connsiteY8" fmla="*/ 5772 h 10000"/>
              <a:gd name="connsiteX9" fmla="*/ 5708 w 8229"/>
              <a:gd name="connsiteY9" fmla="*/ 6085 h 10000"/>
              <a:gd name="connsiteX10" fmla="*/ 6421 w 8229"/>
              <a:gd name="connsiteY10" fmla="*/ 6085 h 10000"/>
              <a:gd name="connsiteX11" fmla="*/ 6479 w 8229"/>
              <a:gd name="connsiteY11" fmla="*/ 5772 h 10000"/>
              <a:gd name="connsiteX12" fmla="*/ 6479 w 8229"/>
              <a:gd name="connsiteY12" fmla="*/ 2293 h 10000"/>
              <a:gd name="connsiteX13" fmla="*/ 6534 w 8229"/>
              <a:gd name="connsiteY13" fmla="*/ 1980 h 10000"/>
              <a:gd name="connsiteX14" fmla="*/ 8119 w 8229"/>
              <a:gd name="connsiteY14" fmla="*/ 1980 h 10000"/>
              <a:gd name="connsiteX15" fmla="*/ 8174 w 8229"/>
              <a:gd name="connsiteY15" fmla="*/ 2293 h 10000"/>
              <a:gd name="connsiteX16" fmla="*/ 8174 w 8229"/>
              <a:gd name="connsiteY16" fmla="*/ 9687 h 10000"/>
              <a:gd name="connsiteX17" fmla="*/ 8229 w 8229"/>
              <a:gd name="connsiteY17" fmla="*/ 10000 h 10000"/>
              <a:gd name="connsiteX0" fmla="*/ 0 w 9933"/>
              <a:gd name="connsiteY0" fmla="*/ 8333 h 9687"/>
              <a:gd name="connsiteX1" fmla="*/ 69 w 9933"/>
              <a:gd name="connsiteY1" fmla="*/ 8647 h 9687"/>
              <a:gd name="connsiteX2" fmla="*/ 3540 w 9933"/>
              <a:gd name="connsiteY2" fmla="*/ 8647 h 9687"/>
              <a:gd name="connsiteX3" fmla="*/ 3606 w 9933"/>
              <a:gd name="connsiteY3" fmla="*/ 8333 h 9687"/>
              <a:gd name="connsiteX4" fmla="*/ 3606 w 9933"/>
              <a:gd name="connsiteY4" fmla="*/ 313 h 9687"/>
              <a:gd name="connsiteX5" fmla="*/ 3675 w 9933"/>
              <a:gd name="connsiteY5" fmla="*/ 0 h 9687"/>
              <a:gd name="connsiteX6" fmla="*/ 6804 w 9933"/>
              <a:gd name="connsiteY6" fmla="*/ 0 h 9687"/>
              <a:gd name="connsiteX7" fmla="*/ 6870 w 9933"/>
              <a:gd name="connsiteY7" fmla="*/ 313 h 9687"/>
              <a:gd name="connsiteX8" fmla="*/ 6870 w 9933"/>
              <a:gd name="connsiteY8" fmla="*/ 5772 h 9687"/>
              <a:gd name="connsiteX9" fmla="*/ 6936 w 9933"/>
              <a:gd name="connsiteY9" fmla="*/ 6085 h 9687"/>
              <a:gd name="connsiteX10" fmla="*/ 7803 w 9933"/>
              <a:gd name="connsiteY10" fmla="*/ 6085 h 9687"/>
              <a:gd name="connsiteX11" fmla="*/ 7873 w 9933"/>
              <a:gd name="connsiteY11" fmla="*/ 5772 h 9687"/>
              <a:gd name="connsiteX12" fmla="*/ 7873 w 9933"/>
              <a:gd name="connsiteY12" fmla="*/ 2293 h 9687"/>
              <a:gd name="connsiteX13" fmla="*/ 7940 w 9933"/>
              <a:gd name="connsiteY13" fmla="*/ 1980 h 9687"/>
              <a:gd name="connsiteX14" fmla="*/ 9866 w 9933"/>
              <a:gd name="connsiteY14" fmla="*/ 1980 h 9687"/>
              <a:gd name="connsiteX15" fmla="*/ 9933 w 9933"/>
              <a:gd name="connsiteY15" fmla="*/ 2293 h 9687"/>
              <a:gd name="connsiteX16" fmla="*/ 9933 w 9933"/>
              <a:gd name="connsiteY16" fmla="*/ 9687 h 9687"/>
              <a:gd name="connsiteX0" fmla="*/ 0 w 10000"/>
              <a:gd name="connsiteY0" fmla="*/ 8602 h 8926"/>
              <a:gd name="connsiteX1" fmla="*/ 69 w 10000"/>
              <a:gd name="connsiteY1" fmla="*/ 8926 h 8926"/>
              <a:gd name="connsiteX2" fmla="*/ 3564 w 10000"/>
              <a:gd name="connsiteY2" fmla="*/ 8926 h 8926"/>
              <a:gd name="connsiteX3" fmla="*/ 3630 w 10000"/>
              <a:gd name="connsiteY3" fmla="*/ 8602 h 8926"/>
              <a:gd name="connsiteX4" fmla="*/ 3630 w 10000"/>
              <a:gd name="connsiteY4" fmla="*/ 323 h 8926"/>
              <a:gd name="connsiteX5" fmla="*/ 3700 w 10000"/>
              <a:gd name="connsiteY5" fmla="*/ 0 h 8926"/>
              <a:gd name="connsiteX6" fmla="*/ 6850 w 10000"/>
              <a:gd name="connsiteY6" fmla="*/ 0 h 8926"/>
              <a:gd name="connsiteX7" fmla="*/ 6916 w 10000"/>
              <a:gd name="connsiteY7" fmla="*/ 323 h 8926"/>
              <a:gd name="connsiteX8" fmla="*/ 6916 w 10000"/>
              <a:gd name="connsiteY8" fmla="*/ 5959 h 8926"/>
              <a:gd name="connsiteX9" fmla="*/ 6983 w 10000"/>
              <a:gd name="connsiteY9" fmla="*/ 6282 h 8926"/>
              <a:gd name="connsiteX10" fmla="*/ 7856 w 10000"/>
              <a:gd name="connsiteY10" fmla="*/ 6282 h 8926"/>
              <a:gd name="connsiteX11" fmla="*/ 7926 w 10000"/>
              <a:gd name="connsiteY11" fmla="*/ 5959 h 8926"/>
              <a:gd name="connsiteX12" fmla="*/ 7926 w 10000"/>
              <a:gd name="connsiteY12" fmla="*/ 2367 h 8926"/>
              <a:gd name="connsiteX13" fmla="*/ 7994 w 10000"/>
              <a:gd name="connsiteY13" fmla="*/ 2044 h 8926"/>
              <a:gd name="connsiteX14" fmla="*/ 9933 w 10000"/>
              <a:gd name="connsiteY14" fmla="*/ 2044 h 8926"/>
              <a:gd name="connsiteX15" fmla="*/ 10000 w 10000"/>
              <a:gd name="connsiteY15" fmla="*/ 2367 h 8926"/>
              <a:gd name="connsiteX0" fmla="*/ 0 w 10000"/>
              <a:gd name="connsiteY0" fmla="*/ 9637 h 10000"/>
              <a:gd name="connsiteX1" fmla="*/ 3564 w 10000"/>
              <a:gd name="connsiteY1" fmla="*/ 10000 h 10000"/>
              <a:gd name="connsiteX2" fmla="*/ 3630 w 10000"/>
              <a:gd name="connsiteY2" fmla="*/ 9637 h 10000"/>
              <a:gd name="connsiteX3" fmla="*/ 3630 w 10000"/>
              <a:gd name="connsiteY3" fmla="*/ 362 h 10000"/>
              <a:gd name="connsiteX4" fmla="*/ 3700 w 10000"/>
              <a:gd name="connsiteY4" fmla="*/ 0 h 10000"/>
              <a:gd name="connsiteX5" fmla="*/ 6850 w 10000"/>
              <a:gd name="connsiteY5" fmla="*/ 0 h 10000"/>
              <a:gd name="connsiteX6" fmla="*/ 6916 w 10000"/>
              <a:gd name="connsiteY6" fmla="*/ 362 h 10000"/>
              <a:gd name="connsiteX7" fmla="*/ 6916 w 10000"/>
              <a:gd name="connsiteY7" fmla="*/ 6676 h 10000"/>
              <a:gd name="connsiteX8" fmla="*/ 6983 w 10000"/>
              <a:gd name="connsiteY8" fmla="*/ 7038 h 10000"/>
              <a:gd name="connsiteX9" fmla="*/ 7856 w 10000"/>
              <a:gd name="connsiteY9" fmla="*/ 7038 h 10000"/>
              <a:gd name="connsiteX10" fmla="*/ 7926 w 10000"/>
              <a:gd name="connsiteY10" fmla="*/ 6676 h 10000"/>
              <a:gd name="connsiteX11" fmla="*/ 7926 w 10000"/>
              <a:gd name="connsiteY11" fmla="*/ 2652 h 10000"/>
              <a:gd name="connsiteX12" fmla="*/ 7994 w 10000"/>
              <a:gd name="connsiteY12" fmla="*/ 2290 h 10000"/>
              <a:gd name="connsiteX13" fmla="*/ 9933 w 10000"/>
              <a:gd name="connsiteY13" fmla="*/ 2290 h 10000"/>
              <a:gd name="connsiteX14" fmla="*/ 10000 w 10000"/>
              <a:gd name="connsiteY14" fmla="*/ 2652 h 10000"/>
              <a:gd name="connsiteX0" fmla="*/ 0 w 9777"/>
              <a:gd name="connsiteY0" fmla="*/ 10089 h 10109"/>
              <a:gd name="connsiteX1" fmla="*/ 3341 w 9777"/>
              <a:gd name="connsiteY1" fmla="*/ 10000 h 10109"/>
              <a:gd name="connsiteX2" fmla="*/ 3407 w 9777"/>
              <a:gd name="connsiteY2" fmla="*/ 9637 h 10109"/>
              <a:gd name="connsiteX3" fmla="*/ 3407 w 9777"/>
              <a:gd name="connsiteY3" fmla="*/ 362 h 10109"/>
              <a:gd name="connsiteX4" fmla="*/ 3477 w 9777"/>
              <a:gd name="connsiteY4" fmla="*/ 0 h 10109"/>
              <a:gd name="connsiteX5" fmla="*/ 6627 w 9777"/>
              <a:gd name="connsiteY5" fmla="*/ 0 h 10109"/>
              <a:gd name="connsiteX6" fmla="*/ 6693 w 9777"/>
              <a:gd name="connsiteY6" fmla="*/ 362 h 10109"/>
              <a:gd name="connsiteX7" fmla="*/ 6693 w 9777"/>
              <a:gd name="connsiteY7" fmla="*/ 6676 h 10109"/>
              <a:gd name="connsiteX8" fmla="*/ 6760 w 9777"/>
              <a:gd name="connsiteY8" fmla="*/ 7038 h 10109"/>
              <a:gd name="connsiteX9" fmla="*/ 7633 w 9777"/>
              <a:gd name="connsiteY9" fmla="*/ 7038 h 10109"/>
              <a:gd name="connsiteX10" fmla="*/ 7703 w 9777"/>
              <a:gd name="connsiteY10" fmla="*/ 6676 h 10109"/>
              <a:gd name="connsiteX11" fmla="*/ 7703 w 9777"/>
              <a:gd name="connsiteY11" fmla="*/ 2652 h 10109"/>
              <a:gd name="connsiteX12" fmla="*/ 7771 w 9777"/>
              <a:gd name="connsiteY12" fmla="*/ 2290 h 10109"/>
              <a:gd name="connsiteX13" fmla="*/ 9710 w 9777"/>
              <a:gd name="connsiteY13" fmla="*/ 2290 h 10109"/>
              <a:gd name="connsiteX14" fmla="*/ 9777 w 9777"/>
              <a:gd name="connsiteY14" fmla="*/ 2652 h 10109"/>
              <a:gd name="connsiteX0" fmla="*/ 0 w 10000"/>
              <a:gd name="connsiteY0" fmla="*/ 9855 h 9901"/>
              <a:gd name="connsiteX1" fmla="*/ 3417 w 10000"/>
              <a:gd name="connsiteY1" fmla="*/ 9892 h 9901"/>
              <a:gd name="connsiteX2" fmla="*/ 3485 w 10000"/>
              <a:gd name="connsiteY2" fmla="*/ 9533 h 9901"/>
              <a:gd name="connsiteX3" fmla="*/ 3485 w 10000"/>
              <a:gd name="connsiteY3" fmla="*/ 358 h 9901"/>
              <a:gd name="connsiteX4" fmla="*/ 3556 w 10000"/>
              <a:gd name="connsiteY4" fmla="*/ 0 h 9901"/>
              <a:gd name="connsiteX5" fmla="*/ 6778 w 10000"/>
              <a:gd name="connsiteY5" fmla="*/ 0 h 9901"/>
              <a:gd name="connsiteX6" fmla="*/ 6846 w 10000"/>
              <a:gd name="connsiteY6" fmla="*/ 358 h 9901"/>
              <a:gd name="connsiteX7" fmla="*/ 6846 w 10000"/>
              <a:gd name="connsiteY7" fmla="*/ 6604 h 9901"/>
              <a:gd name="connsiteX8" fmla="*/ 6914 w 10000"/>
              <a:gd name="connsiteY8" fmla="*/ 6962 h 9901"/>
              <a:gd name="connsiteX9" fmla="*/ 7807 w 10000"/>
              <a:gd name="connsiteY9" fmla="*/ 6962 h 9901"/>
              <a:gd name="connsiteX10" fmla="*/ 7879 w 10000"/>
              <a:gd name="connsiteY10" fmla="*/ 6604 h 9901"/>
              <a:gd name="connsiteX11" fmla="*/ 7879 w 10000"/>
              <a:gd name="connsiteY11" fmla="*/ 2623 h 9901"/>
              <a:gd name="connsiteX12" fmla="*/ 7948 w 10000"/>
              <a:gd name="connsiteY12" fmla="*/ 2265 h 9901"/>
              <a:gd name="connsiteX13" fmla="*/ 9931 w 10000"/>
              <a:gd name="connsiteY13" fmla="*/ 2265 h 9901"/>
              <a:gd name="connsiteX14" fmla="*/ 10000 w 10000"/>
              <a:gd name="connsiteY14" fmla="*/ 2623 h 9901"/>
              <a:gd name="connsiteX0" fmla="*/ 0 w 10000"/>
              <a:gd name="connsiteY0" fmla="*/ 9954 h 10007"/>
              <a:gd name="connsiteX1" fmla="*/ 3417 w 10000"/>
              <a:gd name="connsiteY1" fmla="*/ 9991 h 10007"/>
              <a:gd name="connsiteX2" fmla="*/ 3485 w 10000"/>
              <a:gd name="connsiteY2" fmla="*/ 9628 h 10007"/>
              <a:gd name="connsiteX3" fmla="*/ 3485 w 10000"/>
              <a:gd name="connsiteY3" fmla="*/ 362 h 10007"/>
              <a:gd name="connsiteX4" fmla="*/ 3556 w 10000"/>
              <a:gd name="connsiteY4" fmla="*/ 0 h 10007"/>
              <a:gd name="connsiteX5" fmla="*/ 6778 w 10000"/>
              <a:gd name="connsiteY5" fmla="*/ 0 h 10007"/>
              <a:gd name="connsiteX6" fmla="*/ 6846 w 10000"/>
              <a:gd name="connsiteY6" fmla="*/ 362 h 10007"/>
              <a:gd name="connsiteX7" fmla="*/ 6846 w 10000"/>
              <a:gd name="connsiteY7" fmla="*/ 6670 h 10007"/>
              <a:gd name="connsiteX8" fmla="*/ 6914 w 10000"/>
              <a:gd name="connsiteY8" fmla="*/ 7032 h 10007"/>
              <a:gd name="connsiteX9" fmla="*/ 7807 w 10000"/>
              <a:gd name="connsiteY9" fmla="*/ 7032 h 10007"/>
              <a:gd name="connsiteX10" fmla="*/ 7879 w 10000"/>
              <a:gd name="connsiteY10" fmla="*/ 6670 h 10007"/>
              <a:gd name="connsiteX11" fmla="*/ 7879 w 10000"/>
              <a:gd name="connsiteY11" fmla="*/ 2649 h 10007"/>
              <a:gd name="connsiteX12" fmla="*/ 7948 w 10000"/>
              <a:gd name="connsiteY12" fmla="*/ 2288 h 10007"/>
              <a:gd name="connsiteX13" fmla="*/ 9931 w 10000"/>
              <a:gd name="connsiteY13" fmla="*/ 2288 h 10007"/>
              <a:gd name="connsiteX14" fmla="*/ 10000 w 10000"/>
              <a:gd name="connsiteY14" fmla="*/ 2649 h 10007"/>
              <a:gd name="connsiteX0" fmla="*/ 0 w 10000"/>
              <a:gd name="connsiteY0" fmla="*/ 9954 h 10038"/>
              <a:gd name="connsiteX1" fmla="*/ 3417 w 10000"/>
              <a:gd name="connsiteY1" fmla="*/ 9991 h 10038"/>
              <a:gd name="connsiteX2" fmla="*/ 3485 w 10000"/>
              <a:gd name="connsiteY2" fmla="*/ 9628 h 10038"/>
              <a:gd name="connsiteX3" fmla="*/ 3485 w 10000"/>
              <a:gd name="connsiteY3" fmla="*/ 362 h 10038"/>
              <a:gd name="connsiteX4" fmla="*/ 3556 w 10000"/>
              <a:gd name="connsiteY4" fmla="*/ 0 h 10038"/>
              <a:gd name="connsiteX5" fmla="*/ 6778 w 10000"/>
              <a:gd name="connsiteY5" fmla="*/ 0 h 10038"/>
              <a:gd name="connsiteX6" fmla="*/ 6846 w 10000"/>
              <a:gd name="connsiteY6" fmla="*/ 362 h 10038"/>
              <a:gd name="connsiteX7" fmla="*/ 6846 w 10000"/>
              <a:gd name="connsiteY7" fmla="*/ 6670 h 10038"/>
              <a:gd name="connsiteX8" fmla="*/ 6914 w 10000"/>
              <a:gd name="connsiteY8" fmla="*/ 7032 h 10038"/>
              <a:gd name="connsiteX9" fmla="*/ 7807 w 10000"/>
              <a:gd name="connsiteY9" fmla="*/ 7032 h 10038"/>
              <a:gd name="connsiteX10" fmla="*/ 7879 w 10000"/>
              <a:gd name="connsiteY10" fmla="*/ 6670 h 10038"/>
              <a:gd name="connsiteX11" fmla="*/ 7879 w 10000"/>
              <a:gd name="connsiteY11" fmla="*/ 2649 h 10038"/>
              <a:gd name="connsiteX12" fmla="*/ 7948 w 10000"/>
              <a:gd name="connsiteY12" fmla="*/ 2288 h 10038"/>
              <a:gd name="connsiteX13" fmla="*/ 9931 w 10000"/>
              <a:gd name="connsiteY13" fmla="*/ 2288 h 10038"/>
              <a:gd name="connsiteX14" fmla="*/ 10000 w 10000"/>
              <a:gd name="connsiteY14" fmla="*/ 2649 h 10038"/>
              <a:gd name="connsiteX0" fmla="*/ 0 w 10000"/>
              <a:gd name="connsiteY0" fmla="*/ 9954 h 10007"/>
              <a:gd name="connsiteX1" fmla="*/ 3417 w 10000"/>
              <a:gd name="connsiteY1" fmla="*/ 9991 h 10007"/>
              <a:gd name="connsiteX2" fmla="*/ 3485 w 10000"/>
              <a:gd name="connsiteY2" fmla="*/ 9628 h 10007"/>
              <a:gd name="connsiteX3" fmla="*/ 3485 w 10000"/>
              <a:gd name="connsiteY3" fmla="*/ 362 h 10007"/>
              <a:gd name="connsiteX4" fmla="*/ 3556 w 10000"/>
              <a:gd name="connsiteY4" fmla="*/ 0 h 10007"/>
              <a:gd name="connsiteX5" fmla="*/ 6778 w 10000"/>
              <a:gd name="connsiteY5" fmla="*/ 0 h 10007"/>
              <a:gd name="connsiteX6" fmla="*/ 6846 w 10000"/>
              <a:gd name="connsiteY6" fmla="*/ 362 h 10007"/>
              <a:gd name="connsiteX7" fmla="*/ 6846 w 10000"/>
              <a:gd name="connsiteY7" fmla="*/ 6670 h 10007"/>
              <a:gd name="connsiteX8" fmla="*/ 6914 w 10000"/>
              <a:gd name="connsiteY8" fmla="*/ 7032 h 10007"/>
              <a:gd name="connsiteX9" fmla="*/ 7807 w 10000"/>
              <a:gd name="connsiteY9" fmla="*/ 7032 h 10007"/>
              <a:gd name="connsiteX10" fmla="*/ 7879 w 10000"/>
              <a:gd name="connsiteY10" fmla="*/ 6670 h 10007"/>
              <a:gd name="connsiteX11" fmla="*/ 7879 w 10000"/>
              <a:gd name="connsiteY11" fmla="*/ 2649 h 10007"/>
              <a:gd name="connsiteX12" fmla="*/ 7948 w 10000"/>
              <a:gd name="connsiteY12" fmla="*/ 2288 h 10007"/>
              <a:gd name="connsiteX13" fmla="*/ 9931 w 10000"/>
              <a:gd name="connsiteY13" fmla="*/ 2288 h 10007"/>
              <a:gd name="connsiteX14" fmla="*/ 10000 w 10000"/>
              <a:gd name="connsiteY14" fmla="*/ 2649 h 10007"/>
              <a:gd name="connsiteX0" fmla="*/ 0 w 10000"/>
              <a:gd name="connsiteY0" fmla="*/ 9972 h 10018"/>
              <a:gd name="connsiteX1" fmla="*/ 3417 w 10000"/>
              <a:gd name="connsiteY1" fmla="*/ 9991 h 10018"/>
              <a:gd name="connsiteX2" fmla="*/ 3485 w 10000"/>
              <a:gd name="connsiteY2" fmla="*/ 9628 h 10018"/>
              <a:gd name="connsiteX3" fmla="*/ 3485 w 10000"/>
              <a:gd name="connsiteY3" fmla="*/ 362 h 10018"/>
              <a:gd name="connsiteX4" fmla="*/ 3556 w 10000"/>
              <a:gd name="connsiteY4" fmla="*/ 0 h 10018"/>
              <a:gd name="connsiteX5" fmla="*/ 6778 w 10000"/>
              <a:gd name="connsiteY5" fmla="*/ 0 h 10018"/>
              <a:gd name="connsiteX6" fmla="*/ 6846 w 10000"/>
              <a:gd name="connsiteY6" fmla="*/ 362 h 10018"/>
              <a:gd name="connsiteX7" fmla="*/ 6846 w 10000"/>
              <a:gd name="connsiteY7" fmla="*/ 6670 h 10018"/>
              <a:gd name="connsiteX8" fmla="*/ 6914 w 10000"/>
              <a:gd name="connsiteY8" fmla="*/ 7032 h 10018"/>
              <a:gd name="connsiteX9" fmla="*/ 7807 w 10000"/>
              <a:gd name="connsiteY9" fmla="*/ 7032 h 10018"/>
              <a:gd name="connsiteX10" fmla="*/ 7879 w 10000"/>
              <a:gd name="connsiteY10" fmla="*/ 6670 h 10018"/>
              <a:gd name="connsiteX11" fmla="*/ 7879 w 10000"/>
              <a:gd name="connsiteY11" fmla="*/ 2649 h 10018"/>
              <a:gd name="connsiteX12" fmla="*/ 7948 w 10000"/>
              <a:gd name="connsiteY12" fmla="*/ 2288 h 10018"/>
              <a:gd name="connsiteX13" fmla="*/ 9931 w 10000"/>
              <a:gd name="connsiteY13" fmla="*/ 2288 h 10018"/>
              <a:gd name="connsiteX14" fmla="*/ 10000 w 10000"/>
              <a:gd name="connsiteY14" fmla="*/ 2649 h 10018"/>
              <a:gd name="connsiteX0" fmla="*/ 0 w 10000"/>
              <a:gd name="connsiteY0" fmla="*/ 9972 h 9991"/>
              <a:gd name="connsiteX1" fmla="*/ 3417 w 10000"/>
              <a:gd name="connsiteY1" fmla="*/ 9991 h 9991"/>
              <a:gd name="connsiteX2" fmla="*/ 3485 w 10000"/>
              <a:gd name="connsiteY2" fmla="*/ 9628 h 9991"/>
              <a:gd name="connsiteX3" fmla="*/ 3485 w 10000"/>
              <a:gd name="connsiteY3" fmla="*/ 362 h 9991"/>
              <a:gd name="connsiteX4" fmla="*/ 3556 w 10000"/>
              <a:gd name="connsiteY4" fmla="*/ 0 h 9991"/>
              <a:gd name="connsiteX5" fmla="*/ 6778 w 10000"/>
              <a:gd name="connsiteY5" fmla="*/ 0 h 9991"/>
              <a:gd name="connsiteX6" fmla="*/ 6846 w 10000"/>
              <a:gd name="connsiteY6" fmla="*/ 362 h 9991"/>
              <a:gd name="connsiteX7" fmla="*/ 6846 w 10000"/>
              <a:gd name="connsiteY7" fmla="*/ 6670 h 9991"/>
              <a:gd name="connsiteX8" fmla="*/ 6914 w 10000"/>
              <a:gd name="connsiteY8" fmla="*/ 7032 h 9991"/>
              <a:gd name="connsiteX9" fmla="*/ 7807 w 10000"/>
              <a:gd name="connsiteY9" fmla="*/ 7032 h 9991"/>
              <a:gd name="connsiteX10" fmla="*/ 7879 w 10000"/>
              <a:gd name="connsiteY10" fmla="*/ 6670 h 9991"/>
              <a:gd name="connsiteX11" fmla="*/ 7879 w 10000"/>
              <a:gd name="connsiteY11" fmla="*/ 2649 h 9991"/>
              <a:gd name="connsiteX12" fmla="*/ 7948 w 10000"/>
              <a:gd name="connsiteY12" fmla="*/ 2288 h 9991"/>
              <a:gd name="connsiteX13" fmla="*/ 9931 w 10000"/>
              <a:gd name="connsiteY13" fmla="*/ 2288 h 9991"/>
              <a:gd name="connsiteX14" fmla="*/ 10000 w 10000"/>
              <a:gd name="connsiteY14" fmla="*/ 2649 h 9991"/>
              <a:gd name="connsiteX0" fmla="*/ 0 w 10000"/>
              <a:gd name="connsiteY0" fmla="*/ 10008 h 10015"/>
              <a:gd name="connsiteX1" fmla="*/ 3417 w 10000"/>
              <a:gd name="connsiteY1" fmla="*/ 10000 h 10015"/>
              <a:gd name="connsiteX2" fmla="*/ 3485 w 10000"/>
              <a:gd name="connsiteY2" fmla="*/ 9637 h 10015"/>
              <a:gd name="connsiteX3" fmla="*/ 3485 w 10000"/>
              <a:gd name="connsiteY3" fmla="*/ 362 h 10015"/>
              <a:gd name="connsiteX4" fmla="*/ 3556 w 10000"/>
              <a:gd name="connsiteY4" fmla="*/ 0 h 10015"/>
              <a:gd name="connsiteX5" fmla="*/ 6778 w 10000"/>
              <a:gd name="connsiteY5" fmla="*/ 0 h 10015"/>
              <a:gd name="connsiteX6" fmla="*/ 6846 w 10000"/>
              <a:gd name="connsiteY6" fmla="*/ 362 h 10015"/>
              <a:gd name="connsiteX7" fmla="*/ 6846 w 10000"/>
              <a:gd name="connsiteY7" fmla="*/ 6676 h 10015"/>
              <a:gd name="connsiteX8" fmla="*/ 6914 w 10000"/>
              <a:gd name="connsiteY8" fmla="*/ 7038 h 10015"/>
              <a:gd name="connsiteX9" fmla="*/ 7807 w 10000"/>
              <a:gd name="connsiteY9" fmla="*/ 7038 h 10015"/>
              <a:gd name="connsiteX10" fmla="*/ 7879 w 10000"/>
              <a:gd name="connsiteY10" fmla="*/ 6676 h 10015"/>
              <a:gd name="connsiteX11" fmla="*/ 7879 w 10000"/>
              <a:gd name="connsiteY11" fmla="*/ 2651 h 10015"/>
              <a:gd name="connsiteX12" fmla="*/ 7948 w 10000"/>
              <a:gd name="connsiteY12" fmla="*/ 2290 h 10015"/>
              <a:gd name="connsiteX13" fmla="*/ 9931 w 10000"/>
              <a:gd name="connsiteY13" fmla="*/ 2290 h 10015"/>
              <a:gd name="connsiteX14" fmla="*/ 10000 w 10000"/>
              <a:gd name="connsiteY14" fmla="*/ 2651 h 10015"/>
              <a:gd name="connsiteX0" fmla="*/ 0 w 10000"/>
              <a:gd name="connsiteY0" fmla="*/ 10008 h 10008"/>
              <a:gd name="connsiteX1" fmla="*/ 3417 w 10000"/>
              <a:gd name="connsiteY1" fmla="*/ 10000 h 10008"/>
              <a:gd name="connsiteX2" fmla="*/ 3485 w 10000"/>
              <a:gd name="connsiteY2" fmla="*/ 9637 h 10008"/>
              <a:gd name="connsiteX3" fmla="*/ 3485 w 10000"/>
              <a:gd name="connsiteY3" fmla="*/ 362 h 10008"/>
              <a:gd name="connsiteX4" fmla="*/ 3556 w 10000"/>
              <a:gd name="connsiteY4" fmla="*/ 0 h 10008"/>
              <a:gd name="connsiteX5" fmla="*/ 6778 w 10000"/>
              <a:gd name="connsiteY5" fmla="*/ 0 h 10008"/>
              <a:gd name="connsiteX6" fmla="*/ 6846 w 10000"/>
              <a:gd name="connsiteY6" fmla="*/ 362 h 10008"/>
              <a:gd name="connsiteX7" fmla="*/ 6846 w 10000"/>
              <a:gd name="connsiteY7" fmla="*/ 6676 h 10008"/>
              <a:gd name="connsiteX8" fmla="*/ 6914 w 10000"/>
              <a:gd name="connsiteY8" fmla="*/ 7038 h 10008"/>
              <a:gd name="connsiteX9" fmla="*/ 7807 w 10000"/>
              <a:gd name="connsiteY9" fmla="*/ 7038 h 10008"/>
              <a:gd name="connsiteX10" fmla="*/ 7879 w 10000"/>
              <a:gd name="connsiteY10" fmla="*/ 6676 h 10008"/>
              <a:gd name="connsiteX11" fmla="*/ 7879 w 10000"/>
              <a:gd name="connsiteY11" fmla="*/ 2651 h 10008"/>
              <a:gd name="connsiteX12" fmla="*/ 7948 w 10000"/>
              <a:gd name="connsiteY12" fmla="*/ 2290 h 10008"/>
              <a:gd name="connsiteX13" fmla="*/ 9931 w 10000"/>
              <a:gd name="connsiteY13" fmla="*/ 2290 h 10008"/>
              <a:gd name="connsiteX14" fmla="*/ 10000 w 10000"/>
              <a:gd name="connsiteY14" fmla="*/ 2651 h 10008"/>
              <a:gd name="connsiteX0" fmla="*/ 0 w 10000"/>
              <a:gd name="connsiteY0" fmla="*/ 10008 h 10008"/>
              <a:gd name="connsiteX1" fmla="*/ 3417 w 10000"/>
              <a:gd name="connsiteY1" fmla="*/ 10000 h 10008"/>
              <a:gd name="connsiteX2" fmla="*/ 3485 w 10000"/>
              <a:gd name="connsiteY2" fmla="*/ 9637 h 10008"/>
              <a:gd name="connsiteX3" fmla="*/ 3485 w 10000"/>
              <a:gd name="connsiteY3" fmla="*/ 362 h 10008"/>
              <a:gd name="connsiteX4" fmla="*/ 3556 w 10000"/>
              <a:gd name="connsiteY4" fmla="*/ 0 h 10008"/>
              <a:gd name="connsiteX5" fmla="*/ 6778 w 10000"/>
              <a:gd name="connsiteY5" fmla="*/ 0 h 10008"/>
              <a:gd name="connsiteX6" fmla="*/ 6846 w 10000"/>
              <a:gd name="connsiteY6" fmla="*/ 362 h 10008"/>
              <a:gd name="connsiteX7" fmla="*/ 6846 w 10000"/>
              <a:gd name="connsiteY7" fmla="*/ 6676 h 10008"/>
              <a:gd name="connsiteX8" fmla="*/ 6914 w 10000"/>
              <a:gd name="connsiteY8" fmla="*/ 7038 h 10008"/>
              <a:gd name="connsiteX9" fmla="*/ 7807 w 10000"/>
              <a:gd name="connsiteY9" fmla="*/ 7038 h 10008"/>
              <a:gd name="connsiteX10" fmla="*/ 7879 w 10000"/>
              <a:gd name="connsiteY10" fmla="*/ 6676 h 10008"/>
              <a:gd name="connsiteX11" fmla="*/ 7879 w 10000"/>
              <a:gd name="connsiteY11" fmla="*/ 2651 h 10008"/>
              <a:gd name="connsiteX12" fmla="*/ 7948 w 10000"/>
              <a:gd name="connsiteY12" fmla="*/ 2290 h 10008"/>
              <a:gd name="connsiteX13" fmla="*/ 10000 w 10000"/>
              <a:gd name="connsiteY13" fmla="*/ 2651 h 10008"/>
              <a:gd name="connsiteX0" fmla="*/ 0 w 9969"/>
              <a:gd name="connsiteY0" fmla="*/ 10008 h 10008"/>
              <a:gd name="connsiteX1" fmla="*/ 3417 w 9969"/>
              <a:gd name="connsiteY1" fmla="*/ 10000 h 10008"/>
              <a:gd name="connsiteX2" fmla="*/ 3485 w 9969"/>
              <a:gd name="connsiteY2" fmla="*/ 9637 h 10008"/>
              <a:gd name="connsiteX3" fmla="*/ 3485 w 9969"/>
              <a:gd name="connsiteY3" fmla="*/ 362 h 10008"/>
              <a:gd name="connsiteX4" fmla="*/ 3556 w 9969"/>
              <a:gd name="connsiteY4" fmla="*/ 0 h 10008"/>
              <a:gd name="connsiteX5" fmla="*/ 6778 w 9969"/>
              <a:gd name="connsiteY5" fmla="*/ 0 h 10008"/>
              <a:gd name="connsiteX6" fmla="*/ 6846 w 9969"/>
              <a:gd name="connsiteY6" fmla="*/ 362 h 10008"/>
              <a:gd name="connsiteX7" fmla="*/ 6846 w 9969"/>
              <a:gd name="connsiteY7" fmla="*/ 6676 h 10008"/>
              <a:gd name="connsiteX8" fmla="*/ 6914 w 9969"/>
              <a:gd name="connsiteY8" fmla="*/ 7038 h 10008"/>
              <a:gd name="connsiteX9" fmla="*/ 7807 w 9969"/>
              <a:gd name="connsiteY9" fmla="*/ 7038 h 10008"/>
              <a:gd name="connsiteX10" fmla="*/ 7879 w 9969"/>
              <a:gd name="connsiteY10" fmla="*/ 6676 h 10008"/>
              <a:gd name="connsiteX11" fmla="*/ 7879 w 9969"/>
              <a:gd name="connsiteY11" fmla="*/ 2651 h 10008"/>
              <a:gd name="connsiteX12" fmla="*/ 7948 w 9969"/>
              <a:gd name="connsiteY12" fmla="*/ 2290 h 10008"/>
              <a:gd name="connsiteX13" fmla="*/ 9969 w 9969"/>
              <a:gd name="connsiteY13" fmla="*/ 2271 h 10008"/>
              <a:gd name="connsiteX0" fmla="*/ 0 w 9995"/>
              <a:gd name="connsiteY0" fmla="*/ 10000 h 10000"/>
              <a:gd name="connsiteX1" fmla="*/ 3428 w 9995"/>
              <a:gd name="connsiteY1" fmla="*/ 9992 h 10000"/>
              <a:gd name="connsiteX2" fmla="*/ 3496 w 9995"/>
              <a:gd name="connsiteY2" fmla="*/ 9629 h 10000"/>
              <a:gd name="connsiteX3" fmla="*/ 3496 w 9995"/>
              <a:gd name="connsiteY3" fmla="*/ 362 h 10000"/>
              <a:gd name="connsiteX4" fmla="*/ 3567 w 9995"/>
              <a:gd name="connsiteY4" fmla="*/ 0 h 10000"/>
              <a:gd name="connsiteX5" fmla="*/ 6799 w 9995"/>
              <a:gd name="connsiteY5" fmla="*/ 0 h 10000"/>
              <a:gd name="connsiteX6" fmla="*/ 6867 w 9995"/>
              <a:gd name="connsiteY6" fmla="*/ 362 h 10000"/>
              <a:gd name="connsiteX7" fmla="*/ 6867 w 9995"/>
              <a:gd name="connsiteY7" fmla="*/ 6671 h 10000"/>
              <a:gd name="connsiteX8" fmla="*/ 6936 w 9995"/>
              <a:gd name="connsiteY8" fmla="*/ 7032 h 10000"/>
              <a:gd name="connsiteX9" fmla="*/ 7831 w 9995"/>
              <a:gd name="connsiteY9" fmla="*/ 7032 h 10000"/>
              <a:gd name="connsiteX10" fmla="*/ 7904 w 9995"/>
              <a:gd name="connsiteY10" fmla="*/ 6671 h 10000"/>
              <a:gd name="connsiteX11" fmla="*/ 7904 w 9995"/>
              <a:gd name="connsiteY11" fmla="*/ 2649 h 10000"/>
              <a:gd name="connsiteX12" fmla="*/ 7973 w 9995"/>
              <a:gd name="connsiteY12" fmla="*/ 2288 h 10000"/>
              <a:gd name="connsiteX13" fmla="*/ 9995 w 9995"/>
              <a:gd name="connsiteY13" fmla="*/ 2377 h 10000"/>
              <a:gd name="connsiteX0" fmla="*/ 0 w 10000"/>
              <a:gd name="connsiteY0" fmla="*/ 10000 h 10000"/>
              <a:gd name="connsiteX1" fmla="*/ 3430 w 10000"/>
              <a:gd name="connsiteY1" fmla="*/ 9992 h 10000"/>
              <a:gd name="connsiteX2" fmla="*/ 3498 w 10000"/>
              <a:gd name="connsiteY2" fmla="*/ 9629 h 10000"/>
              <a:gd name="connsiteX3" fmla="*/ 3498 w 10000"/>
              <a:gd name="connsiteY3" fmla="*/ 362 h 10000"/>
              <a:gd name="connsiteX4" fmla="*/ 3569 w 10000"/>
              <a:gd name="connsiteY4" fmla="*/ 0 h 10000"/>
              <a:gd name="connsiteX5" fmla="*/ 6802 w 10000"/>
              <a:gd name="connsiteY5" fmla="*/ 0 h 10000"/>
              <a:gd name="connsiteX6" fmla="*/ 6870 w 10000"/>
              <a:gd name="connsiteY6" fmla="*/ 362 h 10000"/>
              <a:gd name="connsiteX7" fmla="*/ 6870 w 10000"/>
              <a:gd name="connsiteY7" fmla="*/ 6671 h 10000"/>
              <a:gd name="connsiteX8" fmla="*/ 6939 w 10000"/>
              <a:gd name="connsiteY8" fmla="*/ 7032 h 10000"/>
              <a:gd name="connsiteX9" fmla="*/ 7835 w 10000"/>
              <a:gd name="connsiteY9" fmla="*/ 7032 h 10000"/>
              <a:gd name="connsiteX10" fmla="*/ 7908 w 10000"/>
              <a:gd name="connsiteY10" fmla="*/ 6671 h 10000"/>
              <a:gd name="connsiteX11" fmla="*/ 7908 w 10000"/>
              <a:gd name="connsiteY11" fmla="*/ 2649 h 10000"/>
              <a:gd name="connsiteX12" fmla="*/ 7977 w 10000"/>
              <a:gd name="connsiteY12" fmla="*/ 2288 h 10000"/>
              <a:gd name="connsiteX13" fmla="*/ 10000 w 10000"/>
              <a:gd name="connsiteY13" fmla="*/ 2296 h 10000"/>
              <a:gd name="connsiteX0" fmla="*/ 0 w 10049"/>
              <a:gd name="connsiteY0" fmla="*/ 10000 h 10000"/>
              <a:gd name="connsiteX1" fmla="*/ 3479 w 10049"/>
              <a:gd name="connsiteY1" fmla="*/ 9992 h 10000"/>
              <a:gd name="connsiteX2" fmla="*/ 3547 w 10049"/>
              <a:gd name="connsiteY2" fmla="*/ 9629 h 10000"/>
              <a:gd name="connsiteX3" fmla="*/ 3547 w 10049"/>
              <a:gd name="connsiteY3" fmla="*/ 362 h 10000"/>
              <a:gd name="connsiteX4" fmla="*/ 3618 w 10049"/>
              <a:gd name="connsiteY4" fmla="*/ 0 h 10000"/>
              <a:gd name="connsiteX5" fmla="*/ 6851 w 10049"/>
              <a:gd name="connsiteY5" fmla="*/ 0 h 10000"/>
              <a:gd name="connsiteX6" fmla="*/ 6919 w 10049"/>
              <a:gd name="connsiteY6" fmla="*/ 362 h 10000"/>
              <a:gd name="connsiteX7" fmla="*/ 6919 w 10049"/>
              <a:gd name="connsiteY7" fmla="*/ 6671 h 10000"/>
              <a:gd name="connsiteX8" fmla="*/ 6988 w 10049"/>
              <a:gd name="connsiteY8" fmla="*/ 7032 h 10000"/>
              <a:gd name="connsiteX9" fmla="*/ 7884 w 10049"/>
              <a:gd name="connsiteY9" fmla="*/ 7032 h 10000"/>
              <a:gd name="connsiteX10" fmla="*/ 7957 w 10049"/>
              <a:gd name="connsiteY10" fmla="*/ 6671 h 10000"/>
              <a:gd name="connsiteX11" fmla="*/ 7957 w 10049"/>
              <a:gd name="connsiteY11" fmla="*/ 2649 h 10000"/>
              <a:gd name="connsiteX12" fmla="*/ 8026 w 10049"/>
              <a:gd name="connsiteY12" fmla="*/ 2288 h 10000"/>
              <a:gd name="connsiteX13" fmla="*/ 10049 w 10049"/>
              <a:gd name="connsiteY13" fmla="*/ 2296 h 10000"/>
              <a:gd name="connsiteX0" fmla="*/ 0 w 10007"/>
              <a:gd name="connsiteY0" fmla="*/ 10000 h 10000"/>
              <a:gd name="connsiteX1" fmla="*/ 3437 w 10007"/>
              <a:gd name="connsiteY1" fmla="*/ 9992 h 10000"/>
              <a:gd name="connsiteX2" fmla="*/ 3505 w 10007"/>
              <a:gd name="connsiteY2" fmla="*/ 9629 h 10000"/>
              <a:gd name="connsiteX3" fmla="*/ 3505 w 10007"/>
              <a:gd name="connsiteY3" fmla="*/ 362 h 10000"/>
              <a:gd name="connsiteX4" fmla="*/ 3576 w 10007"/>
              <a:gd name="connsiteY4" fmla="*/ 0 h 10000"/>
              <a:gd name="connsiteX5" fmla="*/ 6809 w 10007"/>
              <a:gd name="connsiteY5" fmla="*/ 0 h 10000"/>
              <a:gd name="connsiteX6" fmla="*/ 6877 w 10007"/>
              <a:gd name="connsiteY6" fmla="*/ 362 h 10000"/>
              <a:gd name="connsiteX7" fmla="*/ 6877 w 10007"/>
              <a:gd name="connsiteY7" fmla="*/ 6671 h 10000"/>
              <a:gd name="connsiteX8" fmla="*/ 6946 w 10007"/>
              <a:gd name="connsiteY8" fmla="*/ 7032 h 10000"/>
              <a:gd name="connsiteX9" fmla="*/ 7842 w 10007"/>
              <a:gd name="connsiteY9" fmla="*/ 7032 h 10000"/>
              <a:gd name="connsiteX10" fmla="*/ 7915 w 10007"/>
              <a:gd name="connsiteY10" fmla="*/ 6671 h 10000"/>
              <a:gd name="connsiteX11" fmla="*/ 7915 w 10007"/>
              <a:gd name="connsiteY11" fmla="*/ 2649 h 10000"/>
              <a:gd name="connsiteX12" fmla="*/ 7984 w 10007"/>
              <a:gd name="connsiteY12" fmla="*/ 2288 h 10000"/>
              <a:gd name="connsiteX13" fmla="*/ 10007 w 10007"/>
              <a:gd name="connsiteY13" fmla="*/ 2296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07" h="10000">
                <a:moveTo>
                  <a:pt x="0" y="10000"/>
                </a:moveTo>
                <a:lnTo>
                  <a:pt x="3437" y="9992"/>
                </a:lnTo>
                <a:cubicBezTo>
                  <a:pt x="3474" y="9992"/>
                  <a:pt x="3505" y="9824"/>
                  <a:pt x="3505" y="9629"/>
                </a:cubicBezTo>
                <a:lnTo>
                  <a:pt x="3505" y="362"/>
                </a:lnTo>
                <a:cubicBezTo>
                  <a:pt x="3505" y="168"/>
                  <a:pt x="3536" y="0"/>
                  <a:pt x="3576" y="0"/>
                </a:cubicBezTo>
                <a:lnTo>
                  <a:pt x="6809" y="0"/>
                </a:lnTo>
                <a:cubicBezTo>
                  <a:pt x="6845" y="0"/>
                  <a:pt x="6877" y="168"/>
                  <a:pt x="6877" y="362"/>
                </a:cubicBezTo>
                <a:lnTo>
                  <a:pt x="6877" y="6671"/>
                </a:lnTo>
                <a:cubicBezTo>
                  <a:pt x="6877" y="6865"/>
                  <a:pt x="6906" y="7032"/>
                  <a:pt x="6946" y="7032"/>
                </a:cubicBezTo>
                <a:lnTo>
                  <a:pt x="7842" y="7032"/>
                </a:lnTo>
                <a:cubicBezTo>
                  <a:pt x="7883" y="7032"/>
                  <a:pt x="7915" y="6865"/>
                  <a:pt x="7915" y="6671"/>
                </a:cubicBezTo>
                <a:lnTo>
                  <a:pt x="7915" y="2649"/>
                </a:lnTo>
                <a:cubicBezTo>
                  <a:pt x="7915" y="2443"/>
                  <a:pt x="7943" y="2288"/>
                  <a:pt x="7984" y="2288"/>
                </a:cubicBezTo>
                <a:lnTo>
                  <a:pt x="10007" y="2296"/>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0" name="Freeform 8"/>
          <p:cNvSpPr>
            <a:spLocks/>
          </p:cNvSpPr>
          <p:nvPr userDrawn="1"/>
        </p:nvSpPr>
        <p:spPr bwMode="gray">
          <a:xfrm>
            <a:off x="-10278" y="5966252"/>
            <a:ext cx="9157459" cy="323466"/>
          </a:xfrm>
          <a:custGeom>
            <a:avLst/>
            <a:gdLst>
              <a:gd name="T0" fmla="*/ 0 w 8480"/>
              <a:gd name="T1" fmla="*/ 0 h 144"/>
              <a:gd name="T2" fmla="*/ 776 w 8480"/>
              <a:gd name="T3" fmla="*/ 0 h 144"/>
              <a:gd name="T4" fmla="*/ 804 w 8480"/>
              <a:gd name="T5" fmla="*/ 28 h 144"/>
              <a:gd name="T6" fmla="*/ 804 w 8480"/>
              <a:gd name="T7" fmla="*/ 114 h 144"/>
              <a:gd name="T8" fmla="*/ 831 w 8480"/>
              <a:gd name="T9" fmla="*/ 142 h 144"/>
              <a:gd name="T10" fmla="*/ 2854 w 8480"/>
              <a:gd name="T11" fmla="*/ 142 h 144"/>
              <a:gd name="T12" fmla="*/ 2882 w 8480"/>
              <a:gd name="T13" fmla="*/ 114 h 144"/>
              <a:gd name="T14" fmla="*/ 2882 w 8480"/>
              <a:gd name="T15" fmla="*/ 28 h 144"/>
              <a:gd name="T16" fmla="*/ 2910 w 8480"/>
              <a:gd name="T17" fmla="*/ 0 h 144"/>
              <a:gd name="T18" fmla="*/ 6767 w 8480"/>
              <a:gd name="T19" fmla="*/ 0 h 144"/>
              <a:gd name="T20" fmla="*/ 6795 w 8480"/>
              <a:gd name="T21" fmla="*/ 28 h 144"/>
              <a:gd name="T22" fmla="*/ 6795 w 8480"/>
              <a:gd name="T23" fmla="*/ 116 h 144"/>
              <a:gd name="T24" fmla="*/ 6823 w 8480"/>
              <a:gd name="T25" fmla="*/ 144 h 144"/>
              <a:gd name="T26" fmla="*/ 8480 w 8480"/>
              <a:gd name="T27" fmla="*/ 144 h 144"/>
              <a:gd name="connsiteX0" fmla="*/ 0 w 9085"/>
              <a:gd name="connsiteY0" fmla="*/ 0 h 10000"/>
              <a:gd name="connsiteX1" fmla="*/ 33 w 9085"/>
              <a:gd name="connsiteY1" fmla="*/ 1944 h 10000"/>
              <a:gd name="connsiteX2" fmla="*/ 33 w 9085"/>
              <a:gd name="connsiteY2" fmla="*/ 7917 h 10000"/>
              <a:gd name="connsiteX3" fmla="*/ 65 w 9085"/>
              <a:gd name="connsiteY3" fmla="*/ 9861 h 10000"/>
              <a:gd name="connsiteX4" fmla="*/ 2451 w 9085"/>
              <a:gd name="connsiteY4" fmla="*/ 9861 h 10000"/>
              <a:gd name="connsiteX5" fmla="*/ 2484 w 9085"/>
              <a:gd name="connsiteY5" fmla="*/ 7917 h 10000"/>
              <a:gd name="connsiteX6" fmla="*/ 2484 w 9085"/>
              <a:gd name="connsiteY6" fmla="*/ 1944 h 10000"/>
              <a:gd name="connsiteX7" fmla="*/ 2517 w 9085"/>
              <a:gd name="connsiteY7" fmla="*/ 0 h 10000"/>
              <a:gd name="connsiteX8" fmla="*/ 7065 w 9085"/>
              <a:gd name="connsiteY8" fmla="*/ 0 h 10000"/>
              <a:gd name="connsiteX9" fmla="*/ 7098 w 9085"/>
              <a:gd name="connsiteY9" fmla="*/ 1944 h 10000"/>
              <a:gd name="connsiteX10" fmla="*/ 7098 w 9085"/>
              <a:gd name="connsiteY10" fmla="*/ 8056 h 10000"/>
              <a:gd name="connsiteX11" fmla="*/ 7131 w 9085"/>
              <a:gd name="connsiteY11" fmla="*/ 10000 h 10000"/>
              <a:gd name="connsiteX12" fmla="*/ 9085 w 9085"/>
              <a:gd name="connsiteY12" fmla="*/ 10000 h 10000"/>
              <a:gd name="connsiteX0" fmla="*/ 0 w 9964"/>
              <a:gd name="connsiteY0" fmla="*/ 1944 h 10000"/>
              <a:gd name="connsiteX1" fmla="*/ 0 w 9964"/>
              <a:gd name="connsiteY1" fmla="*/ 7917 h 10000"/>
              <a:gd name="connsiteX2" fmla="*/ 36 w 9964"/>
              <a:gd name="connsiteY2" fmla="*/ 9861 h 10000"/>
              <a:gd name="connsiteX3" fmla="*/ 2662 w 9964"/>
              <a:gd name="connsiteY3" fmla="*/ 9861 h 10000"/>
              <a:gd name="connsiteX4" fmla="*/ 2698 w 9964"/>
              <a:gd name="connsiteY4" fmla="*/ 7917 h 10000"/>
              <a:gd name="connsiteX5" fmla="*/ 2698 w 9964"/>
              <a:gd name="connsiteY5" fmla="*/ 1944 h 10000"/>
              <a:gd name="connsiteX6" fmla="*/ 2735 w 9964"/>
              <a:gd name="connsiteY6" fmla="*/ 0 h 10000"/>
              <a:gd name="connsiteX7" fmla="*/ 7741 w 9964"/>
              <a:gd name="connsiteY7" fmla="*/ 0 h 10000"/>
              <a:gd name="connsiteX8" fmla="*/ 7777 w 9964"/>
              <a:gd name="connsiteY8" fmla="*/ 1944 h 10000"/>
              <a:gd name="connsiteX9" fmla="*/ 7777 w 9964"/>
              <a:gd name="connsiteY9" fmla="*/ 8056 h 10000"/>
              <a:gd name="connsiteX10" fmla="*/ 7813 w 9964"/>
              <a:gd name="connsiteY10" fmla="*/ 10000 h 10000"/>
              <a:gd name="connsiteX11" fmla="*/ 9964 w 9964"/>
              <a:gd name="connsiteY11" fmla="*/ 10000 h 10000"/>
              <a:gd name="connsiteX0" fmla="*/ 0 w 10000"/>
              <a:gd name="connsiteY0" fmla="*/ 7917 h 10000"/>
              <a:gd name="connsiteX1" fmla="*/ 36 w 10000"/>
              <a:gd name="connsiteY1" fmla="*/ 9861 h 10000"/>
              <a:gd name="connsiteX2" fmla="*/ 2672 w 10000"/>
              <a:gd name="connsiteY2" fmla="*/ 9861 h 10000"/>
              <a:gd name="connsiteX3" fmla="*/ 2708 w 10000"/>
              <a:gd name="connsiteY3" fmla="*/ 7917 h 10000"/>
              <a:gd name="connsiteX4" fmla="*/ 2708 w 10000"/>
              <a:gd name="connsiteY4" fmla="*/ 1944 h 10000"/>
              <a:gd name="connsiteX5" fmla="*/ 2745 w 10000"/>
              <a:gd name="connsiteY5" fmla="*/ 0 h 10000"/>
              <a:gd name="connsiteX6" fmla="*/ 7769 w 10000"/>
              <a:gd name="connsiteY6" fmla="*/ 0 h 10000"/>
              <a:gd name="connsiteX7" fmla="*/ 7805 w 10000"/>
              <a:gd name="connsiteY7" fmla="*/ 1944 h 10000"/>
              <a:gd name="connsiteX8" fmla="*/ 7805 w 10000"/>
              <a:gd name="connsiteY8" fmla="*/ 8056 h 10000"/>
              <a:gd name="connsiteX9" fmla="*/ 7841 w 10000"/>
              <a:gd name="connsiteY9" fmla="*/ 10000 h 10000"/>
              <a:gd name="connsiteX10" fmla="*/ 10000 w 10000"/>
              <a:gd name="connsiteY10" fmla="*/ 10000 h 10000"/>
              <a:gd name="connsiteX0" fmla="*/ 0 w 9964"/>
              <a:gd name="connsiteY0" fmla="*/ 9861 h 10000"/>
              <a:gd name="connsiteX1" fmla="*/ 2636 w 9964"/>
              <a:gd name="connsiteY1" fmla="*/ 9861 h 10000"/>
              <a:gd name="connsiteX2" fmla="*/ 2672 w 9964"/>
              <a:gd name="connsiteY2" fmla="*/ 7917 h 10000"/>
              <a:gd name="connsiteX3" fmla="*/ 2672 w 9964"/>
              <a:gd name="connsiteY3" fmla="*/ 1944 h 10000"/>
              <a:gd name="connsiteX4" fmla="*/ 2709 w 9964"/>
              <a:gd name="connsiteY4" fmla="*/ 0 h 10000"/>
              <a:gd name="connsiteX5" fmla="*/ 7733 w 9964"/>
              <a:gd name="connsiteY5" fmla="*/ 0 h 10000"/>
              <a:gd name="connsiteX6" fmla="*/ 7769 w 9964"/>
              <a:gd name="connsiteY6" fmla="*/ 1944 h 10000"/>
              <a:gd name="connsiteX7" fmla="*/ 7769 w 9964"/>
              <a:gd name="connsiteY7" fmla="*/ 8056 h 10000"/>
              <a:gd name="connsiteX8" fmla="*/ 7805 w 9964"/>
              <a:gd name="connsiteY8" fmla="*/ 10000 h 10000"/>
              <a:gd name="connsiteX9" fmla="*/ 9964 w 9964"/>
              <a:gd name="connsiteY9" fmla="*/ 10000 h 10000"/>
              <a:gd name="connsiteX0" fmla="*/ 0 w 7833"/>
              <a:gd name="connsiteY0" fmla="*/ 9861 h 10000"/>
              <a:gd name="connsiteX1" fmla="*/ 2646 w 7833"/>
              <a:gd name="connsiteY1" fmla="*/ 9861 h 10000"/>
              <a:gd name="connsiteX2" fmla="*/ 2682 w 7833"/>
              <a:gd name="connsiteY2" fmla="*/ 7917 h 10000"/>
              <a:gd name="connsiteX3" fmla="*/ 2682 w 7833"/>
              <a:gd name="connsiteY3" fmla="*/ 1944 h 10000"/>
              <a:gd name="connsiteX4" fmla="*/ 2719 w 7833"/>
              <a:gd name="connsiteY4" fmla="*/ 0 h 10000"/>
              <a:gd name="connsiteX5" fmla="*/ 7761 w 7833"/>
              <a:gd name="connsiteY5" fmla="*/ 0 h 10000"/>
              <a:gd name="connsiteX6" fmla="*/ 7797 w 7833"/>
              <a:gd name="connsiteY6" fmla="*/ 1944 h 10000"/>
              <a:gd name="connsiteX7" fmla="*/ 7797 w 7833"/>
              <a:gd name="connsiteY7" fmla="*/ 8056 h 10000"/>
              <a:gd name="connsiteX8" fmla="*/ 7833 w 7833"/>
              <a:gd name="connsiteY8" fmla="*/ 10000 h 10000"/>
              <a:gd name="connsiteX0" fmla="*/ 0 w 9954"/>
              <a:gd name="connsiteY0" fmla="*/ 9861 h 9861"/>
              <a:gd name="connsiteX1" fmla="*/ 3378 w 9954"/>
              <a:gd name="connsiteY1" fmla="*/ 9861 h 9861"/>
              <a:gd name="connsiteX2" fmla="*/ 3424 w 9954"/>
              <a:gd name="connsiteY2" fmla="*/ 7917 h 9861"/>
              <a:gd name="connsiteX3" fmla="*/ 3424 w 9954"/>
              <a:gd name="connsiteY3" fmla="*/ 1944 h 9861"/>
              <a:gd name="connsiteX4" fmla="*/ 3471 w 9954"/>
              <a:gd name="connsiteY4" fmla="*/ 0 h 9861"/>
              <a:gd name="connsiteX5" fmla="*/ 9908 w 9954"/>
              <a:gd name="connsiteY5" fmla="*/ 0 h 9861"/>
              <a:gd name="connsiteX6" fmla="*/ 9954 w 9954"/>
              <a:gd name="connsiteY6" fmla="*/ 1944 h 9861"/>
              <a:gd name="connsiteX7" fmla="*/ 9954 w 9954"/>
              <a:gd name="connsiteY7" fmla="*/ 8056 h 9861"/>
              <a:gd name="connsiteX0" fmla="*/ 0 w 10000"/>
              <a:gd name="connsiteY0" fmla="*/ 10000 h 10000"/>
              <a:gd name="connsiteX1" fmla="*/ 3394 w 10000"/>
              <a:gd name="connsiteY1" fmla="*/ 10000 h 10000"/>
              <a:gd name="connsiteX2" fmla="*/ 3440 w 10000"/>
              <a:gd name="connsiteY2" fmla="*/ 8029 h 10000"/>
              <a:gd name="connsiteX3" fmla="*/ 3440 w 10000"/>
              <a:gd name="connsiteY3" fmla="*/ 1971 h 10000"/>
              <a:gd name="connsiteX4" fmla="*/ 3487 w 10000"/>
              <a:gd name="connsiteY4" fmla="*/ 0 h 10000"/>
              <a:gd name="connsiteX5" fmla="*/ 9954 w 10000"/>
              <a:gd name="connsiteY5" fmla="*/ 0 h 10000"/>
              <a:gd name="connsiteX6" fmla="*/ 10000 w 10000"/>
              <a:gd name="connsiteY6" fmla="*/ 1971 h 10000"/>
              <a:gd name="connsiteX0" fmla="*/ 0 w 7965"/>
              <a:gd name="connsiteY0" fmla="*/ 9803 h 10000"/>
              <a:gd name="connsiteX1" fmla="*/ 1359 w 7965"/>
              <a:gd name="connsiteY1" fmla="*/ 10000 h 10000"/>
              <a:gd name="connsiteX2" fmla="*/ 1405 w 7965"/>
              <a:gd name="connsiteY2" fmla="*/ 8029 h 10000"/>
              <a:gd name="connsiteX3" fmla="*/ 1405 w 7965"/>
              <a:gd name="connsiteY3" fmla="*/ 1971 h 10000"/>
              <a:gd name="connsiteX4" fmla="*/ 1452 w 7965"/>
              <a:gd name="connsiteY4" fmla="*/ 0 h 10000"/>
              <a:gd name="connsiteX5" fmla="*/ 7919 w 7965"/>
              <a:gd name="connsiteY5" fmla="*/ 0 h 10000"/>
              <a:gd name="connsiteX6" fmla="*/ 7965 w 7965"/>
              <a:gd name="connsiteY6" fmla="*/ 1971 h 10000"/>
              <a:gd name="connsiteX0" fmla="*/ 0 w 10000"/>
              <a:gd name="connsiteY0" fmla="*/ 9803 h 10000"/>
              <a:gd name="connsiteX1" fmla="*/ 1706 w 10000"/>
              <a:gd name="connsiteY1" fmla="*/ 10000 h 10000"/>
              <a:gd name="connsiteX2" fmla="*/ 1764 w 10000"/>
              <a:gd name="connsiteY2" fmla="*/ 8029 h 10000"/>
              <a:gd name="connsiteX3" fmla="*/ 1764 w 10000"/>
              <a:gd name="connsiteY3" fmla="*/ 1971 h 10000"/>
              <a:gd name="connsiteX4" fmla="*/ 1823 w 10000"/>
              <a:gd name="connsiteY4" fmla="*/ 0 h 10000"/>
              <a:gd name="connsiteX5" fmla="*/ 9942 w 10000"/>
              <a:gd name="connsiteY5" fmla="*/ 0 h 10000"/>
              <a:gd name="connsiteX6" fmla="*/ 10000 w 10000"/>
              <a:gd name="connsiteY6" fmla="*/ 1971 h 10000"/>
              <a:gd name="connsiteX0" fmla="*/ 0 w 9295"/>
              <a:gd name="connsiteY0" fmla="*/ 9803 h 10000"/>
              <a:gd name="connsiteX1" fmla="*/ 1001 w 9295"/>
              <a:gd name="connsiteY1" fmla="*/ 10000 h 10000"/>
              <a:gd name="connsiteX2" fmla="*/ 1059 w 9295"/>
              <a:gd name="connsiteY2" fmla="*/ 8029 h 10000"/>
              <a:gd name="connsiteX3" fmla="*/ 1059 w 9295"/>
              <a:gd name="connsiteY3" fmla="*/ 1971 h 10000"/>
              <a:gd name="connsiteX4" fmla="*/ 1118 w 9295"/>
              <a:gd name="connsiteY4" fmla="*/ 0 h 10000"/>
              <a:gd name="connsiteX5" fmla="*/ 9237 w 9295"/>
              <a:gd name="connsiteY5" fmla="*/ 0 h 10000"/>
              <a:gd name="connsiteX6" fmla="*/ 9295 w 9295"/>
              <a:gd name="connsiteY6" fmla="*/ 1971 h 10000"/>
              <a:gd name="connsiteX0" fmla="*/ 0 w 10000"/>
              <a:gd name="connsiteY0" fmla="*/ 10246 h 10246"/>
              <a:gd name="connsiteX1" fmla="*/ 1077 w 10000"/>
              <a:gd name="connsiteY1" fmla="*/ 10000 h 10246"/>
              <a:gd name="connsiteX2" fmla="*/ 1139 w 10000"/>
              <a:gd name="connsiteY2" fmla="*/ 8029 h 10246"/>
              <a:gd name="connsiteX3" fmla="*/ 1139 w 10000"/>
              <a:gd name="connsiteY3" fmla="*/ 1971 h 10246"/>
              <a:gd name="connsiteX4" fmla="*/ 1203 w 10000"/>
              <a:gd name="connsiteY4" fmla="*/ 0 h 10246"/>
              <a:gd name="connsiteX5" fmla="*/ 9938 w 10000"/>
              <a:gd name="connsiteY5" fmla="*/ 0 h 10246"/>
              <a:gd name="connsiteX6" fmla="*/ 10000 w 10000"/>
              <a:gd name="connsiteY6" fmla="*/ 1971 h 10246"/>
              <a:gd name="connsiteX0" fmla="*/ 0 w 10000"/>
              <a:gd name="connsiteY0" fmla="*/ 9951 h 10000"/>
              <a:gd name="connsiteX1" fmla="*/ 1077 w 10000"/>
              <a:gd name="connsiteY1" fmla="*/ 10000 h 10000"/>
              <a:gd name="connsiteX2" fmla="*/ 1139 w 10000"/>
              <a:gd name="connsiteY2" fmla="*/ 8029 h 10000"/>
              <a:gd name="connsiteX3" fmla="*/ 1139 w 10000"/>
              <a:gd name="connsiteY3" fmla="*/ 1971 h 10000"/>
              <a:gd name="connsiteX4" fmla="*/ 1203 w 10000"/>
              <a:gd name="connsiteY4" fmla="*/ 0 h 10000"/>
              <a:gd name="connsiteX5" fmla="*/ 9938 w 10000"/>
              <a:gd name="connsiteY5" fmla="*/ 0 h 10000"/>
              <a:gd name="connsiteX6" fmla="*/ 10000 w 10000"/>
              <a:gd name="connsiteY6" fmla="*/ 1971 h 10000"/>
              <a:gd name="connsiteX0" fmla="*/ 0 w 10000"/>
              <a:gd name="connsiteY0" fmla="*/ 9951 h 10000"/>
              <a:gd name="connsiteX1" fmla="*/ 1077 w 10000"/>
              <a:gd name="connsiteY1" fmla="*/ 10000 h 10000"/>
              <a:gd name="connsiteX2" fmla="*/ 1139 w 10000"/>
              <a:gd name="connsiteY2" fmla="*/ 8029 h 10000"/>
              <a:gd name="connsiteX3" fmla="*/ 1139 w 10000"/>
              <a:gd name="connsiteY3" fmla="*/ 1971 h 10000"/>
              <a:gd name="connsiteX4" fmla="*/ 1203 w 10000"/>
              <a:gd name="connsiteY4" fmla="*/ 0 h 10000"/>
              <a:gd name="connsiteX5" fmla="*/ 10000 w 10000"/>
              <a:gd name="connsiteY5" fmla="*/ 1971 h 10000"/>
              <a:gd name="connsiteX0" fmla="*/ 0 w 8215"/>
              <a:gd name="connsiteY0" fmla="*/ 12209 h 12258"/>
              <a:gd name="connsiteX1" fmla="*/ 1077 w 8215"/>
              <a:gd name="connsiteY1" fmla="*/ 12258 h 12258"/>
              <a:gd name="connsiteX2" fmla="*/ 1139 w 8215"/>
              <a:gd name="connsiteY2" fmla="*/ 10287 h 12258"/>
              <a:gd name="connsiteX3" fmla="*/ 1139 w 8215"/>
              <a:gd name="connsiteY3" fmla="*/ 4229 h 12258"/>
              <a:gd name="connsiteX4" fmla="*/ 1203 w 8215"/>
              <a:gd name="connsiteY4" fmla="*/ 2258 h 12258"/>
              <a:gd name="connsiteX5" fmla="*/ 8215 w 8215"/>
              <a:gd name="connsiteY5" fmla="*/ 0 h 12258"/>
              <a:gd name="connsiteX0" fmla="*/ 0 w 10000"/>
              <a:gd name="connsiteY0" fmla="*/ 8195 h 8235"/>
              <a:gd name="connsiteX1" fmla="*/ 1311 w 10000"/>
              <a:gd name="connsiteY1" fmla="*/ 8235 h 8235"/>
              <a:gd name="connsiteX2" fmla="*/ 1386 w 10000"/>
              <a:gd name="connsiteY2" fmla="*/ 6627 h 8235"/>
              <a:gd name="connsiteX3" fmla="*/ 1386 w 10000"/>
              <a:gd name="connsiteY3" fmla="*/ 1685 h 8235"/>
              <a:gd name="connsiteX4" fmla="*/ 1464 w 10000"/>
              <a:gd name="connsiteY4" fmla="*/ 77 h 8235"/>
              <a:gd name="connsiteX5" fmla="*/ 10000 w 10000"/>
              <a:gd name="connsiteY5" fmla="*/ 0 h 8235"/>
              <a:gd name="connsiteX0" fmla="*/ 0 w 10000"/>
              <a:gd name="connsiteY0" fmla="*/ 9951 h 10000"/>
              <a:gd name="connsiteX1" fmla="*/ 1311 w 10000"/>
              <a:gd name="connsiteY1" fmla="*/ 10000 h 10000"/>
              <a:gd name="connsiteX2" fmla="*/ 1386 w 10000"/>
              <a:gd name="connsiteY2" fmla="*/ 8047 h 10000"/>
              <a:gd name="connsiteX3" fmla="*/ 1386 w 10000"/>
              <a:gd name="connsiteY3" fmla="*/ 2046 h 10000"/>
              <a:gd name="connsiteX4" fmla="*/ 1464 w 10000"/>
              <a:gd name="connsiteY4" fmla="*/ 94 h 10000"/>
              <a:gd name="connsiteX5" fmla="*/ 10000 w 10000"/>
              <a:gd name="connsiteY5" fmla="*/ 0 h 10000"/>
              <a:gd name="connsiteX0" fmla="*/ 0 w 9993"/>
              <a:gd name="connsiteY0" fmla="*/ 9857 h 9906"/>
              <a:gd name="connsiteX1" fmla="*/ 1311 w 9993"/>
              <a:gd name="connsiteY1" fmla="*/ 9906 h 9906"/>
              <a:gd name="connsiteX2" fmla="*/ 1386 w 9993"/>
              <a:gd name="connsiteY2" fmla="*/ 7953 h 9906"/>
              <a:gd name="connsiteX3" fmla="*/ 1386 w 9993"/>
              <a:gd name="connsiteY3" fmla="*/ 1952 h 9906"/>
              <a:gd name="connsiteX4" fmla="*/ 1464 w 9993"/>
              <a:gd name="connsiteY4" fmla="*/ 0 h 9906"/>
              <a:gd name="connsiteX5" fmla="*/ 9993 w 9993"/>
              <a:gd name="connsiteY5" fmla="*/ 101 h 9906"/>
              <a:gd name="connsiteX0" fmla="*/ 0 w 10007"/>
              <a:gd name="connsiteY0" fmla="*/ 10439 h 10488"/>
              <a:gd name="connsiteX1" fmla="*/ 1312 w 10007"/>
              <a:gd name="connsiteY1" fmla="*/ 10488 h 10488"/>
              <a:gd name="connsiteX2" fmla="*/ 1387 w 10007"/>
              <a:gd name="connsiteY2" fmla="*/ 8516 h 10488"/>
              <a:gd name="connsiteX3" fmla="*/ 1387 w 10007"/>
              <a:gd name="connsiteY3" fmla="*/ 2459 h 10488"/>
              <a:gd name="connsiteX4" fmla="*/ 1465 w 10007"/>
              <a:gd name="connsiteY4" fmla="*/ 488 h 10488"/>
              <a:gd name="connsiteX5" fmla="*/ 10007 w 10007"/>
              <a:gd name="connsiteY5" fmla="*/ 0 h 10488"/>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496 h 10000"/>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1480 h 10000"/>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496 h 10000"/>
              <a:gd name="connsiteX0" fmla="*/ 0 w 10021"/>
              <a:gd name="connsiteY0" fmla="*/ 10045 h 10094"/>
              <a:gd name="connsiteX1" fmla="*/ 1312 w 10021"/>
              <a:gd name="connsiteY1" fmla="*/ 10094 h 10094"/>
              <a:gd name="connsiteX2" fmla="*/ 1387 w 10021"/>
              <a:gd name="connsiteY2" fmla="*/ 8122 h 10094"/>
              <a:gd name="connsiteX3" fmla="*/ 1387 w 10021"/>
              <a:gd name="connsiteY3" fmla="*/ 2065 h 10094"/>
              <a:gd name="connsiteX4" fmla="*/ 1465 w 10021"/>
              <a:gd name="connsiteY4" fmla="*/ 94 h 10094"/>
              <a:gd name="connsiteX5" fmla="*/ 10021 w 10021"/>
              <a:gd name="connsiteY5" fmla="*/ 0 h 10094"/>
              <a:gd name="connsiteX0" fmla="*/ 0 w 10021"/>
              <a:gd name="connsiteY0" fmla="*/ 10438 h 10487"/>
              <a:gd name="connsiteX1" fmla="*/ 1312 w 10021"/>
              <a:gd name="connsiteY1" fmla="*/ 10487 h 10487"/>
              <a:gd name="connsiteX2" fmla="*/ 1387 w 10021"/>
              <a:gd name="connsiteY2" fmla="*/ 8515 h 10487"/>
              <a:gd name="connsiteX3" fmla="*/ 1387 w 10021"/>
              <a:gd name="connsiteY3" fmla="*/ 2458 h 10487"/>
              <a:gd name="connsiteX4" fmla="*/ 1465 w 10021"/>
              <a:gd name="connsiteY4" fmla="*/ 487 h 10487"/>
              <a:gd name="connsiteX5" fmla="*/ 10021 w 10021"/>
              <a:gd name="connsiteY5" fmla="*/ 0 h 10487"/>
              <a:gd name="connsiteX0" fmla="*/ 0 w 10021"/>
              <a:gd name="connsiteY0" fmla="*/ 9951 h 10000"/>
              <a:gd name="connsiteX1" fmla="*/ 1312 w 10021"/>
              <a:gd name="connsiteY1" fmla="*/ 10000 h 10000"/>
              <a:gd name="connsiteX2" fmla="*/ 1387 w 10021"/>
              <a:gd name="connsiteY2" fmla="*/ 8028 h 10000"/>
              <a:gd name="connsiteX3" fmla="*/ 1387 w 10021"/>
              <a:gd name="connsiteY3" fmla="*/ 1971 h 10000"/>
              <a:gd name="connsiteX4" fmla="*/ 1465 w 10021"/>
              <a:gd name="connsiteY4" fmla="*/ 0 h 10000"/>
              <a:gd name="connsiteX5" fmla="*/ 10021 w 10021"/>
              <a:gd name="connsiteY5" fmla="*/ 300 h 10000"/>
              <a:gd name="connsiteX0" fmla="*/ 0 w 10021"/>
              <a:gd name="connsiteY0" fmla="*/ 10241 h 10290"/>
              <a:gd name="connsiteX1" fmla="*/ 1312 w 10021"/>
              <a:gd name="connsiteY1" fmla="*/ 10290 h 10290"/>
              <a:gd name="connsiteX2" fmla="*/ 1387 w 10021"/>
              <a:gd name="connsiteY2" fmla="*/ 8318 h 10290"/>
              <a:gd name="connsiteX3" fmla="*/ 1387 w 10021"/>
              <a:gd name="connsiteY3" fmla="*/ 2261 h 10290"/>
              <a:gd name="connsiteX4" fmla="*/ 1465 w 10021"/>
              <a:gd name="connsiteY4" fmla="*/ 290 h 10290"/>
              <a:gd name="connsiteX5" fmla="*/ 10021 w 10021"/>
              <a:gd name="connsiteY5" fmla="*/ 0 h 10290"/>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217"/>
              <a:gd name="connsiteX1" fmla="*/ 1312 w 10018"/>
              <a:gd name="connsiteY1" fmla="*/ 10217 h 10217"/>
              <a:gd name="connsiteX2" fmla="*/ 1387 w 10018"/>
              <a:gd name="connsiteY2" fmla="*/ 8097 h 10217"/>
              <a:gd name="connsiteX3" fmla="*/ 1387 w 10018"/>
              <a:gd name="connsiteY3" fmla="*/ 2040 h 10217"/>
              <a:gd name="connsiteX4" fmla="*/ 1465 w 10018"/>
              <a:gd name="connsiteY4" fmla="*/ 69 h 10217"/>
              <a:gd name="connsiteX5" fmla="*/ 10018 w 10018"/>
              <a:gd name="connsiteY5" fmla="*/ 0 h 10217"/>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12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12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9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09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4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4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142"/>
              <a:gd name="connsiteX1" fmla="*/ 1304 w 10018"/>
              <a:gd name="connsiteY1" fmla="*/ 10142 h 10142"/>
              <a:gd name="connsiteX2" fmla="*/ 1387 w 10018"/>
              <a:gd name="connsiteY2" fmla="*/ 8097 h 10142"/>
              <a:gd name="connsiteX3" fmla="*/ 1387 w 10018"/>
              <a:gd name="connsiteY3" fmla="*/ 2040 h 10142"/>
              <a:gd name="connsiteX4" fmla="*/ 1465 w 10018"/>
              <a:gd name="connsiteY4" fmla="*/ 69 h 10142"/>
              <a:gd name="connsiteX5" fmla="*/ 10018 w 10018"/>
              <a:gd name="connsiteY5" fmla="*/ 0 h 10142"/>
              <a:gd name="connsiteX0" fmla="*/ 0 w 10018"/>
              <a:gd name="connsiteY0" fmla="*/ 10020 h 10142"/>
              <a:gd name="connsiteX1" fmla="*/ 1309 w 10018"/>
              <a:gd name="connsiteY1" fmla="*/ 10142 h 10142"/>
              <a:gd name="connsiteX2" fmla="*/ 1387 w 10018"/>
              <a:gd name="connsiteY2" fmla="*/ 8097 h 10142"/>
              <a:gd name="connsiteX3" fmla="*/ 1387 w 10018"/>
              <a:gd name="connsiteY3" fmla="*/ 2040 h 10142"/>
              <a:gd name="connsiteX4" fmla="*/ 1465 w 10018"/>
              <a:gd name="connsiteY4" fmla="*/ 69 h 10142"/>
              <a:gd name="connsiteX5" fmla="*/ 10018 w 10018"/>
              <a:gd name="connsiteY5" fmla="*/ 0 h 10142"/>
              <a:gd name="connsiteX0" fmla="*/ 0 w 10018"/>
              <a:gd name="connsiteY0" fmla="*/ 10020 h 10020"/>
              <a:gd name="connsiteX1" fmla="*/ 1309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298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290"/>
              <a:gd name="connsiteX1" fmla="*/ 1301 w 10018"/>
              <a:gd name="connsiteY1" fmla="*/ 10290 h 10290"/>
              <a:gd name="connsiteX2" fmla="*/ 1387 w 10018"/>
              <a:gd name="connsiteY2" fmla="*/ 8097 h 10290"/>
              <a:gd name="connsiteX3" fmla="*/ 1387 w 10018"/>
              <a:gd name="connsiteY3" fmla="*/ 2040 h 10290"/>
              <a:gd name="connsiteX4" fmla="*/ 1465 w 10018"/>
              <a:gd name="connsiteY4" fmla="*/ 69 h 10290"/>
              <a:gd name="connsiteX5" fmla="*/ 10018 w 10018"/>
              <a:gd name="connsiteY5" fmla="*/ 0 h 1029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1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70 w 10088"/>
              <a:gd name="connsiteY0" fmla="*/ 10020 h 10069"/>
              <a:gd name="connsiteX1" fmla="*/ 1371 w 10088"/>
              <a:gd name="connsiteY1" fmla="*/ 10069 h 10069"/>
              <a:gd name="connsiteX2" fmla="*/ 1457 w 10088"/>
              <a:gd name="connsiteY2" fmla="*/ 8097 h 10069"/>
              <a:gd name="connsiteX3" fmla="*/ 1457 w 10088"/>
              <a:gd name="connsiteY3" fmla="*/ 2040 h 10069"/>
              <a:gd name="connsiteX4" fmla="*/ 1535 w 10088"/>
              <a:gd name="connsiteY4" fmla="*/ 69 h 10069"/>
              <a:gd name="connsiteX5" fmla="*/ 10088 w 10088"/>
              <a:gd name="connsiteY5" fmla="*/ 0 h 10069"/>
              <a:gd name="connsiteX0" fmla="*/ 46 w 10064"/>
              <a:gd name="connsiteY0" fmla="*/ 10020 h 10230"/>
              <a:gd name="connsiteX1" fmla="*/ 1347 w 10064"/>
              <a:gd name="connsiteY1" fmla="*/ 10069 h 10230"/>
              <a:gd name="connsiteX2" fmla="*/ 1433 w 10064"/>
              <a:gd name="connsiteY2" fmla="*/ 8097 h 10230"/>
              <a:gd name="connsiteX3" fmla="*/ 1433 w 10064"/>
              <a:gd name="connsiteY3" fmla="*/ 2040 h 10230"/>
              <a:gd name="connsiteX4" fmla="*/ 1511 w 10064"/>
              <a:gd name="connsiteY4" fmla="*/ 69 h 10230"/>
              <a:gd name="connsiteX5" fmla="*/ 10064 w 10064"/>
              <a:gd name="connsiteY5" fmla="*/ 0 h 10230"/>
              <a:gd name="connsiteX0" fmla="*/ 50 w 10068"/>
              <a:gd name="connsiteY0" fmla="*/ 10020 h 10133"/>
              <a:gd name="connsiteX1" fmla="*/ 1351 w 10068"/>
              <a:gd name="connsiteY1" fmla="*/ 10069 h 10133"/>
              <a:gd name="connsiteX2" fmla="*/ 1437 w 10068"/>
              <a:gd name="connsiteY2" fmla="*/ 8097 h 10133"/>
              <a:gd name="connsiteX3" fmla="*/ 1437 w 10068"/>
              <a:gd name="connsiteY3" fmla="*/ 2040 h 10133"/>
              <a:gd name="connsiteX4" fmla="*/ 1515 w 10068"/>
              <a:gd name="connsiteY4" fmla="*/ 69 h 10133"/>
              <a:gd name="connsiteX5" fmla="*/ 10068 w 10068"/>
              <a:gd name="connsiteY5" fmla="*/ 0 h 10133"/>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3 w 10021"/>
              <a:gd name="connsiteY0" fmla="*/ 10020 h 10069"/>
              <a:gd name="connsiteX1" fmla="*/ 1304 w 10021"/>
              <a:gd name="connsiteY1" fmla="*/ 10069 h 10069"/>
              <a:gd name="connsiteX2" fmla="*/ 1390 w 10021"/>
              <a:gd name="connsiteY2" fmla="*/ 8097 h 10069"/>
              <a:gd name="connsiteX3" fmla="*/ 1390 w 10021"/>
              <a:gd name="connsiteY3" fmla="*/ 2040 h 10069"/>
              <a:gd name="connsiteX4" fmla="*/ 1468 w 10021"/>
              <a:gd name="connsiteY4" fmla="*/ 69 h 10069"/>
              <a:gd name="connsiteX5" fmla="*/ 10021 w 10021"/>
              <a:gd name="connsiteY5" fmla="*/ 0 h 10069"/>
              <a:gd name="connsiteX0" fmla="*/ 3 w 10021"/>
              <a:gd name="connsiteY0" fmla="*/ 10020 h 10217"/>
              <a:gd name="connsiteX1" fmla="*/ 1304 w 10021"/>
              <a:gd name="connsiteY1" fmla="*/ 10217 h 10217"/>
              <a:gd name="connsiteX2" fmla="*/ 1390 w 10021"/>
              <a:gd name="connsiteY2" fmla="*/ 8097 h 10217"/>
              <a:gd name="connsiteX3" fmla="*/ 1390 w 10021"/>
              <a:gd name="connsiteY3" fmla="*/ 2040 h 10217"/>
              <a:gd name="connsiteX4" fmla="*/ 1468 w 10021"/>
              <a:gd name="connsiteY4" fmla="*/ 69 h 10217"/>
              <a:gd name="connsiteX5" fmla="*/ 10021 w 10021"/>
              <a:gd name="connsiteY5" fmla="*/ 0 h 10217"/>
              <a:gd name="connsiteX0" fmla="*/ 3 w 10021"/>
              <a:gd name="connsiteY0" fmla="*/ 10020 h 10020"/>
              <a:gd name="connsiteX1" fmla="*/ 1304 w 10021"/>
              <a:gd name="connsiteY1" fmla="*/ 9996 h 10020"/>
              <a:gd name="connsiteX2" fmla="*/ 1390 w 10021"/>
              <a:gd name="connsiteY2" fmla="*/ 8097 h 10020"/>
              <a:gd name="connsiteX3" fmla="*/ 1390 w 10021"/>
              <a:gd name="connsiteY3" fmla="*/ 2040 h 10020"/>
              <a:gd name="connsiteX4" fmla="*/ 1468 w 10021"/>
              <a:gd name="connsiteY4" fmla="*/ 69 h 10020"/>
              <a:gd name="connsiteX5" fmla="*/ 10021 w 10021"/>
              <a:gd name="connsiteY5" fmla="*/ 0 h 10020"/>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4"/>
              <a:gd name="connsiteX1" fmla="*/ 1301 w 10018"/>
              <a:gd name="connsiteY1" fmla="*/ 9996 h 10064"/>
              <a:gd name="connsiteX2" fmla="*/ 1387 w 10018"/>
              <a:gd name="connsiteY2" fmla="*/ 8097 h 10064"/>
              <a:gd name="connsiteX3" fmla="*/ 1387 w 10018"/>
              <a:gd name="connsiteY3" fmla="*/ 2040 h 10064"/>
              <a:gd name="connsiteX4" fmla="*/ 1465 w 10018"/>
              <a:gd name="connsiteY4" fmla="*/ 69 h 10064"/>
              <a:gd name="connsiteX5" fmla="*/ 10018 w 10018"/>
              <a:gd name="connsiteY5" fmla="*/ 0 h 10064"/>
              <a:gd name="connsiteX0" fmla="*/ 0 w 10018"/>
              <a:gd name="connsiteY0" fmla="*/ 10020 h 10047"/>
              <a:gd name="connsiteX1" fmla="*/ 1301 w 10018"/>
              <a:gd name="connsiteY1" fmla="*/ 9996 h 10047"/>
              <a:gd name="connsiteX2" fmla="*/ 1387 w 10018"/>
              <a:gd name="connsiteY2" fmla="*/ 8097 h 10047"/>
              <a:gd name="connsiteX3" fmla="*/ 1387 w 10018"/>
              <a:gd name="connsiteY3" fmla="*/ 2040 h 10047"/>
              <a:gd name="connsiteX4" fmla="*/ 1465 w 10018"/>
              <a:gd name="connsiteY4" fmla="*/ 69 h 10047"/>
              <a:gd name="connsiteX5" fmla="*/ 10018 w 10018"/>
              <a:gd name="connsiteY5" fmla="*/ 0 h 10047"/>
              <a:gd name="connsiteX0" fmla="*/ 0 w 10018"/>
              <a:gd name="connsiteY0" fmla="*/ 10020 h 10047"/>
              <a:gd name="connsiteX1" fmla="*/ 1301 w 10018"/>
              <a:gd name="connsiteY1" fmla="*/ 9996 h 10047"/>
              <a:gd name="connsiteX2" fmla="*/ 1387 w 10018"/>
              <a:gd name="connsiteY2" fmla="*/ 8097 h 10047"/>
              <a:gd name="connsiteX3" fmla="*/ 1387 w 10018"/>
              <a:gd name="connsiteY3" fmla="*/ 2040 h 10047"/>
              <a:gd name="connsiteX4" fmla="*/ 1465 w 10018"/>
              <a:gd name="connsiteY4" fmla="*/ 69 h 10047"/>
              <a:gd name="connsiteX5" fmla="*/ 10018 w 10018"/>
              <a:gd name="connsiteY5" fmla="*/ 0 h 10047"/>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8"/>
              <a:gd name="connsiteX1" fmla="*/ 1301 w 10018"/>
              <a:gd name="connsiteY1" fmla="*/ 9996 h 10068"/>
              <a:gd name="connsiteX2" fmla="*/ 1387 w 10018"/>
              <a:gd name="connsiteY2" fmla="*/ 8097 h 10068"/>
              <a:gd name="connsiteX3" fmla="*/ 1387 w 10018"/>
              <a:gd name="connsiteY3" fmla="*/ 2040 h 10068"/>
              <a:gd name="connsiteX4" fmla="*/ 1465 w 10018"/>
              <a:gd name="connsiteY4" fmla="*/ 69 h 10068"/>
              <a:gd name="connsiteX5" fmla="*/ 10018 w 10018"/>
              <a:gd name="connsiteY5" fmla="*/ 0 h 10068"/>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8" h="10020">
                <a:moveTo>
                  <a:pt x="0" y="10020"/>
                </a:moveTo>
                <a:cubicBezTo>
                  <a:pt x="522" y="10020"/>
                  <a:pt x="1266" y="9996"/>
                  <a:pt x="1301" y="9996"/>
                </a:cubicBezTo>
                <a:cubicBezTo>
                  <a:pt x="1344" y="9996"/>
                  <a:pt x="1387" y="9224"/>
                  <a:pt x="1387" y="8097"/>
                </a:cubicBezTo>
                <a:lnTo>
                  <a:pt x="1387" y="2040"/>
                </a:lnTo>
                <a:cubicBezTo>
                  <a:pt x="1387" y="913"/>
                  <a:pt x="1424" y="69"/>
                  <a:pt x="1465" y="69"/>
                </a:cubicBezTo>
                <a:lnTo>
                  <a:pt x="10018" y="0"/>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6" name="textruta 5"/>
          <p:cNvSpPr txBox="1"/>
          <p:nvPr userDrawn="1"/>
        </p:nvSpPr>
        <p:spPr>
          <a:xfrm>
            <a:off x="7103422" y="263482"/>
            <a:ext cx="1779654" cy="430887"/>
          </a:xfrm>
          <a:prstGeom prst="rect">
            <a:avLst/>
          </a:prstGeom>
          <a:noFill/>
        </p:spPr>
        <p:txBody>
          <a:bodyPr wrap="none" rtlCol="0">
            <a:spAutoFit/>
          </a:bodyPr>
          <a:lstStyle/>
          <a:p>
            <a:pPr fontAlgn="auto">
              <a:spcBef>
                <a:spcPts val="0"/>
              </a:spcBef>
              <a:spcAft>
                <a:spcPts val="0"/>
              </a:spcAft>
            </a:pPr>
            <a:r>
              <a:rPr lang="sv-SE" sz="1100" b="1" dirty="0" smtClean="0">
                <a:solidFill>
                  <a:prstClr val="black"/>
                </a:solidFill>
                <a:latin typeface="Arial"/>
              </a:rPr>
              <a:t>KTH ROYAL INSTITUTE</a:t>
            </a:r>
            <a:br>
              <a:rPr lang="sv-SE" sz="1100" b="1" dirty="0" smtClean="0">
                <a:solidFill>
                  <a:prstClr val="black"/>
                </a:solidFill>
                <a:latin typeface="Arial"/>
              </a:rPr>
            </a:br>
            <a:r>
              <a:rPr lang="sv-SE" sz="1100" b="1" dirty="0" smtClean="0">
                <a:solidFill>
                  <a:prstClr val="black"/>
                </a:solidFill>
                <a:latin typeface="Arial"/>
              </a:rPr>
              <a:t>OF TECHNOLOGY</a:t>
            </a:r>
            <a:endParaRPr lang="sv-SE" sz="1100" b="1" dirty="0">
              <a:solidFill>
                <a:prstClr val="black"/>
              </a:solidFill>
              <a:latin typeface="Arial"/>
            </a:endParaRPr>
          </a:p>
        </p:txBody>
      </p:sp>
    </p:spTree>
    <p:extLst>
      <p:ext uri="{BB962C8B-B14F-4D97-AF65-F5344CB8AC3E}">
        <p14:creationId xmlns:p14="http://schemas.microsoft.com/office/powerpoint/2010/main" val="119559338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 name="Rektangel 13"/>
          <p:cNvSpPr/>
          <p:nvPr userDrawn="1"/>
        </p:nvSpPr>
        <p:spPr bwMode="gray">
          <a:xfrm>
            <a:off x="0" y="3613150"/>
            <a:ext cx="9144000" cy="3244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a:solidFill>
                <a:prstClr val="white"/>
              </a:solidFill>
            </a:endParaRPr>
          </a:p>
        </p:txBody>
      </p:sp>
      <p:sp>
        <p:nvSpPr>
          <p:cNvPr id="2" name="Rubrik 1"/>
          <p:cNvSpPr>
            <a:spLocks noGrp="1"/>
          </p:cNvSpPr>
          <p:nvPr>
            <p:ph type="ctrTitle"/>
          </p:nvPr>
        </p:nvSpPr>
        <p:spPr bwMode="gray">
          <a:xfrm>
            <a:off x="1568185" y="1161181"/>
            <a:ext cx="6984337" cy="1043684"/>
          </a:xfrm>
        </p:spPr>
        <p:txBody>
          <a:bodyPr>
            <a:normAutofit/>
          </a:bodyPr>
          <a:lstStyle>
            <a:lvl1pPr algn="l">
              <a:lnSpc>
                <a:spcPts val="3800"/>
              </a:lnSpc>
              <a:defRPr sz="3600" b="1"/>
            </a:lvl1pPr>
          </a:lstStyle>
          <a:p>
            <a:r>
              <a:rPr lang="sv-SE" smtClean="0"/>
              <a:t>Klicka här för att ändra format</a:t>
            </a:r>
            <a:endParaRPr lang="en-GB" dirty="0"/>
          </a:p>
        </p:txBody>
      </p:sp>
      <p:sp>
        <p:nvSpPr>
          <p:cNvPr id="3" name="Underrubrik 2"/>
          <p:cNvSpPr>
            <a:spLocks noGrp="1"/>
          </p:cNvSpPr>
          <p:nvPr>
            <p:ph type="subTitle" idx="1"/>
          </p:nvPr>
        </p:nvSpPr>
        <p:spPr bwMode="gray">
          <a:xfrm>
            <a:off x="1567963" y="2276872"/>
            <a:ext cx="6987075" cy="936104"/>
          </a:xfrm>
        </p:spPr>
        <p:txBody>
          <a:bodyPr>
            <a:normAutofit/>
          </a:bodyPr>
          <a:lstStyle>
            <a:lvl1pPr marL="0" indent="0" algn="l">
              <a:lnSpc>
                <a:spcPts val="2800"/>
              </a:lnSpc>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en-GB" dirty="0"/>
          </a:p>
        </p:txBody>
      </p:sp>
      <p:pic>
        <p:nvPicPr>
          <p:cNvPr id="1026" name="Picture 2" descr="http://intra.kth.se/polopoly_fs/1.383275!/image/KTH_pngs.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36469" b="7207"/>
          <a:stretch/>
        </p:blipFill>
        <p:spPr bwMode="gray">
          <a:xfrm>
            <a:off x="347663" y="344488"/>
            <a:ext cx="803938" cy="803275"/>
          </a:xfrm>
          <a:prstGeom prst="rect">
            <a:avLst/>
          </a:prstGeom>
          <a:noFill/>
          <a:extLst>
            <a:ext uri="{909E8E84-426E-40DD-AFC4-6F175D3DCCD1}">
              <a14:hiddenFill xmlns:a14="http://schemas.microsoft.com/office/drawing/2010/main">
                <a:solidFill>
                  <a:srgbClr val="FFFFFF"/>
                </a:solidFill>
              </a14:hiddenFill>
            </a:ext>
          </a:extLst>
        </p:spPr>
      </p:pic>
      <p:sp>
        <p:nvSpPr>
          <p:cNvPr id="8" name="Line 6"/>
          <p:cNvSpPr>
            <a:spLocks noChangeShapeType="1"/>
          </p:cNvSpPr>
          <p:nvPr userDrawn="1"/>
        </p:nvSpPr>
        <p:spPr bwMode="gray">
          <a:xfrm>
            <a:off x="-1375645" y="5596697"/>
            <a:ext cx="0" cy="0"/>
          </a:xfrm>
          <a:prstGeom prst="line">
            <a:avLst/>
          </a:prstGeom>
          <a:noFill/>
          <a:ln w="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9" name="Freeform 7"/>
          <p:cNvSpPr>
            <a:spLocks/>
          </p:cNvSpPr>
          <p:nvPr userDrawn="1"/>
        </p:nvSpPr>
        <p:spPr bwMode="gray">
          <a:xfrm>
            <a:off x="-3236" y="4049403"/>
            <a:ext cx="9150869" cy="1215998"/>
          </a:xfrm>
          <a:custGeom>
            <a:avLst/>
            <a:gdLst>
              <a:gd name="T0" fmla="*/ 0 w 8479"/>
              <a:gd name="T1" fmla="*/ 356 h 535"/>
              <a:gd name="T2" fmla="*/ 597 w 8479"/>
              <a:gd name="T3" fmla="*/ 356 h 535"/>
              <a:gd name="T4" fmla="*/ 625 w 8479"/>
              <a:gd name="T5" fmla="*/ 328 h 535"/>
              <a:gd name="T6" fmla="*/ 625 w 8479"/>
              <a:gd name="T7" fmla="*/ 28 h 535"/>
              <a:gd name="T8" fmla="*/ 653 w 8479"/>
              <a:gd name="T9" fmla="*/ 0 h 535"/>
              <a:gd name="T10" fmla="*/ 954 w 8479"/>
              <a:gd name="T11" fmla="*/ 0 h 535"/>
              <a:gd name="T12" fmla="*/ 982 w 8479"/>
              <a:gd name="T13" fmla="*/ 28 h 535"/>
              <a:gd name="T14" fmla="*/ 982 w 8479"/>
              <a:gd name="T15" fmla="*/ 507 h 535"/>
              <a:gd name="T16" fmla="*/ 1010 w 8479"/>
              <a:gd name="T17" fmla="*/ 535 h 535"/>
              <a:gd name="T18" fmla="*/ 1545 w 8479"/>
              <a:gd name="T19" fmla="*/ 535 h 535"/>
              <a:gd name="T20" fmla="*/ 1573 w 8479"/>
              <a:gd name="T21" fmla="*/ 507 h 535"/>
              <a:gd name="T22" fmla="*/ 1573 w 8479"/>
              <a:gd name="T23" fmla="*/ 328 h 535"/>
              <a:gd name="T24" fmla="*/ 1601 w 8479"/>
              <a:gd name="T25" fmla="*/ 300 h 535"/>
              <a:gd name="T26" fmla="*/ 2497 w 8479"/>
              <a:gd name="T27" fmla="*/ 300 h 535"/>
              <a:gd name="T28" fmla="*/ 2524 w 8479"/>
              <a:gd name="T29" fmla="*/ 328 h 535"/>
              <a:gd name="T30" fmla="*/ 2524 w 8479"/>
              <a:gd name="T31" fmla="*/ 507 h 535"/>
              <a:gd name="T32" fmla="*/ 2552 w 8479"/>
              <a:gd name="T33" fmla="*/ 535 h 535"/>
              <a:gd name="T34" fmla="*/ 2797 w 8479"/>
              <a:gd name="T35" fmla="*/ 535 h 535"/>
              <a:gd name="T36" fmla="*/ 2825 w 8479"/>
              <a:gd name="T37" fmla="*/ 507 h 535"/>
              <a:gd name="T38" fmla="*/ 2825 w 8479"/>
              <a:gd name="T39" fmla="*/ 384 h 535"/>
              <a:gd name="T40" fmla="*/ 2852 w 8479"/>
              <a:gd name="T41" fmla="*/ 356 h 535"/>
              <a:gd name="T42" fmla="*/ 3153 w 8479"/>
              <a:gd name="T43" fmla="*/ 356 h 535"/>
              <a:gd name="T44" fmla="*/ 3181 w 8479"/>
              <a:gd name="T45" fmla="*/ 384 h 535"/>
              <a:gd name="T46" fmla="*/ 3181 w 8479"/>
              <a:gd name="T47" fmla="*/ 450 h 535"/>
              <a:gd name="T48" fmla="*/ 3209 w 8479"/>
              <a:gd name="T49" fmla="*/ 478 h 535"/>
              <a:gd name="T50" fmla="*/ 5290 w 8479"/>
              <a:gd name="T51" fmla="*/ 478 h 535"/>
              <a:gd name="T52" fmla="*/ 5317 w 8479"/>
              <a:gd name="T53" fmla="*/ 450 h 535"/>
              <a:gd name="T54" fmla="*/ 5317 w 8479"/>
              <a:gd name="T55" fmla="*/ 28 h 535"/>
              <a:gd name="T56" fmla="*/ 5345 w 8479"/>
              <a:gd name="T57" fmla="*/ 0 h 535"/>
              <a:gd name="T58" fmla="*/ 6031 w 8479"/>
              <a:gd name="T59" fmla="*/ 0 h 535"/>
              <a:gd name="T60" fmla="*/ 6059 w 8479"/>
              <a:gd name="T61" fmla="*/ 28 h 535"/>
              <a:gd name="T62" fmla="*/ 6059 w 8479"/>
              <a:gd name="T63" fmla="*/ 383 h 535"/>
              <a:gd name="T64" fmla="*/ 6087 w 8479"/>
              <a:gd name="T65" fmla="*/ 411 h 535"/>
              <a:gd name="T66" fmla="*/ 7130 w 8479"/>
              <a:gd name="T67" fmla="*/ 411 h 535"/>
              <a:gd name="T68" fmla="*/ 7158 w 8479"/>
              <a:gd name="T69" fmla="*/ 383 h 535"/>
              <a:gd name="T70" fmla="*/ 7158 w 8479"/>
              <a:gd name="T71" fmla="*/ 111 h 535"/>
              <a:gd name="T72" fmla="*/ 7186 w 8479"/>
              <a:gd name="T73" fmla="*/ 83 h 535"/>
              <a:gd name="T74" fmla="*/ 8479 w 8479"/>
              <a:gd name="T75" fmla="*/ 83 h 535"/>
              <a:gd name="connsiteX0" fmla="*/ 0 w 9296"/>
              <a:gd name="connsiteY0" fmla="*/ 6654 h 10000"/>
              <a:gd name="connsiteX1" fmla="*/ 33 w 9296"/>
              <a:gd name="connsiteY1" fmla="*/ 6131 h 10000"/>
              <a:gd name="connsiteX2" fmla="*/ 33 w 9296"/>
              <a:gd name="connsiteY2" fmla="*/ 523 h 10000"/>
              <a:gd name="connsiteX3" fmla="*/ 66 w 9296"/>
              <a:gd name="connsiteY3" fmla="*/ 0 h 10000"/>
              <a:gd name="connsiteX4" fmla="*/ 421 w 9296"/>
              <a:gd name="connsiteY4" fmla="*/ 0 h 10000"/>
              <a:gd name="connsiteX5" fmla="*/ 454 w 9296"/>
              <a:gd name="connsiteY5" fmla="*/ 523 h 10000"/>
              <a:gd name="connsiteX6" fmla="*/ 454 w 9296"/>
              <a:gd name="connsiteY6" fmla="*/ 9477 h 10000"/>
              <a:gd name="connsiteX7" fmla="*/ 487 w 9296"/>
              <a:gd name="connsiteY7" fmla="*/ 10000 h 10000"/>
              <a:gd name="connsiteX8" fmla="*/ 1118 w 9296"/>
              <a:gd name="connsiteY8" fmla="*/ 10000 h 10000"/>
              <a:gd name="connsiteX9" fmla="*/ 1151 w 9296"/>
              <a:gd name="connsiteY9" fmla="*/ 9477 h 10000"/>
              <a:gd name="connsiteX10" fmla="*/ 1151 w 9296"/>
              <a:gd name="connsiteY10" fmla="*/ 6131 h 10000"/>
              <a:gd name="connsiteX11" fmla="*/ 1184 w 9296"/>
              <a:gd name="connsiteY11" fmla="*/ 5607 h 10000"/>
              <a:gd name="connsiteX12" fmla="*/ 2241 w 9296"/>
              <a:gd name="connsiteY12" fmla="*/ 5607 h 10000"/>
              <a:gd name="connsiteX13" fmla="*/ 2273 w 9296"/>
              <a:gd name="connsiteY13" fmla="*/ 6131 h 10000"/>
              <a:gd name="connsiteX14" fmla="*/ 2273 w 9296"/>
              <a:gd name="connsiteY14" fmla="*/ 9477 h 10000"/>
              <a:gd name="connsiteX15" fmla="*/ 2306 w 9296"/>
              <a:gd name="connsiteY15" fmla="*/ 10000 h 10000"/>
              <a:gd name="connsiteX16" fmla="*/ 2595 w 9296"/>
              <a:gd name="connsiteY16" fmla="*/ 10000 h 10000"/>
              <a:gd name="connsiteX17" fmla="*/ 2628 w 9296"/>
              <a:gd name="connsiteY17" fmla="*/ 9477 h 10000"/>
              <a:gd name="connsiteX18" fmla="*/ 2628 w 9296"/>
              <a:gd name="connsiteY18" fmla="*/ 7178 h 10000"/>
              <a:gd name="connsiteX19" fmla="*/ 2660 w 9296"/>
              <a:gd name="connsiteY19" fmla="*/ 6654 h 10000"/>
              <a:gd name="connsiteX20" fmla="*/ 3015 w 9296"/>
              <a:gd name="connsiteY20" fmla="*/ 6654 h 10000"/>
              <a:gd name="connsiteX21" fmla="*/ 3048 w 9296"/>
              <a:gd name="connsiteY21" fmla="*/ 7178 h 10000"/>
              <a:gd name="connsiteX22" fmla="*/ 3048 w 9296"/>
              <a:gd name="connsiteY22" fmla="*/ 8411 h 10000"/>
              <a:gd name="connsiteX23" fmla="*/ 3081 w 9296"/>
              <a:gd name="connsiteY23" fmla="*/ 8935 h 10000"/>
              <a:gd name="connsiteX24" fmla="*/ 5535 w 9296"/>
              <a:gd name="connsiteY24" fmla="*/ 8935 h 10000"/>
              <a:gd name="connsiteX25" fmla="*/ 5567 w 9296"/>
              <a:gd name="connsiteY25" fmla="*/ 8411 h 10000"/>
              <a:gd name="connsiteX26" fmla="*/ 5567 w 9296"/>
              <a:gd name="connsiteY26" fmla="*/ 523 h 10000"/>
              <a:gd name="connsiteX27" fmla="*/ 5600 w 9296"/>
              <a:gd name="connsiteY27" fmla="*/ 0 h 10000"/>
              <a:gd name="connsiteX28" fmla="*/ 6409 w 9296"/>
              <a:gd name="connsiteY28" fmla="*/ 0 h 10000"/>
              <a:gd name="connsiteX29" fmla="*/ 6442 w 9296"/>
              <a:gd name="connsiteY29" fmla="*/ 523 h 10000"/>
              <a:gd name="connsiteX30" fmla="*/ 6442 w 9296"/>
              <a:gd name="connsiteY30" fmla="*/ 7159 h 10000"/>
              <a:gd name="connsiteX31" fmla="*/ 6475 w 9296"/>
              <a:gd name="connsiteY31" fmla="*/ 7682 h 10000"/>
              <a:gd name="connsiteX32" fmla="*/ 7705 w 9296"/>
              <a:gd name="connsiteY32" fmla="*/ 7682 h 10000"/>
              <a:gd name="connsiteX33" fmla="*/ 7738 w 9296"/>
              <a:gd name="connsiteY33" fmla="*/ 7159 h 10000"/>
              <a:gd name="connsiteX34" fmla="*/ 7738 w 9296"/>
              <a:gd name="connsiteY34" fmla="*/ 2075 h 10000"/>
              <a:gd name="connsiteX35" fmla="*/ 7771 w 9296"/>
              <a:gd name="connsiteY35" fmla="*/ 1551 h 10000"/>
              <a:gd name="connsiteX36" fmla="*/ 9296 w 9296"/>
              <a:gd name="connsiteY36" fmla="*/ 1551 h 10000"/>
              <a:gd name="connsiteX0" fmla="*/ 0 w 9965"/>
              <a:gd name="connsiteY0" fmla="*/ 6131 h 10000"/>
              <a:gd name="connsiteX1" fmla="*/ 0 w 9965"/>
              <a:gd name="connsiteY1" fmla="*/ 523 h 10000"/>
              <a:gd name="connsiteX2" fmla="*/ 36 w 9965"/>
              <a:gd name="connsiteY2" fmla="*/ 0 h 10000"/>
              <a:gd name="connsiteX3" fmla="*/ 418 w 9965"/>
              <a:gd name="connsiteY3" fmla="*/ 0 h 10000"/>
              <a:gd name="connsiteX4" fmla="*/ 453 w 9965"/>
              <a:gd name="connsiteY4" fmla="*/ 523 h 10000"/>
              <a:gd name="connsiteX5" fmla="*/ 453 w 9965"/>
              <a:gd name="connsiteY5" fmla="*/ 9477 h 10000"/>
              <a:gd name="connsiteX6" fmla="*/ 489 w 9965"/>
              <a:gd name="connsiteY6" fmla="*/ 10000 h 10000"/>
              <a:gd name="connsiteX7" fmla="*/ 1168 w 9965"/>
              <a:gd name="connsiteY7" fmla="*/ 10000 h 10000"/>
              <a:gd name="connsiteX8" fmla="*/ 1203 w 9965"/>
              <a:gd name="connsiteY8" fmla="*/ 9477 h 10000"/>
              <a:gd name="connsiteX9" fmla="*/ 1203 w 9965"/>
              <a:gd name="connsiteY9" fmla="*/ 6131 h 10000"/>
              <a:gd name="connsiteX10" fmla="*/ 1239 w 9965"/>
              <a:gd name="connsiteY10" fmla="*/ 5607 h 10000"/>
              <a:gd name="connsiteX11" fmla="*/ 2376 w 9965"/>
              <a:gd name="connsiteY11" fmla="*/ 5607 h 10000"/>
              <a:gd name="connsiteX12" fmla="*/ 2410 w 9965"/>
              <a:gd name="connsiteY12" fmla="*/ 6131 h 10000"/>
              <a:gd name="connsiteX13" fmla="*/ 2410 w 9965"/>
              <a:gd name="connsiteY13" fmla="*/ 9477 h 10000"/>
              <a:gd name="connsiteX14" fmla="*/ 2446 w 9965"/>
              <a:gd name="connsiteY14" fmla="*/ 10000 h 10000"/>
              <a:gd name="connsiteX15" fmla="*/ 2757 w 9965"/>
              <a:gd name="connsiteY15" fmla="*/ 10000 h 10000"/>
              <a:gd name="connsiteX16" fmla="*/ 2792 w 9965"/>
              <a:gd name="connsiteY16" fmla="*/ 9477 h 10000"/>
              <a:gd name="connsiteX17" fmla="*/ 2792 w 9965"/>
              <a:gd name="connsiteY17" fmla="*/ 7178 h 10000"/>
              <a:gd name="connsiteX18" fmla="*/ 2826 w 9965"/>
              <a:gd name="connsiteY18" fmla="*/ 6654 h 10000"/>
              <a:gd name="connsiteX19" fmla="*/ 3208 w 9965"/>
              <a:gd name="connsiteY19" fmla="*/ 6654 h 10000"/>
              <a:gd name="connsiteX20" fmla="*/ 3244 w 9965"/>
              <a:gd name="connsiteY20" fmla="*/ 7178 h 10000"/>
              <a:gd name="connsiteX21" fmla="*/ 3244 w 9965"/>
              <a:gd name="connsiteY21" fmla="*/ 8411 h 10000"/>
              <a:gd name="connsiteX22" fmla="*/ 3279 w 9965"/>
              <a:gd name="connsiteY22" fmla="*/ 8935 h 10000"/>
              <a:gd name="connsiteX23" fmla="*/ 5919 w 9965"/>
              <a:gd name="connsiteY23" fmla="*/ 8935 h 10000"/>
              <a:gd name="connsiteX24" fmla="*/ 5954 w 9965"/>
              <a:gd name="connsiteY24" fmla="*/ 8411 h 10000"/>
              <a:gd name="connsiteX25" fmla="*/ 5954 w 9965"/>
              <a:gd name="connsiteY25" fmla="*/ 523 h 10000"/>
              <a:gd name="connsiteX26" fmla="*/ 5989 w 9965"/>
              <a:gd name="connsiteY26" fmla="*/ 0 h 10000"/>
              <a:gd name="connsiteX27" fmla="*/ 6859 w 9965"/>
              <a:gd name="connsiteY27" fmla="*/ 0 h 10000"/>
              <a:gd name="connsiteX28" fmla="*/ 6895 w 9965"/>
              <a:gd name="connsiteY28" fmla="*/ 523 h 10000"/>
              <a:gd name="connsiteX29" fmla="*/ 6895 w 9965"/>
              <a:gd name="connsiteY29" fmla="*/ 7159 h 10000"/>
              <a:gd name="connsiteX30" fmla="*/ 6930 w 9965"/>
              <a:gd name="connsiteY30" fmla="*/ 7682 h 10000"/>
              <a:gd name="connsiteX31" fmla="*/ 8254 w 9965"/>
              <a:gd name="connsiteY31" fmla="*/ 7682 h 10000"/>
              <a:gd name="connsiteX32" fmla="*/ 8289 w 9965"/>
              <a:gd name="connsiteY32" fmla="*/ 7159 h 10000"/>
              <a:gd name="connsiteX33" fmla="*/ 8289 w 9965"/>
              <a:gd name="connsiteY33" fmla="*/ 2075 h 10000"/>
              <a:gd name="connsiteX34" fmla="*/ 8325 w 9965"/>
              <a:gd name="connsiteY34" fmla="*/ 1551 h 10000"/>
              <a:gd name="connsiteX35" fmla="*/ 9965 w 9965"/>
              <a:gd name="connsiteY35" fmla="*/ 1551 h 10000"/>
              <a:gd name="connsiteX0" fmla="*/ 0 w 10000"/>
              <a:gd name="connsiteY0" fmla="*/ 523 h 10000"/>
              <a:gd name="connsiteX1" fmla="*/ 36 w 10000"/>
              <a:gd name="connsiteY1" fmla="*/ 0 h 10000"/>
              <a:gd name="connsiteX2" fmla="*/ 419 w 10000"/>
              <a:gd name="connsiteY2" fmla="*/ 0 h 10000"/>
              <a:gd name="connsiteX3" fmla="*/ 455 w 10000"/>
              <a:gd name="connsiteY3" fmla="*/ 523 h 10000"/>
              <a:gd name="connsiteX4" fmla="*/ 455 w 10000"/>
              <a:gd name="connsiteY4" fmla="*/ 9477 h 10000"/>
              <a:gd name="connsiteX5" fmla="*/ 491 w 10000"/>
              <a:gd name="connsiteY5" fmla="*/ 10000 h 10000"/>
              <a:gd name="connsiteX6" fmla="*/ 1172 w 10000"/>
              <a:gd name="connsiteY6" fmla="*/ 10000 h 10000"/>
              <a:gd name="connsiteX7" fmla="*/ 1207 w 10000"/>
              <a:gd name="connsiteY7" fmla="*/ 9477 h 10000"/>
              <a:gd name="connsiteX8" fmla="*/ 1207 w 10000"/>
              <a:gd name="connsiteY8" fmla="*/ 6131 h 10000"/>
              <a:gd name="connsiteX9" fmla="*/ 1243 w 10000"/>
              <a:gd name="connsiteY9" fmla="*/ 5607 h 10000"/>
              <a:gd name="connsiteX10" fmla="*/ 2384 w 10000"/>
              <a:gd name="connsiteY10" fmla="*/ 5607 h 10000"/>
              <a:gd name="connsiteX11" fmla="*/ 2418 w 10000"/>
              <a:gd name="connsiteY11" fmla="*/ 6131 h 10000"/>
              <a:gd name="connsiteX12" fmla="*/ 2418 w 10000"/>
              <a:gd name="connsiteY12" fmla="*/ 9477 h 10000"/>
              <a:gd name="connsiteX13" fmla="*/ 2455 w 10000"/>
              <a:gd name="connsiteY13" fmla="*/ 10000 h 10000"/>
              <a:gd name="connsiteX14" fmla="*/ 2767 w 10000"/>
              <a:gd name="connsiteY14" fmla="*/ 10000 h 10000"/>
              <a:gd name="connsiteX15" fmla="*/ 2802 w 10000"/>
              <a:gd name="connsiteY15" fmla="*/ 9477 h 10000"/>
              <a:gd name="connsiteX16" fmla="*/ 2802 w 10000"/>
              <a:gd name="connsiteY16" fmla="*/ 7178 h 10000"/>
              <a:gd name="connsiteX17" fmla="*/ 2836 w 10000"/>
              <a:gd name="connsiteY17" fmla="*/ 6654 h 10000"/>
              <a:gd name="connsiteX18" fmla="*/ 3219 w 10000"/>
              <a:gd name="connsiteY18" fmla="*/ 6654 h 10000"/>
              <a:gd name="connsiteX19" fmla="*/ 3255 w 10000"/>
              <a:gd name="connsiteY19" fmla="*/ 7178 h 10000"/>
              <a:gd name="connsiteX20" fmla="*/ 3255 w 10000"/>
              <a:gd name="connsiteY20" fmla="*/ 8411 h 10000"/>
              <a:gd name="connsiteX21" fmla="*/ 3291 w 10000"/>
              <a:gd name="connsiteY21" fmla="*/ 8935 h 10000"/>
              <a:gd name="connsiteX22" fmla="*/ 5940 w 10000"/>
              <a:gd name="connsiteY22" fmla="*/ 8935 h 10000"/>
              <a:gd name="connsiteX23" fmla="*/ 5975 w 10000"/>
              <a:gd name="connsiteY23" fmla="*/ 8411 h 10000"/>
              <a:gd name="connsiteX24" fmla="*/ 5975 w 10000"/>
              <a:gd name="connsiteY24" fmla="*/ 523 h 10000"/>
              <a:gd name="connsiteX25" fmla="*/ 6010 w 10000"/>
              <a:gd name="connsiteY25" fmla="*/ 0 h 10000"/>
              <a:gd name="connsiteX26" fmla="*/ 6883 w 10000"/>
              <a:gd name="connsiteY26" fmla="*/ 0 h 10000"/>
              <a:gd name="connsiteX27" fmla="*/ 6919 w 10000"/>
              <a:gd name="connsiteY27" fmla="*/ 523 h 10000"/>
              <a:gd name="connsiteX28" fmla="*/ 6919 w 10000"/>
              <a:gd name="connsiteY28" fmla="*/ 7159 h 10000"/>
              <a:gd name="connsiteX29" fmla="*/ 6954 w 10000"/>
              <a:gd name="connsiteY29" fmla="*/ 7682 h 10000"/>
              <a:gd name="connsiteX30" fmla="*/ 8283 w 10000"/>
              <a:gd name="connsiteY30" fmla="*/ 7682 h 10000"/>
              <a:gd name="connsiteX31" fmla="*/ 8318 w 10000"/>
              <a:gd name="connsiteY31" fmla="*/ 7159 h 10000"/>
              <a:gd name="connsiteX32" fmla="*/ 8318 w 10000"/>
              <a:gd name="connsiteY32" fmla="*/ 2075 h 10000"/>
              <a:gd name="connsiteX33" fmla="*/ 8354 w 10000"/>
              <a:gd name="connsiteY33" fmla="*/ 1551 h 10000"/>
              <a:gd name="connsiteX34" fmla="*/ 10000 w 10000"/>
              <a:gd name="connsiteY34" fmla="*/ 1551 h 10000"/>
              <a:gd name="connsiteX0" fmla="*/ 0 w 9964"/>
              <a:gd name="connsiteY0" fmla="*/ 0 h 10000"/>
              <a:gd name="connsiteX1" fmla="*/ 383 w 9964"/>
              <a:gd name="connsiteY1" fmla="*/ 0 h 10000"/>
              <a:gd name="connsiteX2" fmla="*/ 419 w 9964"/>
              <a:gd name="connsiteY2" fmla="*/ 523 h 10000"/>
              <a:gd name="connsiteX3" fmla="*/ 419 w 9964"/>
              <a:gd name="connsiteY3" fmla="*/ 9477 h 10000"/>
              <a:gd name="connsiteX4" fmla="*/ 455 w 9964"/>
              <a:gd name="connsiteY4" fmla="*/ 10000 h 10000"/>
              <a:gd name="connsiteX5" fmla="*/ 1136 w 9964"/>
              <a:gd name="connsiteY5" fmla="*/ 10000 h 10000"/>
              <a:gd name="connsiteX6" fmla="*/ 1171 w 9964"/>
              <a:gd name="connsiteY6" fmla="*/ 9477 h 10000"/>
              <a:gd name="connsiteX7" fmla="*/ 1171 w 9964"/>
              <a:gd name="connsiteY7" fmla="*/ 6131 h 10000"/>
              <a:gd name="connsiteX8" fmla="*/ 1207 w 9964"/>
              <a:gd name="connsiteY8" fmla="*/ 5607 h 10000"/>
              <a:gd name="connsiteX9" fmla="*/ 2348 w 9964"/>
              <a:gd name="connsiteY9" fmla="*/ 5607 h 10000"/>
              <a:gd name="connsiteX10" fmla="*/ 2382 w 9964"/>
              <a:gd name="connsiteY10" fmla="*/ 6131 h 10000"/>
              <a:gd name="connsiteX11" fmla="*/ 2382 w 9964"/>
              <a:gd name="connsiteY11" fmla="*/ 9477 h 10000"/>
              <a:gd name="connsiteX12" fmla="*/ 2419 w 9964"/>
              <a:gd name="connsiteY12" fmla="*/ 10000 h 10000"/>
              <a:gd name="connsiteX13" fmla="*/ 2731 w 9964"/>
              <a:gd name="connsiteY13" fmla="*/ 10000 h 10000"/>
              <a:gd name="connsiteX14" fmla="*/ 2766 w 9964"/>
              <a:gd name="connsiteY14" fmla="*/ 9477 h 10000"/>
              <a:gd name="connsiteX15" fmla="*/ 2766 w 9964"/>
              <a:gd name="connsiteY15" fmla="*/ 7178 h 10000"/>
              <a:gd name="connsiteX16" fmla="*/ 2800 w 9964"/>
              <a:gd name="connsiteY16" fmla="*/ 6654 h 10000"/>
              <a:gd name="connsiteX17" fmla="*/ 3183 w 9964"/>
              <a:gd name="connsiteY17" fmla="*/ 6654 h 10000"/>
              <a:gd name="connsiteX18" fmla="*/ 3219 w 9964"/>
              <a:gd name="connsiteY18" fmla="*/ 7178 h 10000"/>
              <a:gd name="connsiteX19" fmla="*/ 3219 w 9964"/>
              <a:gd name="connsiteY19" fmla="*/ 8411 h 10000"/>
              <a:gd name="connsiteX20" fmla="*/ 3255 w 9964"/>
              <a:gd name="connsiteY20" fmla="*/ 8935 h 10000"/>
              <a:gd name="connsiteX21" fmla="*/ 5904 w 9964"/>
              <a:gd name="connsiteY21" fmla="*/ 8935 h 10000"/>
              <a:gd name="connsiteX22" fmla="*/ 5939 w 9964"/>
              <a:gd name="connsiteY22" fmla="*/ 8411 h 10000"/>
              <a:gd name="connsiteX23" fmla="*/ 5939 w 9964"/>
              <a:gd name="connsiteY23" fmla="*/ 523 h 10000"/>
              <a:gd name="connsiteX24" fmla="*/ 5974 w 9964"/>
              <a:gd name="connsiteY24" fmla="*/ 0 h 10000"/>
              <a:gd name="connsiteX25" fmla="*/ 6847 w 9964"/>
              <a:gd name="connsiteY25" fmla="*/ 0 h 10000"/>
              <a:gd name="connsiteX26" fmla="*/ 6883 w 9964"/>
              <a:gd name="connsiteY26" fmla="*/ 523 h 10000"/>
              <a:gd name="connsiteX27" fmla="*/ 6883 w 9964"/>
              <a:gd name="connsiteY27" fmla="*/ 7159 h 10000"/>
              <a:gd name="connsiteX28" fmla="*/ 6918 w 9964"/>
              <a:gd name="connsiteY28" fmla="*/ 7682 h 10000"/>
              <a:gd name="connsiteX29" fmla="*/ 8247 w 9964"/>
              <a:gd name="connsiteY29" fmla="*/ 7682 h 10000"/>
              <a:gd name="connsiteX30" fmla="*/ 8282 w 9964"/>
              <a:gd name="connsiteY30" fmla="*/ 7159 h 10000"/>
              <a:gd name="connsiteX31" fmla="*/ 8282 w 9964"/>
              <a:gd name="connsiteY31" fmla="*/ 2075 h 10000"/>
              <a:gd name="connsiteX32" fmla="*/ 8318 w 9964"/>
              <a:gd name="connsiteY32" fmla="*/ 1551 h 10000"/>
              <a:gd name="connsiteX33" fmla="*/ 9964 w 9964"/>
              <a:gd name="connsiteY33" fmla="*/ 1551 h 10000"/>
              <a:gd name="connsiteX0" fmla="*/ 0 w 9616"/>
              <a:gd name="connsiteY0" fmla="*/ 0 h 10000"/>
              <a:gd name="connsiteX1" fmla="*/ 37 w 9616"/>
              <a:gd name="connsiteY1" fmla="*/ 523 h 10000"/>
              <a:gd name="connsiteX2" fmla="*/ 37 w 9616"/>
              <a:gd name="connsiteY2" fmla="*/ 9477 h 10000"/>
              <a:gd name="connsiteX3" fmla="*/ 73 w 9616"/>
              <a:gd name="connsiteY3" fmla="*/ 10000 h 10000"/>
              <a:gd name="connsiteX4" fmla="*/ 756 w 9616"/>
              <a:gd name="connsiteY4" fmla="*/ 10000 h 10000"/>
              <a:gd name="connsiteX5" fmla="*/ 791 w 9616"/>
              <a:gd name="connsiteY5" fmla="*/ 9477 h 10000"/>
              <a:gd name="connsiteX6" fmla="*/ 791 w 9616"/>
              <a:gd name="connsiteY6" fmla="*/ 6131 h 10000"/>
              <a:gd name="connsiteX7" fmla="*/ 827 w 9616"/>
              <a:gd name="connsiteY7" fmla="*/ 5607 h 10000"/>
              <a:gd name="connsiteX8" fmla="*/ 1972 w 9616"/>
              <a:gd name="connsiteY8" fmla="*/ 5607 h 10000"/>
              <a:gd name="connsiteX9" fmla="*/ 2007 w 9616"/>
              <a:gd name="connsiteY9" fmla="*/ 6131 h 10000"/>
              <a:gd name="connsiteX10" fmla="*/ 2007 w 9616"/>
              <a:gd name="connsiteY10" fmla="*/ 9477 h 10000"/>
              <a:gd name="connsiteX11" fmla="*/ 2044 w 9616"/>
              <a:gd name="connsiteY11" fmla="*/ 10000 h 10000"/>
              <a:gd name="connsiteX12" fmla="*/ 2357 w 9616"/>
              <a:gd name="connsiteY12" fmla="*/ 10000 h 10000"/>
              <a:gd name="connsiteX13" fmla="*/ 2392 w 9616"/>
              <a:gd name="connsiteY13" fmla="*/ 9477 h 10000"/>
              <a:gd name="connsiteX14" fmla="*/ 2392 w 9616"/>
              <a:gd name="connsiteY14" fmla="*/ 7178 h 10000"/>
              <a:gd name="connsiteX15" fmla="*/ 2426 w 9616"/>
              <a:gd name="connsiteY15" fmla="*/ 6654 h 10000"/>
              <a:gd name="connsiteX16" fmla="*/ 2811 w 9616"/>
              <a:gd name="connsiteY16" fmla="*/ 6654 h 10000"/>
              <a:gd name="connsiteX17" fmla="*/ 2847 w 9616"/>
              <a:gd name="connsiteY17" fmla="*/ 7178 h 10000"/>
              <a:gd name="connsiteX18" fmla="*/ 2847 w 9616"/>
              <a:gd name="connsiteY18" fmla="*/ 8411 h 10000"/>
              <a:gd name="connsiteX19" fmla="*/ 2883 w 9616"/>
              <a:gd name="connsiteY19" fmla="*/ 8935 h 10000"/>
              <a:gd name="connsiteX20" fmla="*/ 5541 w 9616"/>
              <a:gd name="connsiteY20" fmla="*/ 8935 h 10000"/>
              <a:gd name="connsiteX21" fmla="*/ 5576 w 9616"/>
              <a:gd name="connsiteY21" fmla="*/ 8411 h 10000"/>
              <a:gd name="connsiteX22" fmla="*/ 5576 w 9616"/>
              <a:gd name="connsiteY22" fmla="*/ 523 h 10000"/>
              <a:gd name="connsiteX23" fmla="*/ 5612 w 9616"/>
              <a:gd name="connsiteY23" fmla="*/ 0 h 10000"/>
              <a:gd name="connsiteX24" fmla="*/ 6488 w 9616"/>
              <a:gd name="connsiteY24" fmla="*/ 0 h 10000"/>
              <a:gd name="connsiteX25" fmla="*/ 6524 w 9616"/>
              <a:gd name="connsiteY25" fmla="*/ 523 h 10000"/>
              <a:gd name="connsiteX26" fmla="*/ 6524 w 9616"/>
              <a:gd name="connsiteY26" fmla="*/ 7159 h 10000"/>
              <a:gd name="connsiteX27" fmla="*/ 6559 w 9616"/>
              <a:gd name="connsiteY27" fmla="*/ 7682 h 10000"/>
              <a:gd name="connsiteX28" fmla="*/ 7893 w 9616"/>
              <a:gd name="connsiteY28" fmla="*/ 7682 h 10000"/>
              <a:gd name="connsiteX29" fmla="*/ 7928 w 9616"/>
              <a:gd name="connsiteY29" fmla="*/ 7159 h 10000"/>
              <a:gd name="connsiteX30" fmla="*/ 7928 w 9616"/>
              <a:gd name="connsiteY30" fmla="*/ 2075 h 10000"/>
              <a:gd name="connsiteX31" fmla="*/ 7964 w 9616"/>
              <a:gd name="connsiteY31" fmla="*/ 1551 h 10000"/>
              <a:gd name="connsiteX32" fmla="*/ 9616 w 9616"/>
              <a:gd name="connsiteY32" fmla="*/ 1551 h 10000"/>
              <a:gd name="connsiteX0" fmla="*/ 0 w 9962"/>
              <a:gd name="connsiteY0" fmla="*/ 523 h 10000"/>
              <a:gd name="connsiteX1" fmla="*/ 0 w 9962"/>
              <a:gd name="connsiteY1" fmla="*/ 9477 h 10000"/>
              <a:gd name="connsiteX2" fmla="*/ 38 w 9962"/>
              <a:gd name="connsiteY2" fmla="*/ 10000 h 10000"/>
              <a:gd name="connsiteX3" fmla="*/ 748 w 9962"/>
              <a:gd name="connsiteY3" fmla="*/ 10000 h 10000"/>
              <a:gd name="connsiteX4" fmla="*/ 785 w 9962"/>
              <a:gd name="connsiteY4" fmla="*/ 9477 h 10000"/>
              <a:gd name="connsiteX5" fmla="*/ 785 w 9962"/>
              <a:gd name="connsiteY5" fmla="*/ 6131 h 10000"/>
              <a:gd name="connsiteX6" fmla="*/ 822 w 9962"/>
              <a:gd name="connsiteY6" fmla="*/ 5607 h 10000"/>
              <a:gd name="connsiteX7" fmla="*/ 2013 w 9962"/>
              <a:gd name="connsiteY7" fmla="*/ 5607 h 10000"/>
              <a:gd name="connsiteX8" fmla="*/ 2049 w 9962"/>
              <a:gd name="connsiteY8" fmla="*/ 6131 h 10000"/>
              <a:gd name="connsiteX9" fmla="*/ 2049 w 9962"/>
              <a:gd name="connsiteY9" fmla="*/ 9477 h 10000"/>
              <a:gd name="connsiteX10" fmla="*/ 2088 w 9962"/>
              <a:gd name="connsiteY10" fmla="*/ 10000 h 10000"/>
              <a:gd name="connsiteX11" fmla="*/ 2413 w 9962"/>
              <a:gd name="connsiteY11" fmla="*/ 10000 h 10000"/>
              <a:gd name="connsiteX12" fmla="*/ 2450 w 9962"/>
              <a:gd name="connsiteY12" fmla="*/ 9477 h 10000"/>
              <a:gd name="connsiteX13" fmla="*/ 2450 w 9962"/>
              <a:gd name="connsiteY13" fmla="*/ 7178 h 10000"/>
              <a:gd name="connsiteX14" fmla="*/ 2485 w 9962"/>
              <a:gd name="connsiteY14" fmla="*/ 6654 h 10000"/>
              <a:gd name="connsiteX15" fmla="*/ 2885 w 9962"/>
              <a:gd name="connsiteY15" fmla="*/ 6654 h 10000"/>
              <a:gd name="connsiteX16" fmla="*/ 2923 w 9962"/>
              <a:gd name="connsiteY16" fmla="*/ 7178 h 10000"/>
              <a:gd name="connsiteX17" fmla="*/ 2923 w 9962"/>
              <a:gd name="connsiteY17" fmla="*/ 8411 h 10000"/>
              <a:gd name="connsiteX18" fmla="*/ 2960 w 9962"/>
              <a:gd name="connsiteY18" fmla="*/ 8935 h 10000"/>
              <a:gd name="connsiteX19" fmla="*/ 5724 w 9962"/>
              <a:gd name="connsiteY19" fmla="*/ 8935 h 10000"/>
              <a:gd name="connsiteX20" fmla="*/ 5761 w 9962"/>
              <a:gd name="connsiteY20" fmla="*/ 8411 h 10000"/>
              <a:gd name="connsiteX21" fmla="*/ 5761 w 9962"/>
              <a:gd name="connsiteY21" fmla="*/ 523 h 10000"/>
              <a:gd name="connsiteX22" fmla="*/ 5798 w 9962"/>
              <a:gd name="connsiteY22" fmla="*/ 0 h 10000"/>
              <a:gd name="connsiteX23" fmla="*/ 6709 w 9962"/>
              <a:gd name="connsiteY23" fmla="*/ 0 h 10000"/>
              <a:gd name="connsiteX24" fmla="*/ 6747 w 9962"/>
              <a:gd name="connsiteY24" fmla="*/ 523 h 10000"/>
              <a:gd name="connsiteX25" fmla="*/ 6747 w 9962"/>
              <a:gd name="connsiteY25" fmla="*/ 7159 h 10000"/>
              <a:gd name="connsiteX26" fmla="*/ 6783 w 9962"/>
              <a:gd name="connsiteY26" fmla="*/ 7682 h 10000"/>
              <a:gd name="connsiteX27" fmla="*/ 8170 w 9962"/>
              <a:gd name="connsiteY27" fmla="*/ 7682 h 10000"/>
              <a:gd name="connsiteX28" fmla="*/ 8207 w 9962"/>
              <a:gd name="connsiteY28" fmla="*/ 7159 h 10000"/>
              <a:gd name="connsiteX29" fmla="*/ 8207 w 9962"/>
              <a:gd name="connsiteY29" fmla="*/ 2075 h 10000"/>
              <a:gd name="connsiteX30" fmla="*/ 8244 w 9962"/>
              <a:gd name="connsiteY30" fmla="*/ 1551 h 10000"/>
              <a:gd name="connsiteX31" fmla="*/ 9962 w 9962"/>
              <a:gd name="connsiteY31" fmla="*/ 1551 h 10000"/>
              <a:gd name="connsiteX0" fmla="*/ 0 w 10000"/>
              <a:gd name="connsiteY0" fmla="*/ 9477 h 10000"/>
              <a:gd name="connsiteX1" fmla="*/ 38 w 10000"/>
              <a:gd name="connsiteY1" fmla="*/ 10000 h 10000"/>
              <a:gd name="connsiteX2" fmla="*/ 751 w 10000"/>
              <a:gd name="connsiteY2" fmla="*/ 10000 h 10000"/>
              <a:gd name="connsiteX3" fmla="*/ 788 w 10000"/>
              <a:gd name="connsiteY3" fmla="*/ 9477 h 10000"/>
              <a:gd name="connsiteX4" fmla="*/ 788 w 10000"/>
              <a:gd name="connsiteY4" fmla="*/ 6131 h 10000"/>
              <a:gd name="connsiteX5" fmla="*/ 825 w 10000"/>
              <a:gd name="connsiteY5" fmla="*/ 5607 h 10000"/>
              <a:gd name="connsiteX6" fmla="*/ 2021 w 10000"/>
              <a:gd name="connsiteY6" fmla="*/ 5607 h 10000"/>
              <a:gd name="connsiteX7" fmla="*/ 2057 w 10000"/>
              <a:gd name="connsiteY7" fmla="*/ 6131 h 10000"/>
              <a:gd name="connsiteX8" fmla="*/ 2057 w 10000"/>
              <a:gd name="connsiteY8" fmla="*/ 9477 h 10000"/>
              <a:gd name="connsiteX9" fmla="*/ 2096 w 10000"/>
              <a:gd name="connsiteY9" fmla="*/ 10000 h 10000"/>
              <a:gd name="connsiteX10" fmla="*/ 2422 w 10000"/>
              <a:gd name="connsiteY10" fmla="*/ 10000 h 10000"/>
              <a:gd name="connsiteX11" fmla="*/ 2459 w 10000"/>
              <a:gd name="connsiteY11" fmla="*/ 9477 h 10000"/>
              <a:gd name="connsiteX12" fmla="*/ 2459 w 10000"/>
              <a:gd name="connsiteY12" fmla="*/ 7178 h 10000"/>
              <a:gd name="connsiteX13" fmla="*/ 2494 w 10000"/>
              <a:gd name="connsiteY13" fmla="*/ 6654 h 10000"/>
              <a:gd name="connsiteX14" fmla="*/ 2896 w 10000"/>
              <a:gd name="connsiteY14" fmla="*/ 6654 h 10000"/>
              <a:gd name="connsiteX15" fmla="*/ 2934 w 10000"/>
              <a:gd name="connsiteY15" fmla="*/ 7178 h 10000"/>
              <a:gd name="connsiteX16" fmla="*/ 2934 w 10000"/>
              <a:gd name="connsiteY16" fmla="*/ 8411 h 10000"/>
              <a:gd name="connsiteX17" fmla="*/ 2971 w 10000"/>
              <a:gd name="connsiteY17" fmla="*/ 8935 h 10000"/>
              <a:gd name="connsiteX18" fmla="*/ 5746 w 10000"/>
              <a:gd name="connsiteY18" fmla="*/ 8935 h 10000"/>
              <a:gd name="connsiteX19" fmla="*/ 5783 w 10000"/>
              <a:gd name="connsiteY19" fmla="*/ 8411 h 10000"/>
              <a:gd name="connsiteX20" fmla="*/ 5783 w 10000"/>
              <a:gd name="connsiteY20" fmla="*/ 523 h 10000"/>
              <a:gd name="connsiteX21" fmla="*/ 5820 w 10000"/>
              <a:gd name="connsiteY21" fmla="*/ 0 h 10000"/>
              <a:gd name="connsiteX22" fmla="*/ 6735 w 10000"/>
              <a:gd name="connsiteY22" fmla="*/ 0 h 10000"/>
              <a:gd name="connsiteX23" fmla="*/ 6773 w 10000"/>
              <a:gd name="connsiteY23" fmla="*/ 523 h 10000"/>
              <a:gd name="connsiteX24" fmla="*/ 6773 w 10000"/>
              <a:gd name="connsiteY24" fmla="*/ 7159 h 10000"/>
              <a:gd name="connsiteX25" fmla="*/ 6809 w 10000"/>
              <a:gd name="connsiteY25" fmla="*/ 7682 h 10000"/>
              <a:gd name="connsiteX26" fmla="*/ 8201 w 10000"/>
              <a:gd name="connsiteY26" fmla="*/ 7682 h 10000"/>
              <a:gd name="connsiteX27" fmla="*/ 8238 w 10000"/>
              <a:gd name="connsiteY27" fmla="*/ 7159 h 10000"/>
              <a:gd name="connsiteX28" fmla="*/ 8238 w 10000"/>
              <a:gd name="connsiteY28" fmla="*/ 2075 h 10000"/>
              <a:gd name="connsiteX29" fmla="*/ 8275 w 10000"/>
              <a:gd name="connsiteY29" fmla="*/ 1551 h 10000"/>
              <a:gd name="connsiteX30" fmla="*/ 10000 w 10000"/>
              <a:gd name="connsiteY30" fmla="*/ 1551 h 10000"/>
              <a:gd name="connsiteX0" fmla="*/ 0 w 9962"/>
              <a:gd name="connsiteY0" fmla="*/ 10000 h 10000"/>
              <a:gd name="connsiteX1" fmla="*/ 713 w 9962"/>
              <a:gd name="connsiteY1" fmla="*/ 10000 h 10000"/>
              <a:gd name="connsiteX2" fmla="*/ 750 w 9962"/>
              <a:gd name="connsiteY2" fmla="*/ 9477 h 10000"/>
              <a:gd name="connsiteX3" fmla="*/ 750 w 9962"/>
              <a:gd name="connsiteY3" fmla="*/ 6131 h 10000"/>
              <a:gd name="connsiteX4" fmla="*/ 787 w 9962"/>
              <a:gd name="connsiteY4" fmla="*/ 5607 h 10000"/>
              <a:gd name="connsiteX5" fmla="*/ 1983 w 9962"/>
              <a:gd name="connsiteY5" fmla="*/ 5607 h 10000"/>
              <a:gd name="connsiteX6" fmla="*/ 2019 w 9962"/>
              <a:gd name="connsiteY6" fmla="*/ 6131 h 10000"/>
              <a:gd name="connsiteX7" fmla="*/ 2019 w 9962"/>
              <a:gd name="connsiteY7" fmla="*/ 9477 h 10000"/>
              <a:gd name="connsiteX8" fmla="*/ 2058 w 9962"/>
              <a:gd name="connsiteY8" fmla="*/ 10000 h 10000"/>
              <a:gd name="connsiteX9" fmla="*/ 2384 w 9962"/>
              <a:gd name="connsiteY9" fmla="*/ 10000 h 10000"/>
              <a:gd name="connsiteX10" fmla="*/ 2421 w 9962"/>
              <a:gd name="connsiteY10" fmla="*/ 9477 h 10000"/>
              <a:gd name="connsiteX11" fmla="*/ 2421 w 9962"/>
              <a:gd name="connsiteY11" fmla="*/ 7178 h 10000"/>
              <a:gd name="connsiteX12" fmla="*/ 2456 w 9962"/>
              <a:gd name="connsiteY12" fmla="*/ 6654 h 10000"/>
              <a:gd name="connsiteX13" fmla="*/ 2858 w 9962"/>
              <a:gd name="connsiteY13" fmla="*/ 6654 h 10000"/>
              <a:gd name="connsiteX14" fmla="*/ 2896 w 9962"/>
              <a:gd name="connsiteY14" fmla="*/ 7178 h 10000"/>
              <a:gd name="connsiteX15" fmla="*/ 2896 w 9962"/>
              <a:gd name="connsiteY15" fmla="*/ 8411 h 10000"/>
              <a:gd name="connsiteX16" fmla="*/ 2933 w 9962"/>
              <a:gd name="connsiteY16" fmla="*/ 8935 h 10000"/>
              <a:gd name="connsiteX17" fmla="*/ 5708 w 9962"/>
              <a:gd name="connsiteY17" fmla="*/ 8935 h 10000"/>
              <a:gd name="connsiteX18" fmla="*/ 5745 w 9962"/>
              <a:gd name="connsiteY18" fmla="*/ 8411 h 10000"/>
              <a:gd name="connsiteX19" fmla="*/ 5745 w 9962"/>
              <a:gd name="connsiteY19" fmla="*/ 523 h 10000"/>
              <a:gd name="connsiteX20" fmla="*/ 5782 w 9962"/>
              <a:gd name="connsiteY20" fmla="*/ 0 h 10000"/>
              <a:gd name="connsiteX21" fmla="*/ 6697 w 9962"/>
              <a:gd name="connsiteY21" fmla="*/ 0 h 10000"/>
              <a:gd name="connsiteX22" fmla="*/ 6735 w 9962"/>
              <a:gd name="connsiteY22" fmla="*/ 523 h 10000"/>
              <a:gd name="connsiteX23" fmla="*/ 6735 w 9962"/>
              <a:gd name="connsiteY23" fmla="*/ 7159 h 10000"/>
              <a:gd name="connsiteX24" fmla="*/ 6771 w 9962"/>
              <a:gd name="connsiteY24" fmla="*/ 7682 h 10000"/>
              <a:gd name="connsiteX25" fmla="*/ 8163 w 9962"/>
              <a:gd name="connsiteY25" fmla="*/ 7682 h 10000"/>
              <a:gd name="connsiteX26" fmla="*/ 8200 w 9962"/>
              <a:gd name="connsiteY26" fmla="*/ 7159 h 10000"/>
              <a:gd name="connsiteX27" fmla="*/ 8200 w 9962"/>
              <a:gd name="connsiteY27" fmla="*/ 2075 h 10000"/>
              <a:gd name="connsiteX28" fmla="*/ 8237 w 9962"/>
              <a:gd name="connsiteY28" fmla="*/ 1551 h 10000"/>
              <a:gd name="connsiteX29" fmla="*/ 9962 w 9962"/>
              <a:gd name="connsiteY29" fmla="*/ 1551 h 10000"/>
              <a:gd name="connsiteX0" fmla="*/ 0 w 9284"/>
              <a:gd name="connsiteY0" fmla="*/ 10000 h 10000"/>
              <a:gd name="connsiteX1" fmla="*/ 37 w 9284"/>
              <a:gd name="connsiteY1" fmla="*/ 9477 h 10000"/>
              <a:gd name="connsiteX2" fmla="*/ 37 w 9284"/>
              <a:gd name="connsiteY2" fmla="*/ 6131 h 10000"/>
              <a:gd name="connsiteX3" fmla="*/ 74 w 9284"/>
              <a:gd name="connsiteY3" fmla="*/ 5607 h 10000"/>
              <a:gd name="connsiteX4" fmla="*/ 1275 w 9284"/>
              <a:gd name="connsiteY4" fmla="*/ 5607 h 10000"/>
              <a:gd name="connsiteX5" fmla="*/ 1311 w 9284"/>
              <a:gd name="connsiteY5" fmla="*/ 6131 h 10000"/>
              <a:gd name="connsiteX6" fmla="*/ 1311 w 9284"/>
              <a:gd name="connsiteY6" fmla="*/ 9477 h 10000"/>
              <a:gd name="connsiteX7" fmla="*/ 1350 w 9284"/>
              <a:gd name="connsiteY7" fmla="*/ 10000 h 10000"/>
              <a:gd name="connsiteX8" fmla="*/ 1677 w 9284"/>
              <a:gd name="connsiteY8" fmla="*/ 10000 h 10000"/>
              <a:gd name="connsiteX9" fmla="*/ 1714 w 9284"/>
              <a:gd name="connsiteY9" fmla="*/ 9477 h 10000"/>
              <a:gd name="connsiteX10" fmla="*/ 1714 w 9284"/>
              <a:gd name="connsiteY10" fmla="*/ 7178 h 10000"/>
              <a:gd name="connsiteX11" fmla="*/ 1749 w 9284"/>
              <a:gd name="connsiteY11" fmla="*/ 6654 h 10000"/>
              <a:gd name="connsiteX12" fmla="*/ 2153 w 9284"/>
              <a:gd name="connsiteY12" fmla="*/ 6654 h 10000"/>
              <a:gd name="connsiteX13" fmla="*/ 2191 w 9284"/>
              <a:gd name="connsiteY13" fmla="*/ 7178 h 10000"/>
              <a:gd name="connsiteX14" fmla="*/ 2191 w 9284"/>
              <a:gd name="connsiteY14" fmla="*/ 8411 h 10000"/>
              <a:gd name="connsiteX15" fmla="*/ 2228 w 9284"/>
              <a:gd name="connsiteY15" fmla="*/ 8935 h 10000"/>
              <a:gd name="connsiteX16" fmla="*/ 5014 w 9284"/>
              <a:gd name="connsiteY16" fmla="*/ 8935 h 10000"/>
              <a:gd name="connsiteX17" fmla="*/ 5051 w 9284"/>
              <a:gd name="connsiteY17" fmla="*/ 8411 h 10000"/>
              <a:gd name="connsiteX18" fmla="*/ 5051 w 9284"/>
              <a:gd name="connsiteY18" fmla="*/ 523 h 10000"/>
              <a:gd name="connsiteX19" fmla="*/ 5088 w 9284"/>
              <a:gd name="connsiteY19" fmla="*/ 0 h 10000"/>
              <a:gd name="connsiteX20" fmla="*/ 6007 w 9284"/>
              <a:gd name="connsiteY20" fmla="*/ 0 h 10000"/>
              <a:gd name="connsiteX21" fmla="*/ 6045 w 9284"/>
              <a:gd name="connsiteY21" fmla="*/ 523 h 10000"/>
              <a:gd name="connsiteX22" fmla="*/ 6045 w 9284"/>
              <a:gd name="connsiteY22" fmla="*/ 7159 h 10000"/>
              <a:gd name="connsiteX23" fmla="*/ 6081 w 9284"/>
              <a:gd name="connsiteY23" fmla="*/ 7682 h 10000"/>
              <a:gd name="connsiteX24" fmla="*/ 7478 w 9284"/>
              <a:gd name="connsiteY24" fmla="*/ 7682 h 10000"/>
              <a:gd name="connsiteX25" fmla="*/ 7515 w 9284"/>
              <a:gd name="connsiteY25" fmla="*/ 7159 h 10000"/>
              <a:gd name="connsiteX26" fmla="*/ 7515 w 9284"/>
              <a:gd name="connsiteY26" fmla="*/ 2075 h 10000"/>
              <a:gd name="connsiteX27" fmla="*/ 7552 w 9284"/>
              <a:gd name="connsiteY27" fmla="*/ 1551 h 10000"/>
              <a:gd name="connsiteX28" fmla="*/ 9284 w 9284"/>
              <a:gd name="connsiteY28" fmla="*/ 1551 h 10000"/>
              <a:gd name="connsiteX0" fmla="*/ 0 w 9960"/>
              <a:gd name="connsiteY0" fmla="*/ 9477 h 10000"/>
              <a:gd name="connsiteX1" fmla="*/ 0 w 9960"/>
              <a:gd name="connsiteY1" fmla="*/ 6131 h 10000"/>
              <a:gd name="connsiteX2" fmla="*/ 40 w 9960"/>
              <a:gd name="connsiteY2" fmla="*/ 5607 h 10000"/>
              <a:gd name="connsiteX3" fmla="*/ 1333 w 9960"/>
              <a:gd name="connsiteY3" fmla="*/ 5607 h 10000"/>
              <a:gd name="connsiteX4" fmla="*/ 1372 w 9960"/>
              <a:gd name="connsiteY4" fmla="*/ 6131 h 10000"/>
              <a:gd name="connsiteX5" fmla="*/ 1372 w 9960"/>
              <a:gd name="connsiteY5" fmla="*/ 9477 h 10000"/>
              <a:gd name="connsiteX6" fmla="*/ 1414 w 9960"/>
              <a:gd name="connsiteY6" fmla="*/ 10000 h 10000"/>
              <a:gd name="connsiteX7" fmla="*/ 1766 w 9960"/>
              <a:gd name="connsiteY7" fmla="*/ 10000 h 10000"/>
              <a:gd name="connsiteX8" fmla="*/ 1806 w 9960"/>
              <a:gd name="connsiteY8" fmla="*/ 9477 h 10000"/>
              <a:gd name="connsiteX9" fmla="*/ 1806 w 9960"/>
              <a:gd name="connsiteY9" fmla="*/ 7178 h 10000"/>
              <a:gd name="connsiteX10" fmla="*/ 1844 w 9960"/>
              <a:gd name="connsiteY10" fmla="*/ 6654 h 10000"/>
              <a:gd name="connsiteX11" fmla="*/ 2279 w 9960"/>
              <a:gd name="connsiteY11" fmla="*/ 6654 h 10000"/>
              <a:gd name="connsiteX12" fmla="*/ 2320 w 9960"/>
              <a:gd name="connsiteY12" fmla="*/ 7178 h 10000"/>
              <a:gd name="connsiteX13" fmla="*/ 2320 w 9960"/>
              <a:gd name="connsiteY13" fmla="*/ 8411 h 10000"/>
              <a:gd name="connsiteX14" fmla="*/ 2360 w 9960"/>
              <a:gd name="connsiteY14" fmla="*/ 8935 h 10000"/>
              <a:gd name="connsiteX15" fmla="*/ 5361 w 9960"/>
              <a:gd name="connsiteY15" fmla="*/ 8935 h 10000"/>
              <a:gd name="connsiteX16" fmla="*/ 5401 w 9960"/>
              <a:gd name="connsiteY16" fmla="*/ 8411 h 10000"/>
              <a:gd name="connsiteX17" fmla="*/ 5401 w 9960"/>
              <a:gd name="connsiteY17" fmla="*/ 523 h 10000"/>
              <a:gd name="connsiteX18" fmla="*/ 5440 w 9960"/>
              <a:gd name="connsiteY18" fmla="*/ 0 h 10000"/>
              <a:gd name="connsiteX19" fmla="*/ 6430 w 9960"/>
              <a:gd name="connsiteY19" fmla="*/ 0 h 10000"/>
              <a:gd name="connsiteX20" fmla="*/ 6471 w 9960"/>
              <a:gd name="connsiteY20" fmla="*/ 523 h 10000"/>
              <a:gd name="connsiteX21" fmla="*/ 6471 w 9960"/>
              <a:gd name="connsiteY21" fmla="*/ 7159 h 10000"/>
              <a:gd name="connsiteX22" fmla="*/ 6510 w 9960"/>
              <a:gd name="connsiteY22" fmla="*/ 7682 h 10000"/>
              <a:gd name="connsiteX23" fmla="*/ 8015 w 9960"/>
              <a:gd name="connsiteY23" fmla="*/ 7682 h 10000"/>
              <a:gd name="connsiteX24" fmla="*/ 8055 w 9960"/>
              <a:gd name="connsiteY24" fmla="*/ 7159 h 10000"/>
              <a:gd name="connsiteX25" fmla="*/ 8055 w 9960"/>
              <a:gd name="connsiteY25" fmla="*/ 2075 h 10000"/>
              <a:gd name="connsiteX26" fmla="*/ 8094 w 9960"/>
              <a:gd name="connsiteY26" fmla="*/ 1551 h 10000"/>
              <a:gd name="connsiteX27" fmla="*/ 9960 w 9960"/>
              <a:gd name="connsiteY27" fmla="*/ 1551 h 10000"/>
              <a:gd name="connsiteX0" fmla="*/ 0 w 10000"/>
              <a:gd name="connsiteY0" fmla="*/ 6131 h 10000"/>
              <a:gd name="connsiteX1" fmla="*/ 40 w 10000"/>
              <a:gd name="connsiteY1" fmla="*/ 5607 h 10000"/>
              <a:gd name="connsiteX2" fmla="*/ 1338 w 10000"/>
              <a:gd name="connsiteY2" fmla="*/ 5607 h 10000"/>
              <a:gd name="connsiteX3" fmla="*/ 1378 w 10000"/>
              <a:gd name="connsiteY3" fmla="*/ 6131 h 10000"/>
              <a:gd name="connsiteX4" fmla="*/ 1378 w 10000"/>
              <a:gd name="connsiteY4" fmla="*/ 9477 h 10000"/>
              <a:gd name="connsiteX5" fmla="*/ 1420 w 10000"/>
              <a:gd name="connsiteY5" fmla="*/ 10000 h 10000"/>
              <a:gd name="connsiteX6" fmla="*/ 1773 w 10000"/>
              <a:gd name="connsiteY6" fmla="*/ 10000 h 10000"/>
              <a:gd name="connsiteX7" fmla="*/ 1813 w 10000"/>
              <a:gd name="connsiteY7" fmla="*/ 9477 h 10000"/>
              <a:gd name="connsiteX8" fmla="*/ 1813 w 10000"/>
              <a:gd name="connsiteY8" fmla="*/ 7178 h 10000"/>
              <a:gd name="connsiteX9" fmla="*/ 1851 w 10000"/>
              <a:gd name="connsiteY9" fmla="*/ 6654 h 10000"/>
              <a:gd name="connsiteX10" fmla="*/ 2288 w 10000"/>
              <a:gd name="connsiteY10" fmla="*/ 6654 h 10000"/>
              <a:gd name="connsiteX11" fmla="*/ 2329 w 10000"/>
              <a:gd name="connsiteY11" fmla="*/ 7178 h 10000"/>
              <a:gd name="connsiteX12" fmla="*/ 2329 w 10000"/>
              <a:gd name="connsiteY12" fmla="*/ 8411 h 10000"/>
              <a:gd name="connsiteX13" fmla="*/ 2369 w 10000"/>
              <a:gd name="connsiteY13" fmla="*/ 8935 h 10000"/>
              <a:gd name="connsiteX14" fmla="*/ 5383 w 10000"/>
              <a:gd name="connsiteY14" fmla="*/ 8935 h 10000"/>
              <a:gd name="connsiteX15" fmla="*/ 5423 w 10000"/>
              <a:gd name="connsiteY15" fmla="*/ 8411 h 10000"/>
              <a:gd name="connsiteX16" fmla="*/ 5423 w 10000"/>
              <a:gd name="connsiteY16" fmla="*/ 523 h 10000"/>
              <a:gd name="connsiteX17" fmla="*/ 5462 w 10000"/>
              <a:gd name="connsiteY17" fmla="*/ 0 h 10000"/>
              <a:gd name="connsiteX18" fmla="*/ 6456 w 10000"/>
              <a:gd name="connsiteY18" fmla="*/ 0 h 10000"/>
              <a:gd name="connsiteX19" fmla="*/ 6497 w 10000"/>
              <a:gd name="connsiteY19" fmla="*/ 523 h 10000"/>
              <a:gd name="connsiteX20" fmla="*/ 6497 w 10000"/>
              <a:gd name="connsiteY20" fmla="*/ 7159 h 10000"/>
              <a:gd name="connsiteX21" fmla="*/ 6536 w 10000"/>
              <a:gd name="connsiteY21" fmla="*/ 7682 h 10000"/>
              <a:gd name="connsiteX22" fmla="*/ 8047 w 10000"/>
              <a:gd name="connsiteY22" fmla="*/ 7682 h 10000"/>
              <a:gd name="connsiteX23" fmla="*/ 8087 w 10000"/>
              <a:gd name="connsiteY23" fmla="*/ 7159 h 10000"/>
              <a:gd name="connsiteX24" fmla="*/ 8087 w 10000"/>
              <a:gd name="connsiteY24" fmla="*/ 2075 h 10000"/>
              <a:gd name="connsiteX25" fmla="*/ 8127 w 10000"/>
              <a:gd name="connsiteY25" fmla="*/ 1551 h 10000"/>
              <a:gd name="connsiteX26" fmla="*/ 10000 w 10000"/>
              <a:gd name="connsiteY26" fmla="*/ 1551 h 10000"/>
              <a:gd name="connsiteX0" fmla="*/ 0 w 8127"/>
              <a:gd name="connsiteY0" fmla="*/ 6131 h 10000"/>
              <a:gd name="connsiteX1" fmla="*/ 40 w 8127"/>
              <a:gd name="connsiteY1" fmla="*/ 5607 h 10000"/>
              <a:gd name="connsiteX2" fmla="*/ 1338 w 8127"/>
              <a:gd name="connsiteY2" fmla="*/ 5607 h 10000"/>
              <a:gd name="connsiteX3" fmla="*/ 1378 w 8127"/>
              <a:gd name="connsiteY3" fmla="*/ 6131 h 10000"/>
              <a:gd name="connsiteX4" fmla="*/ 1378 w 8127"/>
              <a:gd name="connsiteY4" fmla="*/ 9477 h 10000"/>
              <a:gd name="connsiteX5" fmla="*/ 1420 w 8127"/>
              <a:gd name="connsiteY5" fmla="*/ 10000 h 10000"/>
              <a:gd name="connsiteX6" fmla="*/ 1773 w 8127"/>
              <a:gd name="connsiteY6" fmla="*/ 10000 h 10000"/>
              <a:gd name="connsiteX7" fmla="*/ 1813 w 8127"/>
              <a:gd name="connsiteY7" fmla="*/ 9477 h 10000"/>
              <a:gd name="connsiteX8" fmla="*/ 1813 w 8127"/>
              <a:gd name="connsiteY8" fmla="*/ 7178 h 10000"/>
              <a:gd name="connsiteX9" fmla="*/ 1851 w 8127"/>
              <a:gd name="connsiteY9" fmla="*/ 6654 h 10000"/>
              <a:gd name="connsiteX10" fmla="*/ 2288 w 8127"/>
              <a:gd name="connsiteY10" fmla="*/ 6654 h 10000"/>
              <a:gd name="connsiteX11" fmla="*/ 2329 w 8127"/>
              <a:gd name="connsiteY11" fmla="*/ 7178 h 10000"/>
              <a:gd name="connsiteX12" fmla="*/ 2329 w 8127"/>
              <a:gd name="connsiteY12" fmla="*/ 8411 h 10000"/>
              <a:gd name="connsiteX13" fmla="*/ 2369 w 8127"/>
              <a:gd name="connsiteY13" fmla="*/ 8935 h 10000"/>
              <a:gd name="connsiteX14" fmla="*/ 5383 w 8127"/>
              <a:gd name="connsiteY14" fmla="*/ 8935 h 10000"/>
              <a:gd name="connsiteX15" fmla="*/ 5423 w 8127"/>
              <a:gd name="connsiteY15" fmla="*/ 8411 h 10000"/>
              <a:gd name="connsiteX16" fmla="*/ 5423 w 8127"/>
              <a:gd name="connsiteY16" fmla="*/ 523 h 10000"/>
              <a:gd name="connsiteX17" fmla="*/ 5462 w 8127"/>
              <a:gd name="connsiteY17" fmla="*/ 0 h 10000"/>
              <a:gd name="connsiteX18" fmla="*/ 6456 w 8127"/>
              <a:gd name="connsiteY18" fmla="*/ 0 h 10000"/>
              <a:gd name="connsiteX19" fmla="*/ 6497 w 8127"/>
              <a:gd name="connsiteY19" fmla="*/ 523 h 10000"/>
              <a:gd name="connsiteX20" fmla="*/ 6497 w 8127"/>
              <a:gd name="connsiteY20" fmla="*/ 7159 h 10000"/>
              <a:gd name="connsiteX21" fmla="*/ 6536 w 8127"/>
              <a:gd name="connsiteY21" fmla="*/ 7682 h 10000"/>
              <a:gd name="connsiteX22" fmla="*/ 8047 w 8127"/>
              <a:gd name="connsiteY22" fmla="*/ 7682 h 10000"/>
              <a:gd name="connsiteX23" fmla="*/ 8087 w 8127"/>
              <a:gd name="connsiteY23" fmla="*/ 7159 h 10000"/>
              <a:gd name="connsiteX24" fmla="*/ 8087 w 8127"/>
              <a:gd name="connsiteY24" fmla="*/ 2075 h 10000"/>
              <a:gd name="connsiteX25" fmla="*/ 8127 w 8127"/>
              <a:gd name="connsiteY25" fmla="*/ 1551 h 10000"/>
              <a:gd name="connsiteX0" fmla="*/ 0 w 9951"/>
              <a:gd name="connsiteY0" fmla="*/ 6131 h 10000"/>
              <a:gd name="connsiteX1" fmla="*/ 49 w 9951"/>
              <a:gd name="connsiteY1" fmla="*/ 5607 h 10000"/>
              <a:gd name="connsiteX2" fmla="*/ 1646 w 9951"/>
              <a:gd name="connsiteY2" fmla="*/ 5607 h 10000"/>
              <a:gd name="connsiteX3" fmla="*/ 1696 w 9951"/>
              <a:gd name="connsiteY3" fmla="*/ 6131 h 10000"/>
              <a:gd name="connsiteX4" fmla="*/ 1696 w 9951"/>
              <a:gd name="connsiteY4" fmla="*/ 9477 h 10000"/>
              <a:gd name="connsiteX5" fmla="*/ 1747 w 9951"/>
              <a:gd name="connsiteY5" fmla="*/ 10000 h 10000"/>
              <a:gd name="connsiteX6" fmla="*/ 2182 w 9951"/>
              <a:gd name="connsiteY6" fmla="*/ 10000 h 10000"/>
              <a:gd name="connsiteX7" fmla="*/ 2231 w 9951"/>
              <a:gd name="connsiteY7" fmla="*/ 9477 h 10000"/>
              <a:gd name="connsiteX8" fmla="*/ 2231 w 9951"/>
              <a:gd name="connsiteY8" fmla="*/ 7178 h 10000"/>
              <a:gd name="connsiteX9" fmla="*/ 2278 w 9951"/>
              <a:gd name="connsiteY9" fmla="*/ 6654 h 10000"/>
              <a:gd name="connsiteX10" fmla="*/ 2815 w 9951"/>
              <a:gd name="connsiteY10" fmla="*/ 6654 h 10000"/>
              <a:gd name="connsiteX11" fmla="*/ 2866 w 9951"/>
              <a:gd name="connsiteY11" fmla="*/ 7178 h 10000"/>
              <a:gd name="connsiteX12" fmla="*/ 2866 w 9951"/>
              <a:gd name="connsiteY12" fmla="*/ 8411 h 10000"/>
              <a:gd name="connsiteX13" fmla="*/ 2915 w 9951"/>
              <a:gd name="connsiteY13" fmla="*/ 8935 h 10000"/>
              <a:gd name="connsiteX14" fmla="*/ 6624 w 9951"/>
              <a:gd name="connsiteY14" fmla="*/ 8935 h 10000"/>
              <a:gd name="connsiteX15" fmla="*/ 6673 w 9951"/>
              <a:gd name="connsiteY15" fmla="*/ 8411 h 10000"/>
              <a:gd name="connsiteX16" fmla="*/ 6673 w 9951"/>
              <a:gd name="connsiteY16" fmla="*/ 523 h 10000"/>
              <a:gd name="connsiteX17" fmla="*/ 6721 w 9951"/>
              <a:gd name="connsiteY17" fmla="*/ 0 h 10000"/>
              <a:gd name="connsiteX18" fmla="*/ 7944 w 9951"/>
              <a:gd name="connsiteY18" fmla="*/ 0 h 10000"/>
              <a:gd name="connsiteX19" fmla="*/ 7994 w 9951"/>
              <a:gd name="connsiteY19" fmla="*/ 523 h 10000"/>
              <a:gd name="connsiteX20" fmla="*/ 7994 w 9951"/>
              <a:gd name="connsiteY20" fmla="*/ 7159 h 10000"/>
              <a:gd name="connsiteX21" fmla="*/ 8042 w 9951"/>
              <a:gd name="connsiteY21" fmla="*/ 7682 h 10000"/>
              <a:gd name="connsiteX22" fmla="*/ 9902 w 9951"/>
              <a:gd name="connsiteY22" fmla="*/ 7682 h 10000"/>
              <a:gd name="connsiteX23" fmla="*/ 9951 w 9951"/>
              <a:gd name="connsiteY23" fmla="*/ 7159 h 10000"/>
              <a:gd name="connsiteX24" fmla="*/ 9951 w 9951"/>
              <a:gd name="connsiteY24" fmla="*/ 2075 h 10000"/>
              <a:gd name="connsiteX0" fmla="*/ 0 w 10000"/>
              <a:gd name="connsiteY0" fmla="*/ 6131 h 10000"/>
              <a:gd name="connsiteX1" fmla="*/ 49 w 10000"/>
              <a:gd name="connsiteY1" fmla="*/ 5607 h 10000"/>
              <a:gd name="connsiteX2" fmla="*/ 1654 w 10000"/>
              <a:gd name="connsiteY2" fmla="*/ 5607 h 10000"/>
              <a:gd name="connsiteX3" fmla="*/ 1704 w 10000"/>
              <a:gd name="connsiteY3" fmla="*/ 6131 h 10000"/>
              <a:gd name="connsiteX4" fmla="*/ 1704 w 10000"/>
              <a:gd name="connsiteY4" fmla="*/ 9477 h 10000"/>
              <a:gd name="connsiteX5" fmla="*/ 1756 w 10000"/>
              <a:gd name="connsiteY5" fmla="*/ 10000 h 10000"/>
              <a:gd name="connsiteX6" fmla="*/ 2193 w 10000"/>
              <a:gd name="connsiteY6" fmla="*/ 10000 h 10000"/>
              <a:gd name="connsiteX7" fmla="*/ 2242 w 10000"/>
              <a:gd name="connsiteY7" fmla="*/ 9477 h 10000"/>
              <a:gd name="connsiteX8" fmla="*/ 2242 w 10000"/>
              <a:gd name="connsiteY8" fmla="*/ 7178 h 10000"/>
              <a:gd name="connsiteX9" fmla="*/ 2289 w 10000"/>
              <a:gd name="connsiteY9" fmla="*/ 6654 h 10000"/>
              <a:gd name="connsiteX10" fmla="*/ 2829 w 10000"/>
              <a:gd name="connsiteY10" fmla="*/ 6654 h 10000"/>
              <a:gd name="connsiteX11" fmla="*/ 2880 w 10000"/>
              <a:gd name="connsiteY11" fmla="*/ 7178 h 10000"/>
              <a:gd name="connsiteX12" fmla="*/ 2880 w 10000"/>
              <a:gd name="connsiteY12" fmla="*/ 8411 h 10000"/>
              <a:gd name="connsiteX13" fmla="*/ 2929 w 10000"/>
              <a:gd name="connsiteY13" fmla="*/ 8935 h 10000"/>
              <a:gd name="connsiteX14" fmla="*/ 6657 w 10000"/>
              <a:gd name="connsiteY14" fmla="*/ 8935 h 10000"/>
              <a:gd name="connsiteX15" fmla="*/ 6706 w 10000"/>
              <a:gd name="connsiteY15" fmla="*/ 8411 h 10000"/>
              <a:gd name="connsiteX16" fmla="*/ 6706 w 10000"/>
              <a:gd name="connsiteY16" fmla="*/ 523 h 10000"/>
              <a:gd name="connsiteX17" fmla="*/ 6754 w 10000"/>
              <a:gd name="connsiteY17" fmla="*/ 0 h 10000"/>
              <a:gd name="connsiteX18" fmla="*/ 7983 w 10000"/>
              <a:gd name="connsiteY18" fmla="*/ 0 h 10000"/>
              <a:gd name="connsiteX19" fmla="*/ 8033 w 10000"/>
              <a:gd name="connsiteY19" fmla="*/ 523 h 10000"/>
              <a:gd name="connsiteX20" fmla="*/ 8033 w 10000"/>
              <a:gd name="connsiteY20" fmla="*/ 7159 h 10000"/>
              <a:gd name="connsiteX21" fmla="*/ 8082 w 10000"/>
              <a:gd name="connsiteY21" fmla="*/ 7682 h 10000"/>
              <a:gd name="connsiteX22" fmla="*/ 9951 w 10000"/>
              <a:gd name="connsiteY22" fmla="*/ 7682 h 10000"/>
              <a:gd name="connsiteX23" fmla="*/ 10000 w 10000"/>
              <a:gd name="connsiteY23" fmla="*/ 7159 h 10000"/>
              <a:gd name="connsiteX0" fmla="*/ 0 w 9951"/>
              <a:gd name="connsiteY0" fmla="*/ 6131 h 10000"/>
              <a:gd name="connsiteX1" fmla="*/ 49 w 9951"/>
              <a:gd name="connsiteY1" fmla="*/ 5607 h 10000"/>
              <a:gd name="connsiteX2" fmla="*/ 1654 w 9951"/>
              <a:gd name="connsiteY2" fmla="*/ 5607 h 10000"/>
              <a:gd name="connsiteX3" fmla="*/ 1704 w 9951"/>
              <a:gd name="connsiteY3" fmla="*/ 6131 h 10000"/>
              <a:gd name="connsiteX4" fmla="*/ 1704 w 9951"/>
              <a:gd name="connsiteY4" fmla="*/ 9477 h 10000"/>
              <a:gd name="connsiteX5" fmla="*/ 1756 w 9951"/>
              <a:gd name="connsiteY5" fmla="*/ 10000 h 10000"/>
              <a:gd name="connsiteX6" fmla="*/ 2193 w 9951"/>
              <a:gd name="connsiteY6" fmla="*/ 10000 h 10000"/>
              <a:gd name="connsiteX7" fmla="*/ 2242 w 9951"/>
              <a:gd name="connsiteY7" fmla="*/ 9477 h 10000"/>
              <a:gd name="connsiteX8" fmla="*/ 2242 w 9951"/>
              <a:gd name="connsiteY8" fmla="*/ 7178 h 10000"/>
              <a:gd name="connsiteX9" fmla="*/ 2289 w 9951"/>
              <a:gd name="connsiteY9" fmla="*/ 6654 h 10000"/>
              <a:gd name="connsiteX10" fmla="*/ 2829 w 9951"/>
              <a:gd name="connsiteY10" fmla="*/ 6654 h 10000"/>
              <a:gd name="connsiteX11" fmla="*/ 2880 w 9951"/>
              <a:gd name="connsiteY11" fmla="*/ 7178 h 10000"/>
              <a:gd name="connsiteX12" fmla="*/ 2880 w 9951"/>
              <a:gd name="connsiteY12" fmla="*/ 8411 h 10000"/>
              <a:gd name="connsiteX13" fmla="*/ 2929 w 9951"/>
              <a:gd name="connsiteY13" fmla="*/ 8935 h 10000"/>
              <a:gd name="connsiteX14" fmla="*/ 6657 w 9951"/>
              <a:gd name="connsiteY14" fmla="*/ 8935 h 10000"/>
              <a:gd name="connsiteX15" fmla="*/ 6706 w 9951"/>
              <a:gd name="connsiteY15" fmla="*/ 8411 h 10000"/>
              <a:gd name="connsiteX16" fmla="*/ 6706 w 9951"/>
              <a:gd name="connsiteY16" fmla="*/ 523 h 10000"/>
              <a:gd name="connsiteX17" fmla="*/ 6754 w 9951"/>
              <a:gd name="connsiteY17" fmla="*/ 0 h 10000"/>
              <a:gd name="connsiteX18" fmla="*/ 7983 w 9951"/>
              <a:gd name="connsiteY18" fmla="*/ 0 h 10000"/>
              <a:gd name="connsiteX19" fmla="*/ 8033 w 9951"/>
              <a:gd name="connsiteY19" fmla="*/ 523 h 10000"/>
              <a:gd name="connsiteX20" fmla="*/ 8033 w 9951"/>
              <a:gd name="connsiteY20" fmla="*/ 7159 h 10000"/>
              <a:gd name="connsiteX21" fmla="*/ 8082 w 9951"/>
              <a:gd name="connsiteY21" fmla="*/ 7682 h 10000"/>
              <a:gd name="connsiteX22" fmla="*/ 9951 w 9951"/>
              <a:gd name="connsiteY22" fmla="*/ 7682 h 10000"/>
              <a:gd name="connsiteX0" fmla="*/ 0 w 10000"/>
              <a:gd name="connsiteY0" fmla="*/ 6131 h 10000"/>
              <a:gd name="connsiteX1" fmla="*/ 1662 w 10000"/>
              <a:gd name="connsiteY1" fmla="*/ 5607 h 10000"/>
              <a:gd name="connsiteX2" fmla="*/ 1712 w 10000"/>
              <a:gd name="connsiteY2" fmla="*/ 6131 h 10000"/>
              <a:gd name="connsiteX3" fmla="*/ 1712 w 10000"/>
              <a:gd name="connsiteY3" fmla="*/ 9477 h 10000"/>
              <a:gd name="connsiteX4" fmla="*/ 1765 w 10000"/>
              <a:gd name="connsiteY4" fmla="*/ 10000 h 10000"/>
              <a:gd name="connsiteX5" fmla="*/ 2204 w 10000"/>
              <a:gd name="connsiteY5" fmla="*/ 10000 h 10000"/>
              <a:gd name="connsiteX6" fmla="*/ 2253 w 10000"/>
              <a:gd name="connsiteY6" fmla="*/ 9477 h 10000"/>
              <a:gd name="connsiteX7" fmla="*/ 2253 w 10000"/>
              <a:gd name="connsiteY7" fmla="*/ 7178 h 10000"/>
              <a:gd name="connsiteX8" fmla="*/ 2300 w 10000"/>
              <a:gd name="connsiteY8" fmla="*/ 6654 h 10000"/>
              <a:gd name="connsiteX9" fmla="*/ 2843 w 10000"/>
              <a:gd name="connsiteY9" fmla="*/ 6654 h 10000"/>
              <a:gd name="connsiteX10" fmla="*/ 2894 w 10000"/>
              <a:gd name="connsiteY10" fmla="*/ 7178 h 10000"/>
              <a:gd name="connsiteX11" fmla="*/ 2894 w 10000"/>
              <a:gd name="connsiteY11" fmla="*/ 8411 h 10000"/>
              <a:gd name="connsiteX12" fmla="*/ 2943 w 10000"/>
              <a:gd name="connsiteY12" fmla="*/ 8935 h 10000"/>
              <a:gd name="connsiteX13" fmla="*/ 6690 w 10000"/>
              <a:gd name="connsiteY13" fmla="*/ 8935 h 10000"/>
              <a:gd name="connsiteX14" fmla="*/ 6739 w 10000"/>
              <a:gd name="connsiteY14" fmla="*/ 8411 h 10000"/>
              <a:gd name="connsiteX15" fmla="*/ 6739 w 10000"/>
              <a:gd name="connsiteY15" fmla="*/ 523 h 10000"/>
              <a:gd name="connsiteX16" fmla="*/ 6787 w 10000"/>
              <a:gd name="connsiteY16" fmla="*/ 0 h 10000"/>
              <a:gd name="connsiteX17" fmla="*/ 8022 w 10000"/>
              <a:gd name="connsiteY17" fmla="*/ 0 h 10000"/>
              <a:gd name="connsiteX18" fmla="*/ 8073 w 10000"/>
              <a:gd name="connsiteY18" fmla="*/ 523 h 10000"/>
              <a:gd name="connsiteX19" fmla="*/ 8073 w 10000"/>
              <a:gd name="connsiteY19" fmla="*/ 7159 h 10000"/>
              <a:gd name="connsiteX20" fmla="*/ 8122 w 10000"/>
              <a:gd name="connsiteY20" fmla="*/ 7682 h 10000"/>
              <a:gd name="connsiteX21" fmla="*/ 10000 w 10000"/>
              <a:gd name="connsiteY21" fmla="*/ 7682 h 10000"/>
              <a:gd name="connsiteX0" fmla="*/ 0 w 8657"/>
              <a:gd name="connsiteY0" fmla="*/ 5687 h 10000"/>
              <a:gd name="connsiteX1" fmla="*/ 319 w 8657"/>
              <a:gd name="connsiteY1" fmla="*/ 5607 h 10000"/>
              <a:gd name="connsiteX2" fmla="*/ 369 w 8657"/>
              <a:gd name="connsiteY2" fmla="*/ 6131 h 10000"/>
              <a:gd name="connsiteX3" fmla="*/ 369 w 8657"/>
              <a:gd name="connsiteY3" fmla="*/ 9477 h 10000"/>
              <a:gd name="connsiteX4" fmla="*/ 422 w 8657"/>
              <a:gd name="connsiteY4" fmla="*/ 10000 h 10000"/>
              <a:gd name="connsiteX5" fmla="*/ 861 w 8657"/>
              <a:gd name="connsiteY5" fmla="*/ 10000 h 10000"/>
              <a:gd name="connsiteX6" fmla="*/ 910 w 8657"/>
              <a:gd name="connsiteY6" fmla="*/ 9477 h 10000"/>
              <a:gd name="connsiteX7" fmla="*/ 910 w 8657"/>
              <a:gd name="connsiteY7" fmla="*/ 7178 h 10000"/>
              <a:gd name="connsiteX8" fmla="*/ 957 w 8657"/>
              <a:gd name="connsiteY8" fmla="*/ 6654 h 10000"/>
              <a:gd name="connsiteX9" fmla="*/ 1500 w 8657"/>
              <a:gd name="connsiteY9" fmla="*/ 6654 h 10000"/>
              <a:gd name="connsiteX10" fmla="*/ 1551 w 8657"/>
              <a:gd name="connsiteY10" fmla="*/ 7178 h 10000"/>
              <a:gd name="connsiteX11" fmla="*/ 1551 w 8657"/>
              <a:gd name="connsiteY11" fmla="*/ 8411 h 10000"/>
              <a:gd name="connsiteX12" fmla="*/ 1600 w 8657"/>
              <a:gd name="connsiteY12" fmla="*/ 8935 h 10000"/>
              <a:gd name="connsiteX13" fmla="*/ 5347 w 8657"/>
              <a:gd name="connsiteY13" fmla="*/ 8935 h 10000"/>
              <a:gd name="connsiteX14" fmla="*/ 5396 w 8657"/>
              <a:gd name="connsiteY14" fmla="*/ 8411 h 10000"/>
              <a:gd name="connsiteX15" fmla="*/ 5396 w 8657"/>
              <a:gd name="connsiteY15" fmla="*/ 523 h 10000"/>
              <a:gd name="connsiteX16" fmla="*/ 5444 w 8657"/>
              <a:gd name="connsiteY16" fmla="*/ 0 h 10000"/>
              <a:gd name="connsiteX17" fmla="*/ 6679 w 8657"/>
              <a:gd name="connsiteY17" fmla="*/ 0 h 10000"/>
              <a:gd name="connsiteX18" fmla="*/ 6730 w 8657"/>
              <a:gd name="connsiteY18" fmla="*/ 523 h 10000"/>
              <a:gd name="connsiteX19" fmla="*/ 6730 w 8657"/>
              <a:gd name="connsiteY19" fmla="*/ 7159 h 10000"/>
              <a:gd name="connsiteX20" fmla="*/ 6779 w 8657"/>
              <a:gd name="connsiteY20" fmla="*/ 7682 h 10000"/>
              <a:gd name="connsiteX21" fmla="*/ 8657 w 8657"/>
              <a:gd name="connsiteY21" fmla="*/ 7682 h 10000"/>
              <a:gd name="connsiteX0" fmla="*/ 0 w 10000"/>
              <a:gd name="connsiteY0" fmla="*/ 5583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10000"/>
              <a:gd name="connsiteY0" fmla="*/ 5583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10000"/>
              <a:gd name="connsiteY0" fmla="*/ 5609 h 10000"/>
              <a:gd name="connsiteX1" fmla="*/ 368 w 10000"/>
              <a:gd name="connsiteY1" fmla="*/ 5607 h 10000"/>
              <a:gd name="connsiteX2" fmla="*/ 426 w 10000"/>
              <a:gd name="connsiteY2" fmla="*/ 6131 h 10000"/>
              <a:gd name="connsiteX3" fmla="*/ 426 w 10000"/>
              <a:gd name="connsiteY3" fmla="*/ 9477 h 10000"/>
              <a:gd name="connsiteX4" fmla="*/ 487 w 10000"/>
              <a:gd name="connsiteY4" fmla="*/ 10000 h 10000"/>
              <a:gd name="connsiteX5" fmla="*/ 995 w 10000"/>
              <a:gd name="connsiteY5" fmla="*/ 10000 h 10000"/>
              <a:gd name="connsiteX6" fmla="*/ 1051 w 10000"/>
              <a:gd name="connsiteY6" fmla="*/ 9477 h 10000"/>
              <a:gd name="connsiteX7" fmla="*/ 1051 w 10000"/>
              <a:gd name="connsiteY7" fmla="*/ 7178 h 10000"/>
              <a:gd name="connsiteX8" fmla="*/ 1105 w 10000"/>
              <a:gd name="connsiteY8" fmla="*/ 6654 h 10000"/>
              <a:gd name="connsiteX9" fmla="*/ 1733 w 10000"/>
              <a:gd name="connsiteY9" fmla="*/ 6654 h 10000"/>
              <a:gd name="connsiteX10" fmla="*/ 1792 w 10000"/>
              <a:gd name="connsiteY10" fmla="*/ 7178 h 10000"/>
              <a:gd name="connsiteX11" fmla="*/ 1792 w 10000"/>
              <a:gd name="connsiteY11" fmla="*/ 8411 h 10000"/>
              <a:gd name="connsiteX12" fmla="*/ 1848 w 10000"/>
              <a:gd name="connsiteY12" fmla="*/ 8935 h 10000"/>
              <a:gd name="connsiteX13" fmla="*/ 6177 w 10000"/>
              <a:gd name="connsiteY13" fmla="*/ 8935 h 10000"/>
              <a:gd name="connsiteX14" fmla="*/ 6233 w 10000"/>
              <a:gd name="connsiteY14" fmla="*/ 8411 h 10000"/>
              <a:gd name="connsiteX15" fmla="*/ 6233 w 10000"/>
              <a:gd name="connsiteY15" fmla="*/ 523 h 10000"/>
              <a:gd name="connsiteX16" fmla="*/ 6289 w 10000"/>
              <a:gd name="connsiteY16" fmla="*/ 0 h 10000"/>
              <a:gd name="connsiteX17" fmla="*/ 7715 w 10000"/>
              <a:gd name="connsiteY17" fmla="*/ 0 h 10000"/>
              <a:gd name="connsiteX18" fmla="*/ 7774 w 10000"/>
              <a:gd name="connsiteY18" fmla="*/ 523 h 10000"/>
              <a:gd name="connsiteX19" fmla="*/ 7774 w 10000"/>
              <a:gd name="connsiteY19" fmla="*/ 7159 h 10000"/>
              <a:gd name="connsiteX20" fmla="*/ 7831 w 10000"/>
              <a:gd name="connsiteY20" fmla="*/ 7682 h 10000"/>
              <a:gd name="connsiteX21" fmla="*/ 10000 w 10000"/>
              <a:gd name="connsiteY21" fmla="*/ 7682 h 10000"/>
              <a:gd name="connsiteX0" fmla="*/ 0 w 8282"/>
              <a:gd name="connsiteY0" fmla="*/ 5609 h 10000"/>
              <a:gd name="connsiteX1" fmla="*/ 368 w 8282"/>
              <a:gd name="connsiteY1" fmla="*/ 5607 h 10000"/>
              <a:gd name="connsiteX2" fmla="*/ 426 w 8282"/>
              <a:gd name="connsiteY2" fmla="*/ 6131 h 10000"/>
              <a:gd name="connsiteX3" fmla="*/ 426 w 8282"/>
              <a:gd name="connsiteY3" fmla="*/ 9477 h 10000"/>
              <a:gd name="connsiteX4" fmla="*/ 487 w 8282"/>
              <a:gd name="connsiteY4" fmla="*/ 10000 h 10000"/>
              <a:gd name="connsiteX5" fmla="*/ 995 w 8282"/>
              <a:gd name="connsiteY5" fmla="*/ 10000 h 10000"/>
              <a:gd name="connsiteX6" fmla="*/ 1051 w 8282"/>
              <a:gd name="connsiteY6" fmla="*/ 9477 h 10000"/>
              <a:gd name="connsiteX7" fmla="*/ 1051 w 8282"/>
              <a:gd name="connsiteY7" fmla="*/ 7178 h 10000"/>
              <a:gd name="connsiteX8" fmla="*/ 1105 w 8282"/>
              <a:gd name="connsiteY8" fmla="*/ 6654 h 10000"/>
              <a:gd name="connsiteX9" fmla="*/ 1733 w 8282"/>
              <a:gd name="connsiteY9" fmla="*/ 6654 h 10000"/>
              <a:gd name="connsiteX10" fmla="*/ 1792 w 8282"/>
              <a:gd name="connsiteY10" fmla="*/ 7178 h 10000"/>
              <a:gd name="connsiteX11" fmla="*/ 1792 w 8282"/>
              <a:gd name="connsiteY11" fmla="*/ 8411 h 10000"/>
              <a:gd name="connsiteX12" fmla="*/ 1848 w 8282"/>
              <a:gd name="connsiteY12" fmla="*/ 8935 h 10000"/>
              <a:gd name="connsiteX13" fmla="*/ 6177 w 8282"/>
              <a:gd name="connsiteY13" fmla="*/ 8935 h 10000"/>
              <a:gd name="connsiteX14" fmla="*/ 6233 w 8282"/>
              <a:gd name="connsiteY14" fmla="*/ 8411 h 10000"/>
              <a:gd name="connsiteX15" fmla="*/ 6233 w 8282"/>
              <a:gd name="connsiteY15" fmla="*/ 523 h 10000"/>
              <a:gd name="connsiteX16" fmla="*/ 6289 w 8282"/>
              <a:gd name="connsiteY16" fmla="*/ 0 h 10000"/>
              <a:gd name="connsiteX17" fmla="*/ 7715 w 8282"/>
              <a:gd name="connsiteY17" fmla="*/ 0 h 10000"/>
              <a:gd name="connsiteX18" fmla="*/ 7774 w 8282"/>
              <a:gd name="connsiteY18" fmla="*/ 523 h 10000"/>
              <a:gd name="connsiteX19" fmla="*/ 7774 w 8282"/>
              <a:gd name="connsiteY19" fmla="*/ 7159 h 10000"/>
              <a:gd name="connsiteX20" fmla="*/ 7831 w 8282"/>
              <a:gd name="connsiteY20" fmla="*/ 7682 h 10000"/>
              <a:gd name="connsiteX21" fmla="*/ 8282 w 8282"/>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44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58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 name="connsiteX0" fmla="*/ 0 w 10017"/>
              <a:gd name="connsiteY0" fmla="*/ 5609 h 10000"/>
              <a:gd name="connsiteX1" fmla="*/ 436 w 10017"/>
              <a:gd name="connsiteY1" fmla="*/ 5607 h 10000"/>
              <a:gd name="connsiteX2" fmla="*/ 514 w 10017"/>
              <a:gd name="connsiteY2" fmla="*/ 6131 h 10000"/>
              <a:gd name="connsiteX3" fmla="*/ 514 w 10017"/>
              <a:gd name="connsiteY3" fmla="*/ 9477 h 10000"/>
              <a:gd name="connsiteX4" fmla="*/ 588 w 10017"/>
              <a:gd name="connsiteY4" fmla="*/ 10000 h 10000"/>
              <a:gd name="connsiteX5" fmla="*/ 1201 w 10017"/>
              <a:gd name="connsiteY5" fmla="*/ 10000 h 10000"/>
              <a:gd name="connsiteX6" fmla="*/ 1269 w 10017"/>
              <a:gd name="connsiteY6" fmla="*/ 9477 h 10000"/>
              <a:gd name="connsiteX7" fmla="*/ 1269 w 10017"/>
              <a:gd name="connsiteY7" fmla="*/ 7178 h 10000"/>
              <a:gd name="connsiteX8" fmla="*/ 1334 w 10017"/>
              <a:gd name="connsiteY8" fmla="*/ 6654 h 10000"/>
              <a:gd name="connsiteX9" fmla="*/ 2092 w 10017"/>
              <a:gd name="connsiteY9" fmla="*/ 6654 h 10000"/>
              <a:gd name="connsiteX10" fmla="*/ 2164 w 10017"/>
              <a:gd name="connsiteY10" fmla="*/ 7178 h 10000"/>
              <a:gd name="connsiteX11" fmla="*/ 2164 w 10017"/>
              <a:gd name="connsiteY11" fmla="*/ 8411 h 10000"/>
              <a:gd name="connsiteX12" fmla="*/ 2231 w 10017"/>
              <a:gd name="connsiteY12" fmla="*/ 8935 h 10000"/>
              <a:gd name="connsiteX13" fmla="*/ 7458 w 10017"/>
              <a:gd name="connsiteY13" fmla="*/ 8935 h 10000"/>
              <a:gd name="connsiteX14" fmla="*/ 7526 w 10017"/>
              <a:gd name="connsiteY14" fmla="*/ 8411 h 10000"/>
              <a:gd name="connsiteX15" fmla="*/ 7526 w 10017"/>
              <a:gd name="connsiteY15" fmla="*/ 523 h 10000"/>
              <a:gd name="connsiteX16" fmla="*/ 7594 w 10017"/>
              <a:gd name="connsiteY16" fmla="*/ 0 h 10000"/>
              <a:gd name="connsiteX17" fmla="*/ 9315 w 10017"/>
              <a:gd name="connsiteY17" fmla="*/ 0 h 10000"/>
              <a:gd name="connsiteX18" fmla="*/ 9387 w 10017"/>
              <a:gd name="connsiteY18" fmla="*/ 523 h 10000"/>
              <a:gd name="connsiteX19" fmla="*/ 9387 w 10017"/>
              <a:gd name="connsiteY19" fmla="*/ 7159 h 10000"/>
              <a:gd name="connsiteX20" fmla="*/ 9455 w 10017"/>
              <a:gd name="connsiteY20" fmla="*/ 7682 h 10000"/>
              <a:gd name="connsiteX21" fmla="*/ 10017 w 10017"/>
              <a:gd name="connsiteY21" fmla="*/ 768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017" h="10000">
                <a:moveTo>
                  <a:pt x="0" y="5609"/>
                </a:moveTo>
                <a:lnTo>
                  <a:pt x="436" y="5607"/>
                </a:lnTo>
                <a:cubicBezTo>
                  <a:pt x="477" y="5607"/>
                  <a:pt x="514" y="5832"/>
                  <a:pt x="514" y="6131"/>
                </a:cubicBezTo>
                <a:lnTo>
                  <a:pt x="514" y="9477"/>
                </a:lnTo>
                <a:cubicBezTo>
                  <a:pt x="514" y="9757"/>
                  <a:pt x="548" y="10000"/>
                  <a:pt x="588" y="10000"/>
                </a:cubicBezTo>
                <a:lnTo>
                  <a:pt x="1201" y="10000"/>
                </a:lnTo>
                <a:cubicBezTo>
                  <a:pt x="1235" y="10000"/>
                  <a:pt x="1269" y="9757"/>
                  <a:pt x="1269" y="9477"/>
                </a:cubicBezTo>
                <a:lnTo>
                  <a:pt x="1269" y="7178"/>
                </a:lnTo>
                <a:cubicBezTo>
                  <a:pt x="1269" y="6897"/>
                  <a:pt x="1297" y="6654"/>
                  <a:pt x="1334" y="6654"/>
                </a:cubicBezTo>
                <a:lnTo>
                  <a:pt x="2092" y="6654"/>
                </a:lnTo>
                <a:cubicBezTo>
                  <a:pt x="2132" y="6654"/>
                  <a:pt x="2164" y="6897"/>
                  <a:pt x="2164" y="7178"/>
                </a:cubicBezTo>
                <a:lnTo>
                  <a:pt x="2164" y="8411"/>
                </a:lnTo>
                <a:cubicBezTo>
                  <a:pt x="2164" y="8710"/>
                  <a:pt x="2193" y="8935"/>
                  <a:pt x="2231" y="8935"/>
                </a:cubicBezTo>
                <a:lnTo>
                  <a:pt x="7458" y="8935"/>
                </a:lnTo>
                <a:cubicBezTo>
                  <a:pt x="7496" y="8935"/>
                  <a:pt x="7526" y="8710"/>
                  <a:pt x="7526" y="8411"/>
                </a:cubicBezTo>
                <a:lnTo>
                  <a:pt x="7526" y="523"/>
                </a:lnTo>
                <a:cubicBezTo>
                  <a:pt x="7526" y="224"/>
                  <a:pt x="7557" y="0"/>
                  <a:pt x="7594" y="0"/>
                </a:cubicBezTo>
                <a:lnTo>
                  <a:pt x="9315" y="0"/>
                </a:lnTo>
                <a:cubicBezTo>
                  <a:pt x="9356" y="0"/>
                  <a:pt x="9387" y="224"/>
                  <a:pt x="9387" y="523"/>
                </a:cubicBezTo>
                <a:lnTo>
                  <a:pt x="9387" y="7159"/>
                </a:lnTo>
                <a:cubicBezTo>
                  <a:pt x="9387" y="7439"/>
                  <a:pt x="9416" y="7682"/>
                  <a:pt x="9455" y="7682"/>
                </a:cubicBezTo>
                <a:lnTo>
                  <a:pt x="10017" y="7682"/>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1" name="Freeform 9"/>
          <p:cNvSpPr>
            <a:spLocks/>
          </p:cNvSpPr>
          <p:nvPr userDrawn="1"/>
        </p:nvSpPr>
        <p:spPr bwMode="gray">
          <a:xfrm>
            <a:off x="-7917" y="4480919"/>
            <a:ext cx="9161634" cy="1894152"/>
          </a:xfrm>
          <a:custGeom>
            <a:avLst/>
            <a:gdLst>
              <a:gd name="T0" fmla="*/ 0 w 8479"/>
              <a:gd name="T1" fmla="*/ 0 h 835"/>
              <a:gd name="T2" fmla="*/ 1311 w 8479"/>
              <a:gd name="T3" fmla="*/ 0 h 835"/>
              <a:gd name="T4" fmla="*/ 1339 w 8479"/>
              <a:gd name="T5" fmla="*/ 28 h 835"/>
              <a:gd name="T6" fmla="*/ 1339 w 8479"/>
              <a:gd name="T7" fmla="*/ 629 h 835"/>
              <a:gd name="T8" fmla="*/ 1366 w 8479"/>
              <a:gd name="T9" fmla="*/ 657 h 835"/>
              <a:gd name="T10" fmla="*/ 2615 w 8479"/>
              <a:gd name="T11" fmla="*/ 657 h 835"/>
              <a:gd name="T12" fmla="*/ 2643 w 8479"/>
              <a:gd name="T13" fmla="*/ 629 h 835"/>
              <a:gd name="T14" fmla="*/ 2643 w 8479"/>
              <a:gd name="T15" fmla="*/ 150 h 835"/>
              <a:gd name="T16" fmla="*/ 2671 w 8479"/>
              <a:gd name="T17" fmla="*/ 122 h 835"/>
              <a:gd name="T18" fmla="*/ 3930 w 8479"/>
              <a:gd name="T19" fmla="*/ 122 h 835"/>
              <a:gd name="T20" fmla="*/ 3958 w 8479"/>
              <a:gd name="T21" fmla="*/ 150 h 835"/>
              <a:gd name="T22" fmla="*/ 3958 w 8479"/>
              <a:gd name="T23" fmla="*/ 807 h 835"/>
              <a:gd name="T24" fmla="*/ 3986 w 8479"/>
              <a:gd name="T25" fmla="*/ 835 h 835"/>
              <a:gd name="T26" fmla="*/ 4855 w 8479"/>
              <a:gd name="T27" fmla="*/ 835 h 835"/>
              <a:gd name="T28" fmla="*/ 4883 w 8479"/>
              <a:gd name="T29" fmla="*/ 807 h 835"/>
              <a:gd name="T30" fmla="*/ 4883 w 8479"/>
              <a:gd name="T31" fmla="*/ 28 h 835"/>
              <a:gd name="T32" fmla="*/ 4911 w 8479"/>
              <a:gd name="T33" fmla="*/ 0 h 835"/>
              <a:gd name="T34" fmla="*/ 5536 w 8479"/>
              <a:gd name="T35" fmla="*/ 0 h 835"/>
              <a:gd name="T36" fmla="*/ 5564 w 8479"/>
              <a:gd name="T37" fmla="*/ 28 h 835"/>
              <a:gd name="T38" fmla="*/ 5564 w 8479"/>
              <a:gd name="T39" fmla="*/ 716 h 835"/>
              <a:gd name="T40" fmla="*/ 5592 w 8479"/>
              <a:gd name="T41" fmla="*/ 744 h 835"/>
              <a:gd name="T42" fmla="*/ 6859 w 8479"/>
              <a:gd name="T43" fmla="*/ 744 h 835"/>
              <a:gd name="T44" fmla="*/ 6887 w 8479"/>
              <a:gd name="T45" fmla="*/ 716 h 835"/>
              <a:gd name="T46" fmla="*/ 6887 w 8479"/>
              <a:gd name="T47" fmla="*/ 148 h 835"/>
              <a:gd name="T48" fmla="*/ 6915 w 8479"/>
              <a:gd name="T49" fmla="*/ 120 h 835"/>
              <a:gd name="T50" fmla="*/ 7337 w 8479"/>
              <a:gd name="T51" fmla="*/ 120 h 835"/>
              <a:gd name="T52" fmla="*/ 7364 w 8479"/>
              <a:gd name="T53" fmla="*/ 148 h 835"/>
              <a:gd name="T54" fmla="*/ 7364 w 8479"/>
              <a:gd name="T55" fmla="*/ 269 h 835"/>
              <a:gd name="T56" fmla="*/ 7392 w 8479"/>
              <a:gd name="T57" fmla="*/ 297 h 835"/>
              <a:gd name="T58" fmla="*/ 8479 w 8479"/>
              <a:gd name="T59" fmla="*/ 297 h 835"/>
              <a:gd name="connsiteX0" fmla="*/ 0 w 8454"/>
              <a:gd name="connsiteY0" fmla="*/ 0 h 10000"/>
              <a:gd name="connsiteX1" fmla="*/ 33 w 8454"/>
              <a:gd name="connsiteY1" fmla="*/ 335 h 10000"/>
              <a:gd name="connsiteX2" fmla="*/ 33 w 8454"/>
              <a:gd name="connsiteY2" fmla="*/ 7533 h 10000"/>
              <a:gd name="connsiteX3" fmla="*/ 65 w 8454"/>
              <a:gd name="connsiteY3" fmla="*/ 7868 h 10000"/>
              <a:gd name="connsiteX4" fmla="*/ 1538 w 8454"/>
              <a:gd name="connsiteY4" fmla="*/ 7868 h 10000"/>
              <a:gd name="connsiteX5" fmla="*/ 1571 w 8454"/>
              <a:gd name="connsiteY5" fmla="*/ 7533 h 10000"/>
              <a:gd name="connsiteX6" fmla="*/ 1571 w 8454"/>
              <a:gd name="connsiteY6" fmla="*/ 1796 h 10000"/>
              <a:gd name="connsiteX7" fmla="*/ 1604 w 8454"/>
              <a:gd name="connsiteY7" fmla="*/ 1461 h 10000"/>
              <a:gd name="connsiteX8" fmla="*/ 3089 w 8454"/>
              <a:gd name="connsiteY8" fmla="*/ 1461 h 10000"/>
              <a:gd name="connsiteX9" fmla="*/ 3122 w 8454"/>
              <a:gd name="connsiteY9" fmla="*/ 1796 h 10000"/>
              <a:gd name="connsiteX10" fmla="*/ 3122 w 8454"/>
              <a:gd name="connsiteY10" fmla="*/ 9665 h 10000"/>
              <a:gd name="connsiteX11" fmla="*/ 3155 w 8454"/>
              <a:gd name="connsiteY11" fmla="*/ 10000 h 10000"/>
              <a:gd name="connsiteX12" fmla="*/ 4180 w 8454"/>
              <a:gd name="connsiteY12" fmla="*/ 10000 h 10000"/>
              <a:gd name="connsiteX13" fmla="*/ 4213 w 8454"/>
              <a:gd name="connsiteY13" fmla="*/ 9665 h 10000"/>
              <a:gd name="connsiteX14" fmla="*/ 4213 w 8454"/>
              <a:gd name="connsiteY14" fmla="*/ 335 h 10000"/>
              <a:gd name="connsiteX15" fmla="*/ 4246 w 8454"/>
              <a:gd name="connsiteY15" fmla="*/ 0 h 10000"/>
              <a:gd name="connsiteX16" fmla="*/ 4983 w 8454"/>
              <a:gd name="connsiteY16" fmla="*/ 0 h 10000"/>
              <a:gd name="connsiteX17" fmla="*/ 5016 w 8454"/>
              <a:gd name="connsiteY17" fmla="*/ 335 h 10000"/>
              <a:gd name="connsiteX18" fmla="*/ 5016 w 8454"/>
              <a:gd name="connsiteY18" fmla="*/ 8575 h 10000"/>
              <a:gd name="connsiteX19" fmla="*/ 5049 w 8454"/>
              <a:gd name="connsiteY19" fmla="*/ 8910 h 10000"/>
              <a:gd name="connsiteX20" fmla="*/ 6543 w 8454"/>
              <a:gd name="connsiteY20" fmla="*/ 8910 h 10000"/>
              <a:gd name="connsiteX21" fmla="*/ 6576 w 8454"/>
              <a:gd name="connsiteY21" fmla="*/ 8575 h 10000"/>
              <a:gd name="connsiteX22" fmla="*/ 6576 w 8454"/>
              <a:gd name="connsiteY22" fmla="*/ 1772 h 10000"/>
              <a:gd name="connsiteX23" fmla="*/ 6609 w 8454"/>
              <a:gd name="connsiteY23" fmla="*/ 1437 h 10000"/>
              <a:gd name="connsiteX24" fmla="*/ 7107 w 8454"/>
              <a:gd name="connsiteY24" fmla="*/ 1437 h 10000"/>
              <a:gd name="connsiteX25" fmla="*/ 7139 w 8454"/>
              <a:gd name="connsiteY25" fmla="*/ 1772 h 10000"/>
              <a:gd name="connsiteX26" fmla="*/ 7139 w 8454"/>
              <a:gd name="connsiteY26" fmla="*/ 3222 h 10000"/>
              <a:gd name="connsiteX27" fmla="*/ 7172 w 8454"/>
              <a:gd name="connsiteY27" fmla="*/ 3557 h 10000"/>
              <a:gd name="connsiteX28" fmla="*/ 8454 w 8454"/>
              <a:gd name="connsiteY28" fmla="*/ 3557 h 10000"/>
              <a:gd name="connsiteX0" fmla="*/ 0 w 9961"/>
              <a:gd name="connsiteY0" fmla="*/ 335 h 10000"/>
              <a:gd name="connsiteX1" fmla="*/ 0 w 9961"/>
              <a:gd name="connsiteY1" fmla="*/ 7533 h 10000"/>
              <a:gd name="connsiteX2" fmla="*/ 38 w 9961"/>
              <a:gd name="connsiteY2" fmla="*/ 7868 h 10000"/>
              <a:gd name="connsiteX3" fmla="*/ 1780 w 9961"/>
              <a:gd name="connsiteY3" fmla="*/ 7868 h 10000"/>
              <a:gd name="connsiteX4" fmla="*/ 1819 w 9961"/>
              <a:gd name="connsiteY4" fmla="*/ 7533 h 10000"/>
              <a:gd name="connsiteX5" fmla="*/ 1819 w 9961"/>
              <a:gd name="connsiteY5" fmla="*/ 1796 h 10000"/>
              <a:gd name="connsiteX6" fmla="*/ 1858 w 9961"/>
              <a:gd name="connsiteY6" fmla="*/ 1461 h 10000"/>
              <a:gd name="connsiteX7" fmla="*/ 3615 w 9961"/>
              <a:gd name="connsiteY7" fmla="*/ 1461 h 10000"/>
              <a:gd name="connsiteX8" fmla="*/ 3654 w 9961"/>
              <a:gd name="connsiteY8" fmla="*/ 1796 h 10000"/>
              <a:gd name="connsiteX9" fmla="*/ 3654 w 9961"/>
              <a:gd name="connsiteY9" fmla="*/ 9665 h 10000"/>
              <a:gd name="connsiteX10" fmla="*/ 3693 w 9961"/>
              <a:gd name="connsiteY10" fmla="*/ 10000 h 10000"/>
              <a:gd name="connsiteX11" fmla="*/ 4905 w 9961"/>
              <a:gd name="connsiteY11" fmla="*/ 10000 h 10000"/>
              <a:gd name="connsiteX12" fmla="*/ 4944 w 9961"/>
              <a:gd name="connsiteY12" fmla="*/ 9665 h 10000"/>
              <a:gd name="connsiteX13" fmla="*/ 4944 w 9961"/>
              <a:gd name="connsiteY13" fmla="*/ 335 h 10000"/>
              <a:gd name="connsiteX14" fmla="*/ 4983 w 9961"/>
              <a:gd name="connsiteY14" fmla="*/ 0 h 10000"/>
              <a:gd name="connsiteX15" fmla="*/ 5855 w 9961"/>
              <a:gd name="connsiteY15" fmla="*/ 0 h 10000"/>
              <a:gd name="connsiteX16" fmla="*/ 5894 w 9961"/>
              <a:gd name="connsiteY16" fmla="*/ 335 h 10000"/>
              <a:gd name="connsiteX17" fmla="*/ 5894 w 9961"/>
              <a:gd name="connsiteY17" fmla="*/ 8575 h 10000"/>
              <a:gd name="connsiteX18" fmla="*/ 5933 w 9961"/>
              <a:gd name="connsiteY18" fmla="*/ 8910 h 10000"/>
              <a:gd name="connsiteX19" fmla="*/ 7701 w 9961"/>
              <a:gd name="connsiteY19" fmla="*/ 8910 h 10000"/>
              <a:gd name="connsiteX20" fmla="*/ 7740 w 9961"/>
              <a:gd name="connsiteY20" fmla="*/ 8575 h 10000"/>
              <a:gd name="connsiteX21" fmla="*/ 7740 w 9961"/>
              <a:gd name="connsiteY21" fmla="*/ 1772 h 10000"/>
              <a:gd name="connsiteX22" fmla="*/ 7779 w 9961"/>
              <a:gd name="connsiteY22" fmla="*/ 1437 h 10000"/>
              <a:gd name="connsiteX23" fmla="*/ 8368 w 9961"/>
              <a:gd name="connsiteY23" fmla="*/ 1437 h 10000"/>
              <a:gd name="connsiteX24" fmla="*/ 8406 w 9961"/>
              <a:gd name="connsiteY24" fmla="*/ 1772 h 10000"/>
              <a:gd name="connsiteX25" fmla="*/ 8406 w 9961"/>
              <a:gd name="connsiteY25" fmla="*/ 3222 h 10000"/>
              <a:gd name="connsiteX26" fmla="*/ 8445 w 9961"/>
              <a:gd name="connsiteY26" fmla="*/ 3557 h 10000"/>
              <a:gd name="connsiteX27" fmla="*/ 9961 w 9961"/>
              <a:gd name="connsiteY27" fmla="*/ 3557 h 10000"/>
              <a:gd name="connsiteX0" fmla="*/ 0 w 10000"/>
              <a:gd name="connsiteY0" fmla="*/ 7533 h 10000"/>
              <a:gd name="connsiteX1" fmla="*/ 38 w 10000"/>
              <a:gd name="connsiteY1" fmla="*/ 7868 h 10000"/>
              <a:gd name="connsiteX2" fmla="*/ 1787 w 10000"/>
              <a:gd name="connsiteY2" fmla="*/ 7868 h 10000"/>
              <a:gd name="connsiteX3" fmla="*/ 1826 w 10000"/>
              <a:gd name="connsiteY3" fmla="*/ 7533 h 10000"/>
              <a:gd name="connsiteX4" fmla="*/ 1826 w 10000"/>
              <a:gd name="connsiteY4" fmla="*/ 1796 h 10000"/>
              <a:gd name="connsiteX5" fmla="*/ 1865 w 10000"/>
              <a:gd name="connsiteY5" fmla="*/ 1461 h 10000"/>
              <a:gd name="connsiteX6" fmla="*/ 3629 w 10000"/>
              <a:gd name="connsiteY6" fmla="*/ 1461 h 10000"/>
              <a:gd name="connsiteX7" fmla="*/ 3668 w 10000"/>
              <a:gd name="connsiteY7" fmla="*/ 1796 h 10000"/>
              <a:gd name="connsiteX8" fmla="*/ 3668 w 10000"/>
              <a:gd name="connsiteY8" fmla="*/ 9665 h 10000"/>
              <a:gd name="connsiteX9" fmla="*/ 3707 w 10000"/>
              <a:gd name="connsiteY9" fmla="*/ 10000 h 10000"/>
              <a:gd name="connsiteX10" fmla="*/ 4924 w 10000"/>
              <a:gd name="connsiteY10" fmla="*/ 10000 h 10000"/>
              <a:gd name="connsiteX11" fmla="*/ 4963 w 10000"/>
              <a:gd name="connsiteY11" fmla="*/ 9665 h 10000"/>
              <a:gd name="connsiteX12" fmla="*/ 4963 w 10000"/>
              <a:gd name="connsiteY12" fmla="*/ 335 h 10000"/>
              <a:gd name="connsiteX13" fmla="*/ 5003 w 10000"/>
              <a:gd name="connsiteY13" fmla="*/ 0 h 10000"/>
              <a:gd name="connsiteX14" fmla="*/ 5878 w 10000"/>
              <a:gd name="connsiteY14" fmla="*/ 0 h 10000"/>
              <a:gd name="connsiteX15" fmla="*/ 5917 w 10000"/>
              <a:gd name="connsiteY15" fmla="*/ 335 h 10000"/>
              <a:gd name="connsiteX16" fmla="*/ 5917 w 10000"/>
              <a:gd name="connsiteY16" fmla="*/ 8575 h 10000"/>
              <a:gd name="connsiteX17" fmla="*/ 5956 w 10000"/>
              <a:gd name="connsiteY17" fmla="*/ 8910 h 10000"/>
              <a:gd name="connsiteX18" fmla="*/ 7731 w 10000"/>
              <a:gd name="connsiteY18" fmla="*/ 8910 h 10000"/>
              <a:gd name="connsiteX19" fmla="*/ 7770 w 10000"/>
              <a:gd name="connsiteY19" fmla="*/ 8575 h 10000"/>
              <a:gd name="connsiteX20" fmla="*/ 7770 w 10000"/>
              <a:gd name="connsiteY20" fmla="*/ 1772 h 10000"/>
              <a:gd name="connsiteX21" fmla="*/ 7809 w 10000"/>
              <a:gd name="connsiteY21" fmla="*/ 1437 h 10000"/>
              <a:gd name="connsiteX22" fmla="*/ 8401 w 10000"/>
              <a:gd name="connsiteY22" fmla="*/ 1437 h 10000"/>
              <a:gd name="connsiteX23" fmla="*/ 8439 w 10000"/>
              <a:gd name="connsiteY23" fmla="*/ 1772 h 10000"/>
              <a:gd name="connsiteX24" fmla="*/ 8439 w 10000"/>
              <a:gd name="connsiteY24" fmla="*/ 3222 h 10000"/>
              <a:gd name="connsiteX25" fmla="*/ 8478 w 10000"/>
              <a:gd name="connsiteY25" fmla="*/ 3557 h 10000"/>
              <a:gd name="connsiteX26" fmla="*/ 10000 w 10000"/>
              <a:gd name="connsiteY26" fmla="*/ 3557 h 10000"/>
              <a:gd name="connsiteX0" fmla="*/ 0 w 9962"/>
              <a:gd name="connsiteY0" fmla="*/ 7868 h 10000"/>
              <a:gd name="connsiteX1" fmla="*/ 1749 w 9962"/>
              <a:gd name="connsiteY1" fmla="*/ 7868 h 10000"/>
              <a:gd name="connsiteX2" fmla="*/ 1788 w 9962"/>
              <a:gd name="connsiteY2" fmla="*/ 7533 h 10000"/>
              <a:gd name="connsiteX3" fmla="*/ 1788 w 9962"/>
              <a:gd name="connsiteY3" fmla="*/ 1796 h 10000"/>
              <a:gd name="connsiteX4" fmla="*/ 1827 w 9962"/>
              <a:gd name="connsiteY4" fmla="*/ 1461 h 10000"/>
              <a:gd name="connsiteX5" fmla="*/ 3591 w 9962"/>
              <a:gd name="connsiteY5" fmla="*/ 1461 h 10000"/>
              <a:gd name="connsiteX6" fmla="*/ 3630 w 9962"/>
              <a:gd name="connsiteY6" fmla="*/ 1796 h 10000"/>
              <a:gd name="connsiteX7" fmla="*/ 3630 w 9962"/>
              <a:gd name="connsiteY7" fmla="*/ 9665 h 10000"/>
              <a:gd name="connsiteX8" fmla="*/ 3669 w 9962"/>
              <a:gd name="connsiteY8" fmla="*/ 10000 h 10000"/>
              <a:gd name="connsiteX9" fmla="*/ 4886 w 9962"/>
              <a:gd name="connsiteY9" fmla="*/ 10000 h 10000"/>
              <a:gd name="connsiteX10" fmla="*/ 4925 w 9962"/>
              <a:gd name="connsiteY10" fmla="*/ 9665 h 10000"/>
              <a:gd name="connsiteX11" fmla="*/ 4925 w 9962"/>
              <a:gd name="connsiteY11" fmla="*/ 335 h 10000"/>
              <a:gd name="connsiteX12" fmla="*/ 4965 w 9962"/>
              <a:gd name="connsiteY12" fmla="*/ 0 h 10000"/>
              <a:gd name="connsiteX13" fmla="*/ 5840 w 9962"/>
              <a:gd name="connsiteY13" fmla="*/ 0 h 10000"/>
              <a:gd name="connsiteX14" fmla="*/ 5879 w 9962"/>
              <a:gd name="connsiteY14" fmla="*/ 335 h 10000"/>
              <a:gd name="connsiteX15" fmla="*/ 5879 w 9962"/>
              <a:gd name="connsiteY15" fmla="*/ 8575 h 10000"/>
              <a:gd name="connsiteX16" fmla="*/ 5918 w 9962"/>
              <a:gd name="connsiteY16" fmla="*/ 8910 h 10000"/>
              <a:gd name="connsiteX17" fmla="*/ 7693 w 9962"/>
              <a:gd name="connsiteY17" fmla="*/ 8910 h 10000"/>
              <a:gd name="connsiteX18" fmla="*/ 7732 w 9962"/>
              <a:gd name="connsiteY18" fmla="*/ 8575 h 10000"/>
              <a:gd name="connsiteX19" fmla="*/ 7732 w 9962"/>
              <a:gd name="connsiteY19" fmla="*/ 1772 h 10000"/>
              <a:gd name="connsiteX20" fmla="*/ 7771 w 9962"/>
              <a:gd name="connsiteY20" fmla="*/ 1437 h 10000"/>
              <a:gd name="connsiteX21" fmla="*/ 8363 w 9962"/>
              <a:gd name="connsiteY21" fmla="*/ 1437 h 10000"/>
              <a:gd name="connsiteX22" fmla="*/ 8401 w 9962"/>
              <a:gd name="connsiteY22" fmla="*/ 1772 h 10000"/>
              <a:gd name="connsiteX23" fmla="*/ 8401 w 9962"/>
              <a:gd name="connsiteY23" fmla="*/ 3222 h 10000"/>
              <a:gd name="connsiteX24" fmla="*/ 8440 w 9962"/>
              <a:gd name="connsiteY24" fmla="*/ 3557 h 10000"/>
              <a:gd name="connsiteX25" fmla="*/ 9962 w 9962"/>
              <a:gd name="connsiteY25" fmla="*/ 3557 h 10000"/>
              <a:gd name="connsiteX0" fmla="*/ 0 w 8472"/>
              <a:gd name="connsiteY0" fmla="*/ 7868 h 10000"/>
              <a:gd name="connsiteX1" fmla="*/ 1756 w 8472"/>
              <a:gd name="connsiteY1" fmla="*/ 7868 h 10000"/>
              <a:gd name="connsiteX2" fmla="*/ 1795 w 8472"/>
              <a:gd name="connsiteY2" fmla="*/ 7533 h 10000"/>
              <a:gd name="connsiteX3" fmla="*/ 1795 w 8472"/>
              <a:gd name="connsiteY3" fmla="*/ 1796 h 10000"/>
              <a:gd name="connsiteX4" fmla="*/ 1834 w 8472"/>
              <a:gd name="connsiteY4" fmla="*/ 1461 h 10000"/>
              <a:gd name="connsiteX5" fmla="*/ 3605 w 8472"/>
              <a:gd name="connsiteY5" fmla="*/ 1461 h 10000"/>
              <a:gd name="connsiteX6" fmla="*/ 3644 w 8472"/>
              <a:gd name="connsiteY6" fmla="*/ 1796 h 10000"/>
              <a:gd name="connsiteX7" fmla="*/ 3644 w 8472"/>
              <a:gd name="connsiteY7" fmla="*/ 9665 h 10000"/>
              <a:gd name="connsiteX8" fmla="*/ 3683 w 8472"/>
              <a:gd name="connsiteY8" fmla="*/ 10000 h 10000"/>
              <a:gd name="connsiteX9" fmla="*/ 4905 w 8472"/>
              <a:gd name="connsiteY9" fmla="*/ 10000 h 10000"/>
              <a:gd name="connsiteX10" fmla="*/ 4944 w 8472"/>
              <a:gd name="connsiteY10" fmla="*/ 9665 h 10000"/>
              <a:gd name="connsiteX11" fmla="*/ 4944 w 8472"/>
              <a:gd name="connsiteY11" fmla="*/ 335 h 10000"/>
              <a:gd name="connsiteX12" fmla="*/ 4984 w 8472"/>
              <a:gd name="connsiteY12" fmla="*/ 0 h 10000"/>
              <a:gd name="connsiteX13" fmla="*/ 5862 w 8472"/>
              <a:gd name="connsiteY13" fmla="*/ 0 h 10000"/>
              <a:gd name="connsiteX14" fmla="*/ 5901 w 8472"/>
              <a:gd name="connsiteY14" fmla="*/ 335 h 10000"/>
              <a:gd name="connsiteX15" fmla="*/ 5901 w 8472"/>
              <a:gd name="connsiteY15" fmla="*/ 8575 h 10000"/>
              <a:gd name="connsiteX16" fmla="*/ 5941 w 8472"/>
              <a:gd name="connsiteY16" fmla="*/ 8910 h 10000"/>
              <a:gd name="connsiteX17" fmla="*/ 7722 w 8472"/>
              <a:gd name="connsiteY17" fmla="*/ 8910 h 10000"/>
              <a:gd name="connsiteX18" fmla="*/ 7761 w 8472"/>
              <a:gd name="connsiteY18" fmla="*/ 8575 h 10000"/>
              <a:gd name="connsiteX19" fmla="*/ 7761 w 8472"/>
              <a:gd name="connsiteY19" fmla="*/ 1772 h 10000"/>
              <a:gd name="connsiteX20" fmla="*/ 7801 w 8472"/>
              <a:gd name="connsiteY20" fmla="*/ 1437 h 10000"/>
              <a:gd name="connsiteX21" fmla="*/ 8395 w 8472"/>
              <a:gd name="connsiteY21" fmla="*/ 1437 h 10000"/>
              <a:gd name="connsiteX22" fmla="*/ 8433 w 8472"/>
              <a:gd name="connsiteY22" fmla="*/ 1772 h 10000"/>
              <a:gd name="connsiteX23" fmla="*/ 8433 w 8472"/>
              <a:gd name="connsiteY23" fmla="*/ 3222 h 10000"/>
              <a:gd name="connsiteX24" fmla="*/ 8472 w 8472"/>
              <a:gd name="connsiteY24" fmla="*/ 3557 h 10000"/>
              <a:gd name="connsiteX0" fmla="*/ 0 w 9954"/>
              <a:gd name="connsiteY0" fmla="*/ 7868 h 10000"/>
              <a:gd name="connsiteX1" fmla="*/ 2073 w 9954"/>
              <a:gd name="connsiteY1" fmla="*/ 7868 h 10000"/>
              <a:gd name="connsiteX2" fmla="*/ 2119 w 9954"/>
              <a:gd name="connsiteY2" fmla="*/ 7533 h 10000"/>
              <a:gd name="connsiteX3" fmla="*/ 2119 w 9954"/>
              <a:gd name="connsiteY3" fmla="*/ 1796 h 10000"/>
              <a:gd name="connsiteX4" fmla="*/ 2165 w 9954"/>
              <a:gd name="connsiteY4" fmla="*/ 1461 h 10000"/>
              <a:gd name="connsiteX5" fmla="*/ 4255 w 9954"/>
              <a:gd name="connsiteY5" fmla="*/ 1461 h 10000"/>
              <a:gd name="connsiteX6" fmla="*/ 4301 w 9954"/>
              <a:gd name="connsiteY6" fmla="*/ 1796 h 10000"/>
              <a:gd name="connsiteX7" fmla="*/ 4301 w 9954"/>
              <a:gd name="connsiteY7" fmla="*/ 9665 h 10000"/>
              <a:gd name="connsiteX8" fmla="*/ 4347 w 9954"/>
              <a:gd name="connsiteY8" fmla="*/ 10000 h 10000"/>
              <a:gd name="connsiteX9" fmla="*/ 5790 w 9954"/>
              <a:gd name="connsiteY9" fmla="*/ 10000 h 10000"/>
              <a:gd name="connsiteX10" fmla="*/ 5836 w 9954"/>
              <a:gd name="connsiteY10" fmla="*/ 9665 h 10000"/>
              <a:gd name="connsiteX11" fmla="*/ 5836 w 9954"/>
              <a:gd name="connsiteY11" fmla="*/ 335 h 10000"/>
              <a:gd name="connsiteX12" fmla="*/ 5883 w 9954"/>
              <a:gd name="connsiteY12" fmla="*/ 0 h 10000"/>
              <a:gd name="connsiteX13" fmla="*/ 6919 w 9954"/>
              <a:gd name="connsiteY13" fmla="*/ 0 h 10000"/>
              <a:gd name="connsiteX14" fmla="*/ 6965 w 9954"/>
              <a:gd name="connsiteY14" fmla="*/ 335 h 10000"/>
              <a:gd name="connsiteX15" fmla="*/ 6965 w 9954"/>
              <a:gd name="connsiteY15" fmla="*/ 8575 h 10000"/>
              <a:gd name="connsiteX16" fmla="*/ 7013 w 9954"/>
              <a:gd name="connsiteY16" fmla="*/ 8910 h 10000"/>
              <a:gd name="connsiteX17" fmla="*/ 9115 w 9954"/>
              <a:gd name="connsiteY17" fmla="*/ 8910 h 10000"/>
              <a:gd name="connsiteX18" fmla="*/ 9161 w 9954"/>
              <a:gd name="connsiteY18" fmla="*/ 8575 h 10000"/>
              <a:gd name="connsiteX19" fmla="*/ 9161 w 9954"/>
              <a:gd name="connsiteY19" fmla="*/ 1772 h 10000"/>
              <a:gd name="connsiteX20" fmla="*/ 9208 w 9954"/>
              <a:gd name="connsiteY20" fmla="*/ 1437 h 10000"/>
              <a:gd name="connsiteX21" fmla="*/ 9909 w 9954"/>
              <a:gd name="connsiteY21" fmla="*/ 1437 h 10000"/>
              <a:gd name="connsiteX22" fmla="*/ 9954 w 9954"/>
              <a:gd name="connsiteY22" fmla="*/ 1772 h 10000"/>
              <a:gd name="connsiteX23" fmla="*/ 9954 w 9954"/>
              <a:gd name="connsiteY23" fmla="*/ 3222 h 10000"/>
              <a:gd name="connsiteX0" fmla="*/ 0 w 10000"/>
              <a:gd name="connsiteY0" fmla="*/ 7868 h 10000"/>
              <a:gd name="connsiteX1" fmla="*/ 2083 w 10000"/>
              <a:gd name="connsiteY1" fmla="*/ 7868 h 10000"/>
              <a:gd name="connsiteX2" fmla="*/ 2129 w 10000"/>
              <a:gd name="connsiteY2" fmla="*/ 7533 h 10000"/>
              <a:gd name="connsiteX3" fmla="*/ 2129 w 10000"/>
              <a:gd name="connsiteY3" fmla="*/ 1796 h 10000"/>
              <a:gd name="connsiteX4" fmla="*/ 2175 w 10000"/>
              <a:gd name="connsiteY4" fmla="*/ 1461 h 10000"/>
              <a:gd name="connsiteX5" fmla="*/ 4275 w 10000"/>
              <a:gd name="connsiteY5" fmla="*/ 1461 h 10000"/>
              <a:gd name="connsiteX6" fmla="*/ 4321 w 10000"/>
              <a:gd name="connsiteY6" fmla="*/ 1796 h 10000"/>
              <a:gd name="connsiteX7" fmla="*/ 4321 w 10000"/>
              <a:gd name="connsiteY7" fmla="*/ 9665 h 10000"/>
              <a:gd name="connsiteX8" fmla="*/ 4367 w 10000"/>
              <a:gd name="connsiteY8" fmla="*/ 10000 h 10000"/>
              <a:gd name="connsiteX9" fmla="*/ 5817 w 10000"/>
              <a:gd name="connsiteY9" fmla="*/ 10000 h 10000"/>
              <a:gd name="connsiteX10" fmla="*/ 5863 w 10000"/>
              <a:gd name="connsiteY10" fmla="*/ 9665 h 10000"/>
              <a:gd name="connsiteX11" fmla="*/ 5863 w 10000"/>
              <a:gd name="connsiteY11" fmla="*/ 335 h 10000"/>
              <a:gd name="connsiteX12" fmla="*/ 5910 w 10000"/>
              <a:gd name="connsiteY12" fmla="*/ 0 h 10000"/>
              <a:gd name="connsiteX13" fmla="*/ 6951 w 10000"/>
              <a:gd name="connsiteY13" fmla="*/ 0 h 10000"/>
              <a:gd name="connsiteX14" fmla="*/ 6997 w 10000"/>
              <a:gd name="connsiteY14" fmla="*/ 335 h 10000"/>
              <a:gd name="connsiteX15" fmla="*/ 6997 w 10000"/>
              <a:gd name="connsiteY15" fmla="*/ 8575 h 10000"/>
              <a:gd name="connsiteX16" fmla="*/ 7045 w 10000"/>
              <a:gd name="connsiteY16" fmla="*/ 8910 h 10000"/>
              <a:gd name="connsiteX17" fmla="*/ 9157 w 10000"/>
              <a:gd name="connsiteY17" fmla="*/ 8910 h 10000"/>
              <a:gd name="connsiteX18" fmla="*/ 9203 w 10000"/>
              <a:gd name="connsiteY18" fmla="*/ 8575 h 10000"/>
              <a:gd name="connsiteX19" fmla="*/ 9203 w 10000"/>
              <a:gd name="connsiteY19" fmla="*/ 1772 h 10000"/>
              <a:gd name="connsiteX20" fmla="*/ 9251 w 10000"/>
              <a:gd name="connsiteY20" fmla="*/ 1437 h 10000"/>
              <a:gd name="connsiteX21" fmla="*/ 9955 w 10000"/>
              <a:gd name="connsiteY21" fmla="*/ 1437 h 10000"/>
              <a:gd name="connsiteX22" fmla="*/ 10000 w 10000"/>
              <a:gd name="connsiteY22" fmla="*/ 1772 h 10000"/>
              <a:gd name="connsiteX0" fmla="*/ 0 w 9955"/>
              <a:gd name="connsiteY0" fmla="*/ 7868 h 10000"/>
              <a:gd name="connsiteX1" fmla="*/ 2083 w 9955"/>
              <a:gd name="connsiteY1" fmla="*/ 7868 h 10000"/>
              <a:gd name="connsiteX2" fmla="*/ 2129 w 9955"/>
              <a:gd name="connsiteY2" fmla="*/ 7533 h 10000"/>
              <a:gd name="connsiteX3" fmla="*/ 2129 w 9955"/>
              <a:gd name="connsiteY3" fmla="*/ 1796 h 10000"/>
              <a:gd name="connsiteX4" fmla="*/ 2175 w 9955"/>
              <a:gd name="connsiteY4" fmla="*/ 1461 h 10000"/>
              <a:gd name="connsiteX5" fmla="*/ 4275 w 9955"/>
              <a:gd name="connsiteY5" fmla="*/ 1461 h 10000"/>
              <a:gd name="connsiteX6" fmla="*/ 4321 w 9955"/>
              <a:gd name="connsiteY6" fmla="*/ 1796 h 10000"/>
              <a:gd name="connsiteX7" fmla="*/ 4321 w 9955"/>
              <a:gd name="connsiteY7" fmla="*/ 9665 h 10000"/>
              <a:gd name="connsiteX8" fmla="*/ 4367 w 9955"/>
              <a:gd name="connsiteY8" fmla="*/ 10000 h 10000"/>
              <a:gd name="connsiteX9" fmla="*/ 5817 w 9955"/>
              <a:gd name="connsiteY9" fmla="*/ 10000 h 10000"/>
              <a:gd name="connsiteX10" fmla="*/ 5863 w 9955"/>
              <a:gd name="connsiteY10" fmla="*/ 9665 h 10000"/>
              <a:gd name="connsiteX11" fmla="*/ 5863 w 9955"/>
              <a:gd name="connsiteY11" fmla="*/ 335 h 10000"/>
              <a:gd name="connsiteX12" fmla="*/ 5910 w 9955"/>
              <a:gd name="connsiteY12" fmla="*/ 0 h 10000"/>
              <a:gd name="connsiteX13" fmla="*/ 6951 w 9955"/>
              <a:gd name="connsiteY13" fmla="*/ 0 h 10000"/>
              <a:gd name="connsiteX14" fmla="*/ 6997 w 9955"/>
              <a:gd name="connsiteY14" fmla="*/ 335 h 10000"/>
              <a:gd name="connsiteX15" fmla="*/ 6997 w 9955"/>
              <a:gd name="connsiteY15" fmla="*/ 8575 h 10000"/>
              <a:gd name="connsiteX16" fmla="*/ 7045 w 9955"/>
              <a:gd name="connsiteY16" fmla="*/ 8910 h 10000"/>
              <a:gd name="connsiteX17" fmla="*/ 9157 w 9955"/>
              <a:gd name="connsiteY17" fmla="*/ 8910 h 10000"/>
              <a:gd name="connsiteX18" fmla="*/ 9203 w 9955"/>
              <a:gd name="connsiteY18" fmla="*/ 8575 h 10000"/>
              <a:gd name="connsiteX19" fmla="*/ 9203 w 9955"/>
              <a:gd name="connsiteY19" fmla="*/ 1772 h 10000"/>
              <a:gd name="connsiteX20" fmla="*/ 9251 w 9955"/>
              <a:gd name="connsiteY20" fmla="*/ 1437 h 10000"/>
              <a:gd name="connsiteX21" fmla="*/ 9955 w 9955"/>
              <a:gd name="connsiteY21" fmla="*/ 1437 h 10000"/>
              <a:gd name="connsiteX0" fmla="*/ 0 w 9293"/>
              <a:gd name="connsiteY0" fmla="*/ 7868 h 10000"/>
              <a:gd name="connsiteX1" fmla="*/ 2092 w 9293"/>
              <a:gd name="connsiteY1" fmla="*/ 7868 h 10000"/>
              <a:gd name="connsiteX2" fmla="*/ 2139 w 9293"/>
              <a:gd name="connsiteY2" fmla="*/ 7533 h 10000"/>
              <a:gd name="connsiteX3" fmla="*/ 2139 w 9293"/>
              <a:gd name="connsiteY3" fmla="*/ 1796 h 10000"/>
              <a:gd name="connsiteX4" fmla="*/ 2185 w 9293"/>
              <a:gd name="connsiteY4" fmla="*/ 1461 h 10000"/>
              <a:gd name="connsiteX5" fmla="*/ 4294 w 9293"/>
              <a:gd name="connsiteY5" fmla="*/ 1461 h 10000"/>
              <a:gd name="connsiteX6" fmla="*/ 4341 w 9293"/>
              <a:gd name="connsiteY6" fmla="*/ 1796 h 10000"/>
              <a:gd name="connsiteX7" fmla="*/ 4341 w 9293"/>
              <a:gd name="connsiteY7" fmla="*/ 9665 h 10000"/>
              <a:gd name="connsiteX8" fmla="*/ 4387 w 9293"/>
              <a:gd name="connsiteY8" fmla="*/ 10000 h 10000"/>
              <a:gd name="connsiteX9" fmla="*/ 5843 w 9293"/>
              <a:gd name="connsiteY9" fmla="*/ 10000 h 10000"/>
              <a:gd name="connsiteX10" fmla="*/ 5890 w 9293"/>
              <a:gd name="connsiteY10" fmla="*/ 9665 h 10000"/>
              <a:gd name="connsiteX11" fmla="*/ 5890 w 9293"/>
              <a:gd name="connsiteY11" fmla="*/ 335 h 10000"/>
              <a:gd name="connsiteX12" fmla="*/ 5937 w 9293"/>
              <a:gd name="connsiteY12" fmla="*/ 0 h 10000"/>
              <a:gd name="connsiteX13" fmla="*/ 6982 w 9293"/>
              <a:gd name="connsiteY13" fmla="*/ 0 h 10000"/>
              <a:gd name="connsiteX14" fmla="*/ 7029 w 9293"/>
              <a:gd name="connsiteY14" fmla="*/ 335 h 10000"/>
              <a:gd name="connsiteX15" fmla="*/ 7029 w 9293"/>
              <a:gd name="connsiteY15" fmla="*/ 8575 h 10000"/>
              <a:gd name="connsiteX16" fmla="*/ 7077 w 9293"/>
              <a:gd name="connsiteY16" fmla="*/ 8910 h 10000"/>
              <a:gd name="connsiteX17" fmla="*/ 9198 w 9293"/>
              <a:gd name="connsiteY17" fmla="*/ 8910 h 10000"/>
              <a:gd name="connsiteX18" fmla="*/ 9245 w 9293"/>
              <a:gd name="connsiteY18" fmla="*/ 8575 h 10000"/>
              <a:gd name="connsiteX19" fmla="*/ 9245 w 9293"/>
              <a:gd name="connsiteY19" fmla="*/ 1772 h 10000"/>
              <a:gd name="connsiteX20" fmla="*/ 9293 w 9293"/>
              <a:gd name="connsiteY20" fmla="*/ 1437 h 10000"/>
              <a:gd name="connsiteX0" fmla="*/ 0 w 9948"/>
              <a:gd name="connsiteY0" fmla="*/ 7868 h 10000"/>
              <a:gd name="connsiteX1" fmla="*/ 2251 w 9948"/>
              <a:gd name="connsiteY1" fmla="*/ 7868 h 10000"/>
              <a:gd name="connsiteX2" fmla="*/ 2302 w 9948"/>
              <a:gd name="connsiteY2" fmla="*/ 7533 h 10000"/>
              <a:gd name="connsiteX3" fmla="*/ 2302 w 9948"/>
              <a:gd name="connsiteY3" fmla="*/ 1796 h 10000"/>
              <a:gd name="connsiteX4" fmla="*/ 2351 w 9948"/>
              <a:gd name="connsiteY4" fmla="*/ 1461 h 10000"/>
              <a:gd name="connsiteX5" fmla="*/ 4621 w 9948"/>
              <a:gd name="connsiteY5" fmla="*/ 1461 h 10000"/>
              <a:gd name="connsiteX6" fmla="*/ 4671 w 9948"/>
              <a:gd name="connsiteY6" fmla="*/ 1796 h 10000"/>
              <a:gd name="connsiteX7" fmla="*/ 4671 w 9948"/>
              <a:gd name="connsiteY7" fmla="*/ 9665 h 10000"/>
              <a:gd name="connsiteX8" fmla="*/ 4721 w 9948"/>
              <a:gd name="connsiteY8" fmla="*/ 10000 h 10000"/>
              <a:gd name="connsiteX9" fmla="*/ 6288 w 9948"/>
              <a:gd name="connsiteY9" fmla="*/ 10000 h 10000"/>
              <a:gd name="connsiteX10" fmla="*/ 6338 w 9948"/>
              <a:gd name="connsiteY10" fmla="*/ 9665 h 10000"/>
              <a:gd name="connsiteX11" fmla="*/ 6338 w 9948"/>
              <a:gd name="connsiteY11" fmla="*/ 335 h 10000"/>
              <a:gd name="connsiteX12" fmla="*/ 6389 w 9948"/>
              <a:gd name="connsiteY12" fmla="*/ 0 h 10000"/>
              <a:gd name="connsiteX13" fmla="*/ 7513 w 9948"/>
              <a:gd name="connsiteY13" fmla="*/ 0 h 10000"/>
              <a:gd name="connsiteX14" fmla="*/ 7564 w 9948"/>
              <a:gd name="connsiteY14" fmla="*/ 335 h 10000"/>
              <a:gd name="connsiteX15" fmla="*/ 7564 w 9948"/>
              <a:gd name="connsiteY15" fmla="*/ 8575 h 10000"/>
              <a:gd name="connsiteX16" fmla="*/ 7615 w 9948"/>
              <a:gd name="connsiteY16" fmla="*/ 8910 h 10000"/>
              <a:gd name="connsiteX17" fmla="*/ 9898 w 9948"/>
              <a:gd name="connsiteY17" fmla="*/ 8910 h 10000"/>
              <a:gd name="connsiteX18" fmla="*/ 9948 w 9948"/>
              <a:gd name="connsiteY18" fmla="*/ 8575 h 10000"/>
              <a:gd name="connsiteX19" fmla="*/ 9948 w 9948"/>
              <a:gd name="connsiteY19" fmla="*/ 1772 h 10000"/>
              <a:gd name="connsiteX0" fmla="*/ 0 w 10000"/>
              <a:gd name="connsiteY0" fmla="*/ 7868 h 10000"/>
              <a:gd name="connsiteX1" fmla="*/ 2263 w 10000"/>
              <a:gd name="connsiteY1" fmla="*/ 7868 h 10000"/>
              <a:gd name="connsiteX2" fmla="*/ 2314 w 10000"/>
              <a:gd name="connsiteY2" fmla="*/ 7533 h 10000"/>
              <a:gd name="connsiteX3" fmla="*/ 2314 w 10000"/>
              <a:gd name="connsiteY3" fmla="*/ 1796 h 10000"/>
              <a:gd name="connsiteX4" fmla="*/ 2363 w 10000"/>
              <a:gd name="connsiteY4" fmla="*/ 1461 h 10000"/>
              <a:gd name="connsiteX5" fmla="*/ 4645 w 10000"/>
              <a:gd name="connsiteY5" fmla="*/ 1461 h 10000"/>
              <a:gd name="connsiteX6" fmla="*/ 4695 w 10000"/>
              <a:gd name="connsiteY6" fmla="*/ 1796 h 10000"/>
              <a:gd name="connsiteX7" fmla="*/ 4695 w 10000"/>
              <a:gd name="connsiteY7" fmla="*/ 9665 h 10000"/>
              <a:gd name="connsiteX8" fmla="*/ 4746 w 10000"/>
              <a:gd name="connsiteY8" fmla="*/ 10000 h 10000"/>
              <a:gd name="connsiteX9" fmla="*/ 6321 w 10000"/>
              <a:gd name="connsiteY9" fmla="*/ 10000 h 10000"/>
              <a:gd name="connsiteX10" fmla="*/ 6371 w 10000"/>
              <a:gd name="connsiteY10" fmla="*/ 9665 h 10000"/>
              <a:gd name="connsiteX11" fmla="*/ 6371 w 10000"/>
              <a:gd name="connsiteY11" fmla="*/ 335 h 10000"/>
              <a:gd name="connsiteX12" fmla="*/ 6422 w 10000"/>
              <a:gd name="connsiteY12" fmla="*/ 0 h 10000"/>
              <a:gd name="connsiteX13" fmla="*/ 7552 w 10000"/>
              <a:gd name="connsiteY13" fmla="*/ 0 h 10000"/>
              <a:gd name="connsiteX14" fmla="*/ 7604 w 10000"/>
              <a:gd name="connsiteY14" fmla="*/ 335 h 10000"/>
              <a:gd name="connsiteX15" fmla="*/ 7604 w 10000"/>
              <a:gd name="connsiteY15" fmla="*/ 8575 h 10000"/>
              <a:gd name="connsiteX16" fmla="*/ 7655 w 10000"/>
              <a:gd name="connsiteY16" fmla="*/ 8910 h 10000"/>
              <a:gd name="connsiteX17" fmla="*/ 9950 w 10000"/>
              <a:gd name="connsiteY17" fmla="*/ 8910 h 10000"/>
              <a:gd name="connsiteX18" fmla="*/ 10000 w 10000"/>
              <a:gd name="connsiteY18" fmla="*/ 8575 h 10000"/>
              <a:gd name="connsiteX0" fmla="*/ 0 w 8266"/>
              <a:gd name="connsiteY0" fmla="*/ 7916 h 10000"/>
              <a:gd name="connsiteX1" fmla="*/ 529 w 8266"/>
              <a:gd name="connsiteY1" fmla="*/ 7868 h 10000"/>
              <a:gd name="connsiteX2" fmla="*/ 580 w 8266"/>
              <a:gd name="connsiteY2" fmla="*/ 7533 h 10000"/>
              <a:gd name="connsiteX3" fmla="*/ 580 w 8266"/>
              <a:gd name="connsiteY3" fmla="*/ 1796 h 10000"/>
              <a:gd name="connsiteX4" fmla="*/ 629 w 8266"/>
              <a:gd name="connsiteY4" fmla="*/ 1461 h 10000"/>
              <a:gd name="connsiteX5" fmla="*/ 2911 w 8266"/>
              <a:gd name="connsiteY5" fmla="*/ 1461 h 10000"/>
              <a:gd name="connsiteX6" fmla="*/ 2961 w 8266"/>
              <a:gd name="connsiteY6" fmla="*/ 1796 h 10000"/>
              <a:gd name="connsiteX7" fmla="*/ 2961 w 8266"/>
              <a:gd name="connsiteY7" fmla="*/ 9665 h 10000"/>
              <a:gd name="connsiteX8" fmla="*/ 3012 w 8266"/>
              <a:gd name="connsiteY8" fmla="*/ 10000 h 10000"/>
              <a:gd name="connsiteX9" fmla="*/ 4587 w 8266"/>
              <a:gd name="connsiteY9" fmla="*/ 10000 h 10000"/>
              <a:gd name="connsiteX10" fmla="*/ 4637 w 8266"/>
              <a:gd name="connsiteY10" fmla="*/ 9665 h 10000"/>
              <a:gd name="connsiteX11" fmla="*/ 4637 w 8266"/>
              <a:gd name="connsiteY11" fmla="*/ 335 h 10000"/>
              <a:gd name="connsiteX12" fmla="*/ 4688 w 8266"/>
              <a:gd name="connsiteY12" fmla="*/ 0 h 10000"/>
              <a:gd name="connsiteX13" fmla="*/ 5818 w 8266"/>
              <a:gd name="connsiteY13" fmla="*/ 0 h 10000"/>
              <a:gd name="connsiteX14" fmla="*/ 5870 w 8266"/>
              <a:gd name="connsiteY14" fmla="*/ 335 h 10000"/>
              <a:gd name="connsiteX15" fmla="*/ 5870 w 8266"/>
              <a:gd name="connsiteY15" fmla="*/ 8575 h 10000"/>
              <a:gd name="connsiteX16" fmla="*/ 5921 w 8266"/>
              <a:gd name="connsiteY16" fmla="*/ 8910 h 10000"/>
              <a:gd name="connsiteX17" fmla="*/ 8216 w 8266"/>
              <a:gd name="connsiteY17" fmla="*/ 8910 h 10000"/>
              <a:gd name="connsiteX18" fmla="*/ 8266 w 8266"/>
              <a:gd name="connsiteY18" fmla="*/ 8575 h 10000"/>
              <a:gd name="connsiteX0" fmla="*/ 0 w 10000"/>
              <a:gd name="connsiteY0" fmla="*/ 7916 h 10000"/>
              <a:gd name="connsiteX1" fmla="*/ 640 w 10000"/>
              <a:gd name="connsiteY1" fmla="*/ 7868 h 10000"/>
              <a:gd name="connsiteX2" fmla="*/ 702 w 10000"/>
              <a:gd name="connsiteY2" fmla="*/ 7533 h 10000"/>
              <a:gd name="connsiteX3" fmla="*/ 702 w 10000"/>
              <a:gd name="connsiteY3" fmla="*/ 1796 h 10000"/>
              <a:gd name="connsiteX4" fmla="*/ 761 w 10000"/>
              <a:gd name="connsiteY4" fmla="*/ 1461 h 10000"/>
              <a:gd name="connsiteX5" fmla="*/ 3522 w 10000"/>
              <a:gd name="connsiteY5" fmla="*/ 1461 h 10000"/>
              <a:gd name="connsiteX6" fmla="*/ 3582 w 10000"/>
              <a:gd name="connsiteY6" fmla="*/ 1796 h 10000"/>
              <a:gd name="connsiteX7" fmla="*/ 3582 w 10000"/>
              <a:gd name="connsiteY7" fmla="*/ 9665 h 10000"/>
              <a:gd name="connsiteX8" fmla="*/ 3644 w 10000"/>
              <a:gd name="connsiteY8" fmla="*/ 10000 h 10000"/>
              <a:gd name="connsiteX9" fmla="*/ 5549 w 10000"/>
              <a:gd name="connsiteY9" fmla="*/ 10000 h 10000"/>
              <a:gd name="connsiteX10" fmla="*/ 5610 w 10000"/>
              <a:gd name="connsiteY10" fmla="*/ 9665 h 10000"/>
              <a:gd name="connsiteX11" fmla="*/ 5610 w 10000"/>
              <a:gd name="connsiteY11" fmla="*/ 335 h 10000"/>
              <a:gd name="connsiteX12" fmla="*/ 5671 w 10000"/>
              <a:gd name="connsiteY12" fmla="*/ 0 h 10000"/>
              <a:gd name="connsiteX13" fmla="*/ 7038 w 10000"/>
              <a:gd name="connsiteY13" fmla="*/ 0 h 10000"/>
              <a:gd name="connsiteX14" fmla="*/ 7101 w 10000"/>
              <a:gd name="connsiteY14" fmla="*/ 335 h 10000"/>
              <a:gd name="connsiteX15" fmla="*/ 7101 w 10000"/>
              <a:gd name="connsiteY15" fmla="*/ 8575 h 10000"/>
              <a:gd name="connsiteX16" fmla="*/ 7163 w 10000"/>
              <a:gd name="connsiteY16" fmla="*/ 8910 h 10000"/>
              <a:gd name="connsiteX17" fmla="*/ 9940 w 10000"/>
              <a:gd name="connsiteY17" fmla="*/ 8910 h 10000"/>
              <a:gd name="connsiteX18" fmla="*/ 10000 w 10000"/>
              <a:gd name="connsiteY18" fmla="*/ 8575 h 10000"/>
              <a:gd name="connsiteX0" fmla="*/ 0 w 9964"/>
              <a:gd name="connsiteY0" fmla="*/ 7882 h 10000"/>
              <a:gd name="connsiteX1" fmla="*/ 604 w 9964"/>
              <a:gd name="connsiteY1" fmla="*/ 7868 h 10000"/>
              <a:gd name="connsiteX2" fmla="*/ 666 w 9964"/>
              <a:gd name="connsiteY2" fmla="*/ 7533 h 10000"/>
              <a:gd name="connsiteX3" fmla="*/ 666 w 9964"/>
              <a:gd name="connsiteY3" fmla="*/ 1796 h 10000"/>
              <a:gd name="connsiteX4" fmla="*/ 725 w 9964"/>
              <a:gd name="connsiteY4" fmla="*/ 1461 h 10000"/>
              <a:gd name="connsiteX5" fmla="*/ 3486 w 9964"/>
              <a:gd name="connsiteY5" fmla="*/ 1461 h 10000"/>
              <a:gd name="connsiteX6" fmla="*/ 3546 w 9964"/>
              <a:gd name="connsiteY6" fmla="*/ 1796 h 10000"/>
              <a:gd name="connsiteX7" fmla="*/ 3546 w 9964"/>
              <a:gd name="connsiteY7" fmla="*/ 9665 h 10000"/>
              <a:gd name="connsiteX8" fmla="*/ 3608 w 9964"/>
              <a:gd name="connsiteY8" fmla="*/ 10000 h 10000"/>
              <a:gd name="connsiteX9" fmla="*/ 5513 w 9964"/>
              <a:gd name="connsiteY9" fmla="*/ 10000 h 10000"/>
              <a:gd name="connsiteX10" fmla="*/ 5574 w 9964"/>
              <a:gd name="connsiteY10" fmla="*/ 9665 h 10000"/>
              <a:gd name="connsiteX11" fmla="*/ 5574 w 9964"/>
              <a:gd name="connsiteY11" fmla="*/ 335 h 10000"/>
              <a:gd name="connsiteX12" fmla="*/ 5635 w 9964"/>
              <a:gd name="connsiteY12" fmla="*/ 0 h 10000"/>
              <a:gd name="connsiteX13" fmla="*/ 7002 w 9964"/>
              <a:gd name="connsiteY13" fmla="*/ 0 h 10000"/>
              <a:gd name="connsiteX14" fmla="*/ 7065 w 9964"/>
              <a:gd name="connsiteY14" fmla="*/ 335 h 10000"/>
              <a:gd name="connsiteX15" fmla="*/ 7065 w 9964"/>
              <a:gd name="connsiteY15" fmla="*/ 8575 h 10000"/>
              <a:gd name="connsiteX16" fmla="*/ 7127 w 9964"/>
              <a:gd name="connsiteY16" fmla="*/ 8910 h 10000"/>
              <a:gd name="connsiteX17" fmla="*/ 9904 w 9964"/>
              <a:gd name="connsiteY17" fmla="*/ 8910 h 10000"/>
              <a:gd name="connsiteX18" fmla="*/ 9964 w 9964"/>
              <a:gd name="connsiteY18" fmla="*/ 8575 h 10000"/>
              <a:gd name="connsiteX0" fmla="*/ 0 w 10018"/>
              <a:gd name="connsiteY0" fmla="*/ 7882 h 10000"/>
              <a:gd name="connsiteX1" fmla="*/ 624 w 10018"/>
              <a:gd name="connsiteY1" fmla="*/ 7868 h 10000"/>
              <a:gd name="connsiteX2" fmla="*/ 686 w 10018"/>
              <a:gd name="connsiteY2" fmla="*/ 7533 h 10000"/>
              <a:gd name="connsiteX3" fmla="*/ 686 w 10018"/>
              <a:gd name="connsiteY3" fmla="*/ 1796 h 10000"/>
              <a:gd name="connsiteX4" fmla="*/ 746 w 10018"/>
              <a:gd name="connsiteY4" fmla="*/ 1461 h 10000"/>
              <a:gd name="connsiteX5" fmla="*/ 3517 w 10018"/>
              <a:gd name="connsiteY5" fmla="*/ 1461 h 10000"/>
              <a:gd name="connsiteX6" fmla="*/ 3577 w 10018"/>
              <a:gd name="connsiteY6" fmla="*/ 1796 h 10000"/>
              <a:gd name="connsiteX7" fmla="*/ 3577 w 10018"/>
              <a:gd name="connsiteY7" fmla="*/ 9665 h 10000"/>
              <a:gd name="connsiteX8" fmla="*/ 3639 w 10018"/>
              <a:gd name="connsiteY8" fmla="*/ 10000 h 10000"/>
              <a:gd name="connsiteX9" fmla="*/ 5551 w 10018"/>
              <a:gd name="connsiteY9" fmla="*/ 10000 h 10000"/>
              <a:gd name="connsiteX10" fmla="*/ 5612 w 10018"/>
              <a:gd name="connsiteY10" fmla="*/ 9665 h 10000"/>
              <a:gd name="connsiteX11" fmla="*/ 5612 w 10018"/>
              <a:gd name="connsiteY11" fmla="*/ 335 h 10000"/>
              <a:gd name="connsiteX12" fmla="*/ 5673 w 10018"/>
              <a:gd name="connsiteY12" fmla="*/ 0 h 10000"/>
              <a:gd name="connsiteX13" fmla="*/ 7045 w 10018"/>
              <a:gd name="connsiteY13" fmla="*/ 0 h 10000"/>
              <a:gd name="connsiteX14" fmla="*/ 7109 w 10018"/>
              <a:gd name="connsiteY14" fmla="*/ 335 h 10000"/>
              <a:gd name="connsiteX15" fmla="*/ 7109 w 10018"/>
              <a:gd name="connsiteY15" fmla="*/ 8575 h 10000"/>
              <a:gd name="connsiteX16" fmla="*/ 7171 w 10018"/>
              <a:gd name="connsiteY16" fmla="*/ 8910 h 10000"/>
              <a:gd name="connsiteX17" fmla="*/ 9958 w 10018"/>
              <a:gd name="connsiteY17" fmla="*/ 8910 h 10000"/>
              <a:gd name="connsiteX18" fmla="*/ 10018 w 10018"/>
              <a:gd name="connsiteY18" fmla="*/ 8575 h 10000"/>
              <a:gd name="connsiteX0" fmla="*/ 0 w 10023"/>
              <a:gd name="connsiteY0" fmla="*/ 7857 h 10000"/>
              <a:gd name="connsiteX1" fmla="*/ 629 w 10023"/>
              <a:gd name="connsiteY1" fmla="*/ 7868 h 10000"/>
              <a:gd name="connsiteX2" fmla="*/ 691 w 10023"/>
              <a:gd name="connsiteY2" fmla="*/ 7533 h 10000"/>
              <a:gd name="connsiteX3" fmla="*/ 691 w 10023"/>
              <a:gd name="connsiteY3" fmla="*/ 1796 h 10000"/>
              <a:gd name="connsiteX4" fmla="*/ 751 w 10023"/>
              <a:gd name="connsiteY4" fmla="*/ 1461 h 10000"/>
              <a:gd name="connsiteX5" fmla="*/ 3522 w 10023"/>
              <a:gd name="connsiteY5" fmla="*/ 1461 h 10000"/>
              <a:gd name="connsiteX6" fmla="*/ 3582 w 10023"/>
              <a:gd name="connsiteY6" fmla="*/ 1796 h 10000"/>
              <a:gd name="connsiteX7" fmla="*/ 3582 w 10023"/>
              <a:gd name="connsiteY7" fmla="*/ 9665 h 10000"/>
              <a:gd name="connsiteX8" fmla="*/ 3644 w 10023"/>
              <a:gd name="connsiteY8" fmla="*/ 10000 h 10000"/>
              <a:gd name="connsiteX9" fmla="*/ 5556 w 10023"/>
              <a:gd name="connsiteY9" fmla="*/ 10000 h 10000"/>
              <a:gd name="connsiteX10" fmla="*/ 5617 w 10023"/>
              <a:gd name="connsiteY10" fmla="*/ 9665 h 10000"/>
              <a:gd name="connsiteX11" fmla="*/ 5617 w 10023"/>
              <a:gd name="connsiteY11" fmla="*/ 335 h 10000"/>
              <a:gd name="connsiteX12" fmla="*/ 5678 w 10023"/>
              <a:gd name="connsiteY12" fmla="*/ 0 h 10000"/>
              <a:gd name="connsiteX13" fmla="*/ 7050 w 10023"/>
              <a:gd name="connsiteY13" fmla="*/ 0 h 10000"/>
              <a:gd name="connsiteX14" fmla="*/ 7114 w 10023"/>
              <a:gd name="connsiteY14" fmla="*/ 335 h 10000"/>
              <a:gd name="connsiteX15" fmla="*/ 7114 w 10023"/>
              <a:gd name="connsiteY15" fmla="*/ 8575 h 10000"/>
              <a:gd name="connsiteX16" fmla="*/ 7176 w 10023"/>
              <a:gd name="connsiteY16" fmla="*/ 8910 h 10000"/>
              <a:gd name="connsiteX17" fmla="*/ 9963 w 10023"/>
              <a:gd name="connsiteY17" fmla="*/ 8910 h 10000"/>
              <a:gd name="connsiteX18" fmla="*/ 10023 w 10023"/>
              <a:gd name="connsiteY18" fmla="*/ 8575 h 10000"/>
              <a:gd name="connsiteX0" fmla="*/ 0 w 10023"/>
              <a:gd name="connsiteY0" fmla="*/ 7857 h 10000"/>
              <a:gd name="connsiteX1" fmla="*/ 629 w 10023"/>
              <a:gd name="connsiteY1" fmla="*/ 7868 h 10000"/>
              <a:gd name="connsiteX2" fmla="*/ 691 w 10023"/>
              <a:gd name="connsiteY2" fmla="*/ 7533 h 10000"/>
              <a:gd name="connsiteX3" fmla="*/ 691 w 10023"/>
              <a:gd name="connsiteY3" fmla="*/ 1796 h 10000"/>
              <a:gd name="connsiteX4" fmla="*/ 751 w 10023"/>
              <a:gd name="connsiteY4" fmla="*/ 1461 h 10000"/>
              <a:gd name="connsiteX5" fmla="*/ 3522 w 10023"/>
              <a:gd name="connsiteY5" fmla="*/ 1461 h 10000"/>
              <a:gd name="connsiteX6" fmla="*/ 3582 w 10023"/>
              <a:gd name="connsiteY6" fmla="*/ 1796 h 10000"/>
              <a:gd name="connsiteX7" fmla="*/ 3582 w 10023"/>
              <a:gd name="connsiteY7" fmla="*/ 9665 h 10000"/>
              <a:gd name="connsiteX8" fmla="*/ 3644 w 10023"/>
              <a:gd name="connsiteY8" fmla="*/ 10000 h 10000"/>
              <a:gd name="connsiteX9" fmla="*/ 5556 w 10023"/>
              <a:gd name="connsiteY9" fmla="*/ 10000 h 10000"/>
              <a:gd name="connsiteX10" fmla="*/ 5617 w 10023"/>
              <a:gd name="connsiteY10" fmla="*/ 9665 h 10000"/>
              <a:gd name="connsiteX11" fmla="*/ 5617 w 10023"/>
              <a:gd name="connsiteY11" fmla="*/ 335 h 10000"/>
              <a:gd name="connsiteX12" fmla="*/ 5678 w 10023"/>
              <a:gd name="connsiteY12" fmla="*/ 0 h 10000"/>
              <a:gd name="connsiteX13" fmla="*/ 7050 w 10023"/>
              <a:gd name="connsiteY13" fmla="*/ 0 h 10000"/>
              <a:gd name="connsiteX14" fmla="*/ 7114 w 10023"/>
              <a:gd name="connsiteY14" fmla="*/ 335 h 10000"/>
              <a:gd name="connsiteX15" fmla="*/ 7114 w 10023"/>
              <a:gd name="connsiteY15" fmla="*/ 8575 h 10000"/>
              <a:gd name="connsiteX16" fmla="*/ 7176 w 10023"/>
              <a:gd name="connsiteY16" fmla="*/ 8910 h 10000"/>
              <a:gd name="connsiteX17" fmla="*/ 10023 w 10023"/>
              <a:gd name="connsiteY17" fmla="*/ 8575 h 10000"/>
              <a:gd name="connsiteX0" fmla="*/ 0 w 8783"/>
              <a:gd name="connsiteY0" fmla="*/ 7857 h 10000"/>
              <a:gd name="connsiteX1" fmla="*/ 629 w 8783"/>
              <a:gd name="connsiteY1" fmla="*/ 7868 h 10000"/>
              <a:gd name="connsiteX2" fmla="*/ 691 w 8783"/>
              <a:gd name="connsiteY2" fmla="*/ 7533 h 10000"/>
              <a:gd name="connsiteX3" fmla="*/ 691 w 8783"/>
              <a:gd name="connsiteY3" fmla="*/ 1796 h 10000"/>
              <a:gd name="connsiteX4" fmla="*/ 751 w 8783"/>
              <a:gd name="connsiteY4" fmla="*/ 1461 h 10000"/>
              <a:gd name="connsiteX5" fmla="*/ 3522 w 8783"/>
              <a:gd name="connsiteY5" fmla="*/ 1461 h 10000"/>
              <a:gd name="connsiteX6" fmla="*/ 3582 w 8783"/>
              <a:gd name="connsiteY6" fmla="*/ 1796 h 10000"/>
              <a:gd name="connsiteX7" fmla="*/ 3582 w 8783"/>
              <a:gd name="connsiteY7" fmla="*/ 9665 h 10000"/>
              <a:gd name="connsiteX8" fmla="*/ 3644 w 8783"/>
              <a:gd name="connsiteY8" fmla="*/ 10000 h 10000"/>
              <a:gd name="connsiteX9" fmla="*/ 5556 w 8783"/>
              <a:gd name="connsiteY9" fmla="*/ 10000 h 10000"/>
              <a:gd name="connsiteX10" fmla="*/ 5617 w 8783"/>
              <a:gd name="connsiteY10" fmla="*/ 9665 h 10000"/>
              <a:gd name="connsiteX11" fmla="*/ 5617 w 8783"/>
              <a:gd name="connsiteY11" fmla="*/ 335 h 10000"/>
              <a:gd name="connsiteX12" fmla="*/ 5678 w 8783"/>
              <a:gd name="connsiteY12" fmla="*/ 0 h 10000"/>
              <a:gd name="connsiteX13" fmla="*/ 7050 w 8783"/>
              <a:gd name="connsiteY13" fmla="*/ 0 h 10000"/>
              <a:gd name="connsiteX14" fmla="*/ 7114 w 8783"/>
              <a:gd name="connsiteY14" fmla="*/ 335 h 10000"/>
              <a:gd name="connsiteX15" fmla="*/ 7114 w 8783"/>
              <a:gd name="connsiteY15" fmla="*/ 8575 h 10000"/>
              <a:gd name="connsiteX16" fmla="*/ 7176 w 8783"/>
              <a:gd name="connsiteY16" fmla="*/ 8910 h 10000"/>
              <a:gd name="connsiteX17" fmla="*/ 8783 w 8783"/>
              <a:gd name="connsiteY17" fmla="*/ 8893 h 10000"/>
              <a:gd name="connsiteX0" fmla="*/ 0 w 9997"/>
              <a:gd name="connsiteY0" fmla="*/ 7857 h 10000"/>
              <a:gd name="connsiteX1" fmla="*/ 716 w 9997"/>
              <a:gd name="connsiteY1" fmla="*/ 7868 h 10000"/>
              <a:gd name="connsiteX2" fmla="*/ 787 w 9997"/>
              <a:gd name="connsiteY2" fmla="*/ 7533 h 10000"/>
              <a:gd name="connsiteX3" fmla="*/ 787 w 9997"/>
              <a:gd name="connsiteY3" fmla="*/ 1796 h 10000"/>
              <a:gd name="connsiteX4" fmla="*/ 855 w 9997"/>
              <a:gd name="connsiteY4" fmla="*/ 1461 h 10000"/>
              <a:gd name="connsiteX5" fmla="*/ 4010 w 9997"/>
              <a:gd name="connsiteY5" fmla="*/ 1461 h 10000"/>
              <a:gd name="connsiteX6" fmla="*/ 4078 w 9997"/>
              <a:gd name="connsiteY6" fmla="*/ 1796 h 10000"/>
              <a:gd name="connsiteX7" fmla="*/ 4078 w 9997"/>
              <a:gd name="connsiteY7" fmla="*/ 9665 h 10000"/>
              <a:gd name="connsiteX8" fmla="*/ 4149 w 9997"/>
              <a:gd name="connsiteY8" fmla="*/ 10000 h 10000"/>
              <a:gd name="connsiteX9" fmla="*/ 6326 w 9997"/>
              <a:gd name="connsiteY9" fmla="*/ 10000 h 10000"/>
              <a:gd name="connsiteX10" fmla="*/ 6395 w 9997"/>
              <a:gd name="connsiteY10" fmla="*/ 9665 h 10000"/>
              <a:gd name="connsiteX11" fmla="*/ 6395 w 9997"/>
              <a:gd name="connsiteY11" fmla="*/ 335 h 10000"/>
              <a:gd name="connsiteX12" fmla="*/ 6465 w 9997"/>
              <a:gd name="connsiteY12" fmla="*/ 0 h 10000"/>
              <a:gd name="connsiteX13" fmla="*/ 8027 w 9997"/>
              <a:gd name="connsiteY13" fmla="*/ 0 h 10000"/>
              <a:gd name="connsiteX14" fmla="*/ 8100 w 9997"/>
              <a:gd name="connsiteY14" fmla="*/ 335 h 10000"/>
              <a:gd name="connsiteX15" fmla="*/ 8100 w 9997"/>
              <a:gd name="connsiteY15" fmla="*/ 8575 h 10000"/>
              <a:gd name="connsiteX16" fmla="*/ 8170 w 9997"/>
              <a:gd name="connsiteY16" fmla="*/ 8910 h 10000"/>
              <a:gd name="connsiteX17" fmla="*/ 9997 w 9997"/>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1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68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10 h 10000"/>
              <a:gd name="connsiteX17" fmla="*/ 10000 w 10000"/>
              <a:gd name="connsiteY17" fmla="*/ 8927 h 10000"/>
              <a:gd name="connsiteX0" fmla="*/ 0 w 10000"/>
              <a:gd name="connsiteY0" fmla="*/ 7857 h 10000"/>
              <a:gd name="connsiteX1" fmla="*/ 726 w 10000"/>
              <a:gd name="connsiteY1" fmla="*/ 7855 h 10000"/>
              <a:gd name="connsiteX2" fmla="*/ 787 w 10000"/>
              <a:gd name="connsiteY2" fmla="*/ 7533 h 10000"/>
              <a:gd name="connsiteX3" fmla="*/ 787 w 10000"/>
              <a:gd name="connsiteY3" fmla="*/ 1796 h 10000"/>
              <a:gd name="connsiteX4" fmla="*/ 855 w 10000"/>
              <a:gd name="connsiteY4" fmla="*/ 1461 h 10000"/>
              <a:gd name="connsiteX5" fmla="*/ 4011 w 10000"/>
              <a:gd name="connsiteY5" fmla="*/ 1461 h 10000"/>
              <a:gd name="connsiteX6" fmla="*/ 4079 w 10000"/>
              <a:gd name="connsiteY6" fmla="*/ 1796 h 10000"/>
              <a:gd name="connsiteX7" fmla="*/ 4079 w 10000"/>
              <a:gd name="connsiteY7" fmla="*/ 9665 h 10000"/>
              <a:gd name="connsiteX8" fmla="*/ 4150 w 10000"/>
              <a:gd name="connsiteY8" fmla="*/ 10000 h 10000"/>
              <a:gd name="connsiteX9" fmla="*/ 6328 w 10000"/>
              <a:gd name="connsiteY9" fmla="*/ 10000 h 10000"/>
              <a:gd name="connsiteX10" fmla="*/ 6397 w 10000"/>
              <a:gd name="connsiteY10" fmla="*/ 9665 h 10000"/>
              <a:gd name="connsiteX11" fmla="*/ 6397 w 10000"/>
              <a:gd name="connsiteY11" fmla="*/ 335 h 10000"/>
              <a:gd name="connsiteX12" fmla="*/ 6467 w 10000"/>
              <a:gd name="connsiteY12" fmla="*/ 0 h 10000"/>
              <a:gd name="connsiteX13" fmla="*/ 8029 w 10000"/>
              <a:gd name="connsiteY13" fmla="*/ 0 h 10000"/>
              <a:gd name="connsiteX14" fmla="*/ 8102 w 10000"/>
              <a:gd name="connsiteY14" fmla="*/ 335 h 10000"/>
              <a:gd name="connsiteX15" fmla="*/ 8102 w 10000"/>
              <a:gd name="connsiteY15" fmla="*/ 8575 h 10000"/>
              <a:gd name="connsiteX16" fmla="*/ 8172 w 10000"/>
              <a:gd name="connsiteY16" fmla="*/ 8935 h 10000"/>
              <a:gd name="connsiteX17" fmla="*/ 10000 w 10000"/>
              <a:gd name="connsiteY17" fmla="*/ 8927 h 10000"/>
              <a:gd name="connsiteX0" fmla="*/ 0 w 10008"/>
              <a:gd name="connsiteY0" fmla="*/ 7857 h 10000"/>
              <a:gd name="connsiteX1" fmla="*/ 726 w 10008"/>
              <a:gd name="connsiteY1" fmla="*/ 7855 h 10000"/>
              <a:gd name="connsiteX2" fmla="*/ 787 w 10008"/>
              <a:gd name="connsiteY2" fmla="*/ 7533 h 10000"/>
              <a:gd name="connsiteX3" fmla="*/ 787 w 10008"/>
              <a:gd name="connsiteY3" fmla="*/ 1796 h 10000"/>
              <a:gd name="connsiteX4" fmla="*/ 855 w 10008"/>
              <a:gd name="connsiteY4" fmla="*/ 1461 h 10000"/>
              <a:gd name="connsiteX5" fmla="*/ 4011 w 10008"/>
              <a:gd name="connsiteY5" fmla="*/ 1461 h 10000"/>
              <a:gd name="connsiteX6" fmla="*/ 4079 w 10008"/>
              <a:gd name="connsiteY6" fmla="*/ 1796 h 10000"/>
              <a:gd name="connsiteX7" fmla="*/ 4079 w 10008"/>
              <a:gd name="connsiteY7" fmla="*/ 9665 h 10000"/>
              <a:gd name="connsiteX8" fmla="*/ 4150 w 10008"/>
              <a:gd name="connsiteY8" fmla="*/ 10000 h 10000"/>
              <a:gd name="connsiteX9" fmla="*/ 6328 w 10008"/>
              <a:gd name="connsiteY9" fmla="*/ 10000 h 10000"/>
              <a:gd name="connsiteX10" fmla="*/ 6397 w 10008"/>
              <a:gd name="connsiteY10" fmla="*/ 9665 h 10000"/>
              <a:gd name="connsiteX11" fmla="*/ 6397 w 10008"/>
              <a:gd name="connsiteY11" fmla="*/ 335 h 10000"/>
              <a:gd name="connsiteX12" fmla="*/ 6467 w 10008"/>
              <a:gd name="connsiteY12" fmla="*/ 0 h 10000"/>
              <a:gd name="connsiteX13" fmla="*/ 8029 w 10008"/>
              <a:gd name="connsiteY13" fmla="*/ 0 h 10000"/>
              <a:gd name="connsiteX14" fmla="*/ 8102 w 10008"/>
              <a:gd name="connsiteY14" fmla="*/ 335 h 10000"/>
              <a:gd name="connsiteX15" fmla="*/ 8102 w 10008"/>
              <a:gd name="connsiteY15" fmla="*/ 8575 h 10000"/>
              <a:gd name="connsiteX16" fmla="*/ 8172 w 10008"/>
              <a:gd name="connsiteY16" fmla="*/ 8935 h 10000"/>
              <a:gd name="connsiteX17" fmla="*/ 10008 w 10008"/>
              <a:gd name="connsiteY17" fmla="*/ 8927 h 10000"/>
              <a:gd name="connsiteX0" fmla="*/ 0 w 10016"/>
              <a:gd name="connsiteY0" fmla="*/ 7857 h 10000"/>
              <a:gd name="connsiteX1" fmla="*/ 726 w 10016"/>
              <a:gd name="connsiteY1" fmla="*/ 7855 h 10000"/>
              <a:gd name="connsiteX2" fmla="*/ 787 w 10016"/>
              <a:gd name="connsiteY2" fmla="*/ 7533 h 10000"/>
              <a:gd name="connsiteX3" fmla="*/ 787 w 10016"/>
              <a:gd name="connsiteY3" fmla="*/ 1796 h 10000"/>
              <a:gd name="connsiteX4" fmla="*/ 855 w 10016"/>
              <a:gd name="connsiteY4" fmla="*/ 1461 h 10000"/>
              <a:gd name="connsiteX5" fmla="*/ 4011 w 10016"/>
              <a:gd name="connsiteY5" fmla="*/ 1461 h 10000"/>
              <a:gd name="connsiteX6" fmla="*/ 4079 w 10016"/>
              <a:gd name="connsiteY6" fmla="*/ 1796 h 10000"/>
              <a:gd name="connsiteX7" fmla="*/ 4079 w 10016"/>
              <a:gd name="connsiteY7" fmla="*/ 9665 h 10000"/>
              <a:gd name="connsiteX8" fmla="*/ 4150 w 10016"/>
              <a:gd name="connsiteY8" fmla="*/ 10000 h 10000"/>
              <a:gd name="connsiteX9" fmla="*/ 6328 w 10016"/>
              <a:gd name="connsiteY9" fmla="*/ 10000 h 10000"/>
              <a:gd name="connsiteX10" fmla="*/ 6397 w 10016"/>
              <a:gd name="connsiteY10" fmla="*/ 9665 h 10000"/>
              <a:gd name="connsiteX11" fmla="*/ 6397 w 10016"/>
              <a:gd name="connsiteY11" fmla="*/ 335 h 10000"/>
              <a:gd name="connsiteX12" fmla="*/ 6467 w 10016"/>
              <a:gd name="connsiteY12" fmla="*/ 0 h 10000"/>
              <a:gd name="connsiteX13" fmla="*/ 8029 w 10016"/>
              <a:gd name="connsiteY13" fmla="*/ 0 h 10000"/>
              <a:gd name="connsiteX14" fmla="*/ 8102 w 10016"/>
              <a:gd name="connsiteY14" fmla="*/ 335 h 10000"/>
              <a:gd name="connsiteX15" fmla="*/ 8102 w 10016"/>
              <a:gd name="connsiteY15" fmla="*/ 8575 h 10000"/>
              <a:gd name="connsiteX16" fmla="*/ 8172 w 10016"/>
              <a:gd name="connsiteY16" fmla="*/ 8935 h 10000"/>
              <a:gd name="connsiteX17" fmla="*/ 10016 w 10016"/>
              <a:gd name="connsiteY17" fmla="*/ 8940 h 10000"/>
              <a:gd name="connsiteX0" fmla="*/ 0 w 10016"/>
              <a:gd name="connsiteY0" fmla="*/ 7857 h 10000"/>
              <a:gd name="connsiteX1" fmla="*/ 726 w 10016"/>
              <a:gd name="connsiteY1" fmla="*/ 7855 h 10000"/>
              <a:gd name="connsiteX2" fmla="*/ 787 w 10016"/>
              <a:gd name="connsiteY2" fmla="*/ 7533 h 10000"/>
              <a:gd name="connsiteX3" fmla="*/ 787 w 10016"/>
              <a:gd name="connsiteY3" fmla="*/ 1796 h 10000"/>
              <a:gd name="connsiteX4" fmla="*/ 855 w 10016"/>
              <a:gd name="connsiteY4" fmla="*/ 1461 h 10000"/>
              <a:gd name="connsiteX5" fmla="*/ 4011 w 10016"/>
              <a:gd name="connsiteY5" fmla="*/ 1461 h 10000"/>
              <a:gd name="connsiteX6" fmla="*/ 4079 w 10016"/>
              <a:gd name="connsiteY6" fmla="*/ 1796 h 10000"/>
              <a:gd name="connsiteX7" fmla="*/ 4079 w 10016"/>
              <a:gd name="connsiteY7" fmla="*/ 9665 h 10000"/>
              <a:gd name="connsiteX8" fmla="*/ 4150 w 10016"/>
              <a:gd name="connsiteY8" fmla="*/ 10000 h 10000"/>
              <a:gd name="connsiteX9" fmla="*/ 6328 w 10016"/>
              <a:gd name="connsiteY9" fmla="*/ 10000 h 10000"/>
              <a:gd name="connsiteX10" fmla="*/ 6397 w 10016"/>
              <a:gd name="connsiteY10" fmla="*/ 9665 h 10000"/>
              <a:gd name="connsiteX11" fmla="*/ 6397 w 10016"/>
              <a:gd name="connsiteY11" fmla="*/ 335 h 10000"/>
              <a:gd name="connsiteX12" fmla="*/ 6467 w 10016"/>
              <a:gd name="connsiteY12" fmla="*/ 0 h 10000"/>
              <a:gd name="connsiteX13" fmla="*/ 8029 w 10016"/>
              <a:gd name="connsiteY13" fmla="*/ 0 h 10000"/>
              <a:gd name="connsiteX14" fmla="*/ 8102 w 10016"/>
              <a:gd name="connsiteY14" fmla="*/ 335 h 10000"/>
              <a:gd name="connsiteX15" fmla="*/ 8102 w 10016"/>
              <a:gd name="connsiteY15" fmla="*/ 8575 h 10000"/>
              <a:gd name="connsiteX16" fmla="*/ 8172 w 10016"/>
              <a:gd name="connsiteY16" fmla="*/ 8935 h 10000"/>
              <a:gd name="connsiteX17" fmla="*/ 10016 w 10016"/>
              <a:gd name="connsiteY17" fmla="*/ 8927 h 10000"/>
              <a:gd name="connsiteX0" fmla="*/ 0 w 10050"/>
              <a:gd name="connsiteY0" fmla="*/ 7857 h 10000"/>
              <a:gd name="connsiteX1" fmla="*/ 726 w 10050"/>
              <a:gd name="connsiteY1" fmla="*/ 7855 h 10000"/>
              <a:gd name="connsiteX2" fmla="*/ 787 w 10050"/>
              <a:gd name="connsiteY2" fmla="*/ 7533 h 10000"/>
              <a:gd name="connsiteX3" fmla="*/ 787 w 10050"/>
              <a:gd name="connsiteY3" fmla="*/ 1796 h 10000"/>
              <a:gd name="connsiteX4" fmla="*/ 855 w 10050"/>
              <a:gd name="connsiteY4" fmla="*/ 1461 h 10000"/>
              <a:gd name="connsiteX5" fmla="*/ 4011 w 10050"/>
              <a:gd name="connsiteY5" fmla="*/ 1461 h 10000"/>
              <a:gd name="connsiteX6" fmla="*/ 4079 w 10050"/>
              <a:gd name="connsiteY6" fmla="*/ 1796 h 10000"/>
              <a:gd name="connsiteX7" fmla="*/ 4079 w 10050"/>
              <a:gd name="connsiteY7" fmla="*/ 9665 h 10000"/>
              <a:gd name="connsiteX8" fmla="*/ 4150 w 10050"/>
              <a:gd name="connsiteY8" fmla="*/ 10000 h 10000"/>
              <a:gd name="connsiteX9" fmla="*/ 6328 w 10050"/>
              <a:gd name="connsiteY9" fmla="*/ 10000 h 10000"/>
              <a:gd name="connsiteX10" fmla="*/ 6397 w 10050"/>
              <a:gd name="connsiteY10" fmla="*/ 9665 h 10000"/>
              <a:gd name="connsiteX11" fmla="*/ 6397 w 10050"/>
              <a:gd name="connsiteY11" fmla="*/ 335 h 10000"/>
              <a:gd name="connsiteX12" fmla="*/ 6467 w 10050"/>
              <a:gd name="connsiteY12" fmla="*/ 0 h 10000"/>
              <a:gd name="connsiteX13" fmla="*/ 8029 w 10050"/>
              <a:gd name="connsiteY13" fmla="*/ 0 h 10000"/>
              <a:gd name="connsiteX14" fmla="*/ 8102 w 10050"/>
              <a:gd name="connsiteY14" fmla="*/ 335 h 10000"/>
              <a:gd name="connsiteX15" fmla="*/ 8102 w 10050"/>
              <a:gd name="connsiteY15" fmla="*/ 8575 h 10000"/>
              <a:gd name="connsiteX16" fmla="*/ 8172 w 10050"/>
              <a:gd name="connsiteY16" fmla="*/ 8935 h 10000"/>
              <a:gd name="connsiteX17" fmla="*/ 10050 w 10050"/>
              <a:gd name="connsiteY17" fmla="*/ 8927 h 10000"/>
              <a:gd name="connsiteX0" fmla="*/ 0 w 10037"/>
              <a:gd name="connsiteY0" fmla="*/ 7857 h 10000"/>
              <a:gd name="connsiteX1" fmla="*/ 726 w 10037"/>
              <a:gd name="connsiteY1" fmla="*/ 7855 h 10000"/>
              <a:gd name="connsiteX2" fmla="*/ 787 w 10037"/>
              <a:gd name="connsiteY2" fmla="*/ 7533 h 10000"/>
              <a:gd name="connsiteX3" fmla="*/ 787 w 10037"/>
              <a:gd name="connsiteY3" fmla="*/ 1796 h 10000"/>
              <a:gd name="connsiteX4" fmla="*/ 855 w 10037"/>
              <a:gd name="connsiteY4" fmla="*/ 1461 h 10000"/>
              <a:gd name="connsiteX5" fmla="*/ 4011 w 10037"/>
              <a:gd name="connsiteY5" fmla="*/ 1461 h 10000"/>
              <a:gd name="connsiteX6" fmla="*/ 4079 w 10037"/>
              <a:gd name="connsiteY6" fmla="*/ 1796 h 10000"/>
              <a:gd name="connsiteX7" fmla="*/ 4079 w 10037"/>
              <a:gd name="connsiteY7" fmla="*/ 9665 h 10000"/>
              <a:gd name="connsiteX8" fmla="*/ 4150 w 10037"/>
              <a:gd name="connsiteY8" fmla="*/ 10000 h 10000"/>
              <a:gd name="connsiteX9" fmla="*/ 6328 w 10037"/>
              <a:gd name="connsiteY9" fmla="*/ 10000 h 10000"/>
              <a:gd name="connsiteX10" fmla="*/ 6397 w 10037"/>
              <a:gd name="connsiteY10" fmla="*/ 9665 h 10000"/>
              <a:gd name="connsiteX11" fmla="*/ 6397 w 10037"/>
              <a:gd name="connsiteY11" fmla="*/ 335 h 10000"/>
              <a:gd name="connsiteX12" fmla="*/ 6467 w 10037"/>
              <a:gd name="connsiteY12" fmla="*/ 0 h 10000"/>
              <a:gd name="connsiteX13" fmla="*/ 8029 w 10037"/>
              <a:gd name="connsiteY13" fmla="*/ 0 h 10000"/>
              <a:gd name="connsiteX14" fmla="*/ 8102 w 10037"/>
              <a:gd name="connsiteY14" fmla="*/ 335 h 10000"/>
              <a:gd name="connsiteX15" fmla="*/ 8102 w 10037"/>
              <a:gd name="connsiteY15" fmla="*/ 8575 h 10000"/>
              <a:gd name="connsiteX16" fmla="*/ 8172 w 10037"/>
              <a:gd name="connsiteY16" fmla="*/ 8935 h 10000"/>
              <a:gd name="connsiteX17" fmla="*/ 10037 w 10037"/>
              <a:gd name="connsiteY17" fmla="*/ 8940 h 10000"/>
              <a:gd name="connsiteX0" fmla="*/ 0 w 10037"/>
              <a:gd name="connsiteY0" fmla="*/ 7857 h 10000"/>
              <a:gd name="connsiteX1" fmla="*/ 726 w 10037"/>
              <a:gd name="connsiteY1" fmla="*/ 7855 h 10000"/>
              <a:gd name="connsiteX2" fmla="*/ 787 w 10037"/>
              <a:gd name="connsiteY2" fmla="*/ 7533 h 10000"/>
              <a:gd name="connsiteX3" fmla="*/ 787 w 10037"/>
              <a:gd name="connsiteY3" fmla="*/ 1796 h 10000"/>
              <a:gd name="connsiteX4" fmla="*/ 855 w 10037"/>
              <a:gd name="connsiteY4" fmla="*/ 1461 h 10000"/>
              <a:gd name="connsiteX5" fmla="*/ 4011 w 10037"/>
              <a:gd name="connsiteY5" fmla="*/ 1461 h 10000"/>
              <a:gd name="connsiteX6" fmla="*/ 4079 w 10037"/>
              <a:gd name="connsiteY6" fmla="*/ 1796 h 10000"/>
              <a:gd name="connsiteX7" fmla="*/ 4079 w 10037"/>
              <a:gd name="connsiteY7" fmla="*/ 9665 h 10000"/>
              <a:gd name="connsiteX8" fmla="*/ 4150 w 10037"/>
              <a:gd name="connsiteY8" fmla="*/ 10000 h 10000"/>
              <a:gd name="connsiteX9" fmla="*/ 6328 w 10037"/>
              <a:gd name="connsiteY9" fmla="*/ 10000 h 10000"/>
              <a:gd name="connsiteX10" fmla="*/ 6397 w 10037"/>
              <a:gd name="connsiteY10" fmla="*/ 9665 h 10000"/>
              <a:gd name="connsiteX11" fmla="*/ 6397 w 10037"/>
              <a:gd name="connsiteY11" fmla="*/ 335 h 10000"/>
              <a:gd name="connsiteX12" fmla="*/ 6467 w 10037"/>
              <a:gd name="connsiteY12" fmla="*/ 0 h 10000"/>
              <a:gd name="connsiteX13" fmla="*/ 8029 w 10037"/>
              <a:gd name="connsiteY13" fmla="*/ 0 h 10000"/>
              <a:gd name="connsiteX14" fmla="*/ 8102 w 10037"/>
              <a:gd name="connsiteY14" fmla="*/ 335 h 10000"/>
              <a:gd name="connsiteX15" fmla="*/ 8102 w 10037"/>
              <a:gd name="connsiteY15" fmla="*/ 8575 h 10000"/>
              <a:gd name="connsiteX16" fmla="*/ 8172 w 10037"/>
              <a:gd name="connsiteY16" fmla="*/ 8935 h 10000"/>
              <a:gd name="connsiteX17" fmla="*/ 10037 w 10037"/>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34"/>
              <a:gd name="connsiteY0" fmla="*/ 7857 h 10000"/>
              <a:gd name="connsiteX1" fmla="*/ 726 w 10034"/>
              <a:gd name="connsiteY1" fmla="*/ 7855 h 10000"/>
              <a:gd name="connsiteX2" fmla="*/ 787 w 10034"/>
              <a:gd name="connsiteY2" fmla="*/ 7533 h 10000"/>
              <a:gd name="connsiteX3" fmla="*/ 787 w 10034"/>
              <a:gd name="connsiteY3" fmla="*/ 1796 h 10000"/>
              <a:gd name="connsiteX4" fmla="*/ 855 w 10034"/>
              <a:gd name="connsiteY4" fmla="*/ 1461 h 10000"/>
              <a:gd name="connsiteX5" fmla="*/ 4011 w 10034"/>
              <a:gd name="connsiteY5" fmla="*/ 1461 h 10000"/>
              <a:gd name="connsiteX6" fmla="*/ 4079 w 10034"/>
              <a:gd name="connsiteY6" fmla="*/ 1796 h 10000"/>
              <a:gd name="connsiteX7" fmla="*/ 4079 w 10034"/>
              <a:gd name="connsiteY7" fmla="*/ 9665 h 10000"/>
              <a:gd name="connsiteX8" fmla="*/ 4150 w 10034"/>
              <a:gd name="connsiteY8" fmla="*/ 10000 h 10000"/>
              <a:gd name="connsiteX9" fmla="*/ 6328 w 10034"/>
              <a:gd name="connsiteY9" fmla="*/ 10000 h 10000"/>
              <a:gd name="connsiteX10" fmla="*/ 6397 w 10034"/>
              <a:gd name="connsiteY10" fmla="*/ 9665 h 10000"/>
              <a:gd name="connsiteX11" fmla="*/ 6397 w 10034"/>
              <a:gd name="connsiteY11" fmla="*/ 335 h 10000"/>
              <a:gd name="connsiteX12" fmla="*/ 6467 w 10034"/>
              <a:gd name="connsiteY12" fmla="*/ 0 h 10000"/>
              <a:gd name="connsiteX13" fmla="*/ 8029 w 10034"/>
              <a:gd name="connsiteY13" fmla="*/ 0 h 10000"/>
              <a:gd name="connsiteX14" fmla="*/ 8102 w 10034"/>
              <a:gd name="connsiteY14" fmla="*/ 335 h 10000"/>
              <a:gd name="connsiteX15" fmla="*/ 8102 w 10034"/>
              <a:gd name="connsiteY15" fmla="*/ 8575 h 10000"/>
              <a:gd name="connsiteX16" fmla="*/ 8172 w 10034"/>
              <a:gd name="connsiteY16" fmla="*/ 8935 h 10000"/>
              <a:gd name="connsiteX17" fmla="*/ 10034 w 10034"/>
              <a:gd name="connsiteY17" fmla="*/ 8915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6"/>
              <a:gd name="connsiteY0" fmla="*/ 7857 h 10000"/>
              <a:gd name="connsiteX1" fmla="*/ 726 w 10026"/>
              <a:gd name="connsiteY1" fmla="*/ 7855 h 10000"/>
              <a:gd name="connsiteX2" fmla="*/ 787 w 10026"/>
              <a:gd name="connsiteY2" fmla="*/ 7533 h 10000"/>
              <a:gd name="connsiteX3" fmla="*/ 787 w 10026"/>
              <a:gd name="connsiteY3" fmla="*/ 1796 h 10000"/>
              <a:gd name="connsiteX4" fmla="*/ 855 w 10026"/>
              <a:gd name="connsiteY4" fmla="*/ 1461 h 10000"/>
              <a:gd name="connsiteX5" fmla="*/ 4011 w 10026"/>
              <a:gd name="connsiteY5" fmla="*/ 1461 h 10000"/>
              <a:gd name="connsiteX6" fmla="*/ 4079 w 10026"/>
              <a:gd name="connsiteY6" fmla="*/ 1796 h 10000"/>
              <a:gd name="connsiteX7" fmla="*/ 4079 w 10026"/>
              <a:gd name="connsiteY7" fmla="*/ 9665 h 10000"/>
              <a:gd name="connsiteX8" fmla="*/ 4150 w 10026"/>
              <a:gd name="connsiteY8" fmla="*/ 10000 h 10000"/>
              <a:gd name="connsiteX9" fmla="*/ 6328 w 10026"/>
              <a:gd name="connsiteY9" fmla="*/ 10000 h 10000"/>
              <a:gd name="connsiteX10" fmla="*/ 6397 w 10026"/>
              <a:gd name="connsiteY10" fmla="*/ 9665 h 10000"/>
              <a:gd name="connsiteX11" fmla="*/ 6397 w 10026"/>
              <a:gd name="connsiteY11" fmla="*/ 335 h 10000"/>
              <a:gd name="connsiteX12" fmla="*/ 6467 w 10026"/>
              <a:gd name="connsiteY12" fmla="*/ 0 h 10000"/>
              <a:gd name="connsiteX13" fmla="*/ 8029 w 10026"/>
              <a:gd name="connsiteY13" fmla="*/ 0 h 10000"/>
              <a:gd name="connsiteX14" fmla="*/ 8102 w 10026"/>
              <a:gd name="connsiteY14" fmla="*/ 335 h 10000"/>
              <a:gd name="connsiteX15" fmla="*/ 8102 w 10026"/>
              <a:gd name="connsiteY15" fmla="*/ 8575 h 10000"/>
              <a:gd name="connsiteX16" fmla="*/ 8172 w 10026"/>
              <a:gd name="connsiteY16" fmla="*/ 8935 h 10000"/>
              <a:gd name="connsiteX17" fmla="*/ 10026 w 10026"/>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41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28 h 10000"/>
              <a:gd name="connsiteX0" fmla="*/ 0 w 10021"/>
              <a:gd name="connsiteY0" fmla="*/ 7857 h 10000"/>
              <a:gd name="connsiteX1" fmla="*/ 726 w 10021"/>
              <a:gd name="connsiteY1" fmla="*/ 7855 h 10000"/>
              <a:gd name="connsiteX2" fmla="*/ 787 w 10021"/>
              <a:gd name="connsiteY2" fmla="*/ 7533 h 10000"/>
              <a:gd name="connsiteX3" fmla="*/ 787 w 10021"/>
              <a:gd name="connsiteY3" fmla="*/ 1796 h 10000"/>
              <a:gd name="connsiteX4" fmla="*/ 855 w 10021"/>
              <a:gd name="connsiteY4" fmla="*/ 1461 h 10000"/>
              <a:gd name="connsiteX5" fmla="*/ 4011 w 10021"/>
              <a:gd name="connsiteY5" fmla="*/ 1461 h 10000"/>
              <a:gd name="connsiteX6" fmla="*/ 4079 w 10021"/>
              <a:gd name="connsiteY6" fmla="*/ 1796 h 10000"/>
              <a:gd name="connsiteX7" fmla="*/ 4079 w 10021"/>
              <a:gd name="connsiteY7" fmla="*/ 9665 h 10000"/>
              <a:gd name="connsiteX8" fmla="*/ 4150 w 10021"/>
              <a:gd name="connsiteY8" fmla="*/ 10000 h 10000"/>
              <a:gd name="connsiteX9" fmla="*/ 6328 w 10021"/>
              <a:gd name="connsiteY9" fmla="*/ 10000 h 10000"/>
              <a:gd name="connsiteX10" fmla="*/ 6397 w 10021"/>
              <a:gd name="connsiteY10" fmla="*/ 9665 h 10000"/>
              <a:gd name="connsiteX11" fmla="*/ 6397 w 10021"/>
              <a:gd name="connsiteY11" fmla="*/ 335 h 10000"/>
              <a:gd name="connsiteX12" fmla="*/ 6467 w 10021"/>
              <a:gd name="connsiteY12" fmla="*/ 0 h 10000"/>
              <a:gd name="connsiteX13" fmla="*/ 8029 w 10021"/>
              <a:gd name="connsiteY13" fmla="*/ 0 h 10000"/>
              <a:gd name="connsiteX14" fmla="*/ 8102 w 10021"/>
              <a:gd name="connsiteY14" fmla="*/ 335 h 10000"/>
              <a:gd name="connsiteX15" fmla="*/ 8102 w 10021"/>
              <a:gd name="connsiteY15" fmla="*/ 8575 h 10000"/>
              <a:gd name="connsiteX16" fmla="*/ 8172 w 10021"/>
              <a:gd name="connsiteY16" fmla="*/ 8935 h 10000"/>
              <a:gd name="connsiteX17" fmla="*/ 10021 w 10021"/>
              <a:gd name="connsiteY17" fmla="*/ 8966 h 10000"/>
              <a:gd name="connsiteX0" fmla="*/ 0 w 9995"/>
              <a:gd name="connsiteY0" fmla="*/ 7857 h 10000"/>
              <a:gd name="connsiteX1" fmla="*/ 726 w 9995"/>
              <a:gd name="connsiteY1" fmla="*/ 7855 h 10000"/>
              <a:gd name="connsiteX2" fmla="*/ 787 w 9995"/>
              <a:gd name="connsiteY2" fmla="*/ 7533 h 10000"/>
              <a:gd name="connsiteX3" fmla="*/ 787 w 9995"/>
              <a:gd name="connsiteY3" fmla="*/ 1796 h 10000"/>
              <a:gd name="connsiteX4" fmla="*/ 855 w 9995"/>
              <a:gd name="connsiteY4" fmla="*/ 1461 h 10000"/>
              <a:gd name="connsiteX5" fmla="*/ 4011 w 9995"/>
              <a:gd name="connsiteY5" fmla="*/ 1461 h 10000"/>
              <a:gd name="connsiteX6" fmla="*/ 4079 w 9995"/>
              <a:gd name="connsiteY6" fmla="*/ 1796 h 10000"/>
              <a:gd name="connsiteX7" fmla="*/ 4079 w 9995"/>
              <a:gd name="connsiteY7" fmla="*/ 9665 h 10000"/>
              <a:gd name="connsiteX8" fmla="*/ 4150 w 9995"/>
              <a:gd name="connsiteY8" fmla="*/ 10000 h 10000"/>
              <a:gd name="connsiteX9" fmla="*/ 6328 w 9995"/>
              <a:gd name="connsiteY9" fmla="*/ 10000 h 10000"/>
              <a:gd name="connsiteX10" fmla="*/ 6397 w 9995"/>
              <a:gd name="connsiteY10" fmla="*/ 9665 h 10000"/>
              <a:gd name="connsiteX11" fmla="*/ 6397 w 9995"/>
              <a:gd name="connsiteY11" fmla="*/ 335 h 10000"/>
              <a:gd name="connsiteX12" fmla="*/ 6467 w 9995"/>
              <a:gd name="connsiteY12" fmla="*/ 0 h 10000"/>
              <a:gd name="connsiteX13" fmla="*/ 8029 w 9995"/>
              <a:gd name="connsiteY13" fmla="*/ 0 h 10000"/>
              <a:gd name="connsiteX14" fmla="*/ 8102 w 9995"/>
              <a:gd name="connsiteY14" fmla="*/ 335 h 10000"/>
              <a:gd name="connsiteX15" fmla="*/ 8102 w 9995"/>
              <a:gd name="connsiteY15" fmla="*/ 8575 h 10000"/>
              <a:gd name="connsiteX16" fmla="*/ 8172 w 9995"/>
              <a:gd name="connsiteY16" fmla="*/ 8935 h 10000"/>
              <a:gd name="connsiteX17" fmla="*/ 9995 w 9995"/>
              <a:gd name="connsiteY17" fmla="*/ 8916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05"/>
              <a:gd name="connsiteY0" fmla="*/ 7857 h 10000"/>
              <a:gd name="connsiteX1" fmla="*/ 726 w 10005"/>
              <a:gd name="connsiteY1" fmla="*/ 7855 h 10000"/>
              <a:gd name="connsiteX2" fmla="*/ 787 w 10005"/>
              <a:gd name="connsiteY2" fmla="*/ 7533 h 10000"/>
              <a:gd name="connsiteX3" fmla="*/ 787 w 10005"/>
              <a:gd name="connsiteY3" fmla="*/ 1796 h 10000"/>
              <a:gd name="connsiteX4" fmla="*/ 855 w 10005"/>
              <a:gd name="connsiteY4" fmla="*/ 1461 h 10000"/>
              <a:gd name="connsiteX5" fmla="*/ 4013 w 10005"/>
              <a:gd name="connsiteY5" fmla="*/ 1461 h 10000"/>
              <a:gd name="connsiteX6" fmla="*/ 4081 w 10005"/>
              <a:gd name="connsiteY6" fmla="*/ 1796 h 10000"/>
              <a:gd name="connsiteX7" fmla="*/ 4081 w 10005"/>
              <a:gd name="connsiteY7" fmla="*/ 9665 h 10000"/>
              <a:gd name="connsiteX8" fmla="*/ 4152 w 10005"/>
              <a:gd name="connsiteY8" fmla="*/ 10000 h 10000"/>
              <a:gd name="connsiteX9" fmla="*/ 6331 w 10005"/>
              <a:gd name="connsiteY9" fmla="*/ 10000 h 10000"/>
              <a:gd name="connsiteX10" fmla="*/ 6400 w 10005"/>
              <a:gd name="connsiteY10" fmla="*/ 9665 h 10000"/>
              <a:gd name="connsiteX11" fmla="*/ 6400 w 10005"/>
              <a:gd name="connsiteY11" fmla="*/ 335 h 10000"/>
              <a:gd name="connsiteX12" fmla="*/ 6470 w 10005"/>
              <a:gd name="connsiteY12" fmla="*/ 0 h 10000"/>
              <a:gd name="connsiteX13" fmla="*/ 8033 w 10005"/>
              <a:gd name="connsiteY13" fmla="*/ 0 h 10000"/>
              <a:gd name="connsiteX14" fmla="*/ 8106 w 10005"/>
              <a:gd name="connsiteY14" fmla="*/ 335 h 10000"/>
              <a:gd name="connsiteX15" fmla="*/ 8106 w 10005"/>
              <a:gd name="connsiteY15" fmla="*/ 8575 h 10000"/>
              <a:gd name="connsiteX16" fmla="*/ 8176 w 10005"/>
              <a:gd name="connsiteY16" fmla="*/ 8935 h 10000"/>
              <a:gd name="connsiteX17" fmla="*/ 10005 w 10005"/>
              <a:gd name="connsiteY17" fmla="*/ 8941 h 10000"/>
              <a:gd name="connsiteX0" fmla="*/ 0 w 10015"/>
              <a:gd name="connsiteY0" fmla="*/ 7857 h 10000"/>
              <a:gd name="connsiteX1" fmla="*/ 726 w 10015"/>
              <a:gd name="connsiteY1" fmla="*/ 7855 h 10000"/>
              <a:gd name="connsiteX2" fmla="*/ 787 w 10015"/>
              <a:gd name="connsiteY2" fmla="*/ 7533 h 10000"/>
              <a:gd name="connsiteX3" fmla="*/ 787 w 10015"/>
              <a:gd name="connsiteY3" fmla="*/ 1796 h 10000"/>
              <a:gd name="connsiteX4" fmla="*/ 855 w 10015"/>
              <a:gd name="connsiteY4" fmla="*/ 1461 h 10000"/>
              <a:gd name="connsiteX5" fmla="*/ 4013 w 10015"/>
              <a:gd name="connsiteY5" fmla="*/ 1461 h 10000"/>
              <a:gd name="connsiteX6" fmla="*/ 4081 w 10015"/>
              <a:gd name="connsiteY6" fmla="*/ 1796 h 10000"/>
              <a:gd name="connsiteX7" fmla="*/ 4081 w 10015"/>
              <a:gd name="connsiteY7" fmla="*/ 9665 h 10000"/>
              <a:gd name="connsiteX8" fmla="*/ 4152 w 10015"/>
              <a:gd name="connsiteY8" fmla="*/ 10000 h 10000"/>
              <a:gd name="connsiteX9" fmla="*/ 6331 w 10015"/>
              <a:gd name="connsiteY9" fmla="*/ 10000 h 10000"/>
              <a:gd name="connsiteX10" fmla="*/ 6400 w 10015"/>
              <a:gd name="connsiteY10" fmla="*/ 9665 h 10000"/>
              <a:gd name="connsiteX11" fmla="*/ 6400 w 10015"/>
              <a:gd name="connsiteY11" fmla="*/ 335 h 10000"/>
              <a:gd name="connsiteX12" fmla="*/ 6470 w 10015"/>
              <a:gd name="connsiteY12" fmla="*/ 0 h 10000"/>
              <a:gd name="connsiteX13" fmla="*/ 8033 w 10015"/>
              <a:gd name="connsiteY13" fmla="*/ 0 h 10000"/>
              <a:gd name="connsiteX14" fmla="*/ 8106 w 10015"/>
              <a:gd name="connsiteY14" fmla="*/ 335 h 10000"/>
              <a:gd name="connsiteX15" fmla="*/ 8106 w 10015"/>
              <a:gd name="connsiteY15" fmla="*/ 8575 h 10000"/>
              <a:gd name="connsiteX16" fmla="*/ 8176 w 10015"/>
              <a:gd name="connsiteY16" fmla="*/ 8935 h 10000"/>
              <a:gd name="connsiteX17" fmla="*/ 10015 w 10015"/>
              <a:gd name="connsiteY17" fmla="*/ 8941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15" h="10000">
                <a:moveTo>
                  <a:pt x="0" y="7857"/>
                </a:moveTo>
                <a:cubicBezTo>
                  <a:pt x="34" y="7853"/>
                  <a:pt x="360" y="7855"/>
                  <a:pt x="726" y="7855"/>
                </a:cubicBezTo>
                <a:cubicBezTo>
                  <a:pt x="766" y="7855"/>
                  <a:pt x="787" y="7713"/>
                  <a:pt x="787" y="7533"/>
                </a:cubicBezTo>
                <a:lnTo>
                  <a:pt x="787" y="1796"/>
                </a:lnTo>
                <a:cubicBezTo>
                  <a:pt x="787" y="1605"/>
                  <a:pt x="815" y="1461"/>
                  <a:pt x="855" y="1461"/>
                </a:cubicBezTo>
                <a:lnTo>
                  <a:pt x="4013" y="1461"/>
                </a:lnTo>
                <a:cubicBezTo>
                  <a:pt x="4049" y="1461"/>
                  <a:pt x="4081" y="1605"/>
                  <a:pt x="4081" y="1796"/>
                </a:cubicBezTo>
                <a:lnTo>
                  <a:pt x="4081" y="9665"/>
                </a:lnTo>
                <a:cubicBezTo>
                  <a:pt x="4081" y="9844"/>
                  <a:pt x="4112" y="10000"/>
                  <a:pt x="4152" y="10000"/>
                </a:cubicBezTo>
                <a:lnTo>
                  <a:pt x="6331" y="10000"/>
                </a:lnTo>
                <a:cubicBezTo>
                  <a:pt x="6371" y="10000"/>
                  <a:pt x="6400" y="9844"/>
                  <a:pt x="6400" y="9665"/>
                </a:cubicBezTo>
                <a:lnTo>
                  <a:pt x="6400" y="335"/>
                </a:lnTo>
                <a:cubicBezTo>
                  <a:pt x="6400" y="156"/>
                  <a:pt x="6432" y="0"/>
                  <a:pt x="6470" y="0"/>
                </a:cubicBezTo>
                <a:lnTo>
                  <a:pt x="8033" y="0"/>
                </a:lnTo>
                <a:cubicBezTo>
                  <a:pt x="8075" y="0"/>
                  <a:pt x="8106" y="156"/>
                  <a:pt x="8106" y="335"/>
                </a:cubicBezTo>
                <a:lnTo>
                  <a:pt x="8106" y="8575"/>
                </a:lnTo>
                <a:cubicBezTo>
                  <a:pt x="8106" y="8754"/>
                  <a:pt x="8138" y="8935"/>
                  <a:pt x="8176" y="8935"/>
                </a:cubicBezTo>
                <a:cubicBezTo>
                  <a:pt x="8276" y="8937"/>
                  <a:pt x="9405" y="8939"/>
                  <a:pt x="10015" y="8941"/>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2" name="Freeform 10"/>
          <p:cNvSpPr>
            <a:spLocks/>
          </p:cNvSpPr>
          <p:nvPr userDrawn="1"/>
        </p:nvSpPr>
        <p:spPr bwMode="gray">
          <a:xfrm>
            <a:off x="3" y="4482313"/>
            <a:ext cx="9143997" cy="1084634"/>
          </a:xfrm>
          <a:custGeom>
            <a:avLst/>
            <a:gdLst>
              <a:gd name="T0" fmla="*/ 0 w 8479"/>
              <a:gd name="T1" fmla="*/ 130 h 583"/>
              <a:gd name="T2" fmla="*/ 419 w 8479"/>
              <a:gd name="T3" fmla="*/ 130 h 583"/>
              <a:gd name="T4" fmla="*/ 447 w 8479"/>
              <a:gd name="T5" fmla="*/ 158 h 583"/>
              <a:gd name="T6" fmla="*/ 447 w 8479"/>
              <a:gd name="T7" fmla="*/ 458 h 583"/>
              <a:gd name="T8" fmla="*/ 475 w 8479"/>
              <a:gd name="T9" fmla="*/ 486 h 583"/>
              <a:gd name="T10" fmla="*/ 1724 w 8479"/>
              <a:gd name="T11" fmla="*/ 486 h 583"/>
              <a:gd name="T12" fmla="*/ 1752 w 8479"/>
              <a:gd name="T13" fmla="*/ 458 h 583"/>
              <a:gd name="T14" fmla="*/ 1752 w 8479"/>
              <a:gd name="T15" fmla="*/ 36 h 583"/>
              <a:gd name="T16" fmla="*/ 1780 w 8479"/>
              <a:gd name="T17" fmla="*/ 8 h 583"/>
              <a:gd name="T18" fmla="*/ 2675 w 8479"/>
              <a:gd name="T19" fmla="*/ 8 h 583"/>
              <a:gd name="T20" fmla="*/ 2703 w 8479"/>
              <a:gd name="T21" fmla="*/ 36 h 583"/>
              <a:gd name="T22" fmla="*/ 2703 w 8479"/>
              <a:gd name="T23" fmla="*/ 458 h 583"/>
              <a:gd name="T24" fmla="*/ 2731 w 8479"/>
              <a:gd name="T25" fmla="*/ 486 h 583"/>
              <a:gd name="T26" fmla="*/ 4228 w 8479"/>
              <a:gd name="T27" fmla="*/ 486 h 583"/>
              <a:gd name="T28" fmla="*/ 4256 w 8479"/>
              <a:gd name="T29" fmla="*/ 458 h 583"/>
              <a:gd name="T30" fmla="*/ 4256 w 8479"/>
              <a:gd name="T31" fmla="*/ 214 h 583"/>
              <a:gd name="T32" fmla="*/ 4284 w 8479"/>
              <a:gd name="T33" fmla="*/ 186 h 583"/>
              <a:gd name="T34" fmla="*/ 5867 w 8479"/>
              <a:gd name="T35" fmla="*/ 186 h 583"/>
              <a:gd name="T36" fmla="*/ 5895 w 8479"/>
              <a:gd name="T37" fmla="*/ 214 h 583"/>
              <a:gd name="T38" fmla="*/ 5895 w 8479"/>
              <a:gd name="T39" fmla="*/ 309 h 583"/>
              <a:gd name="T40" fmla="*/ 5923 w 8479"/>
              <a:gd name="T41" fmla="*/ 337 h 583"/>
              <a:gd name="T42" fmla="*/ 6495 w 8479"/>
              <a:gd name="T43" fmla="*/ 337 h 583"/>
              <a:gd name="T44" fmla="*/ 6523 w 8479"/>
              <a:gd name="T45" fmla="*/ 309 h 583"/>
              <a:gd name="T46" fmla="*/ 6523 w 8479"/>
              <a:gd name="T47" fmla="*/ 28 h 583"/>
              <a:gd name="T48" fmla="*/ 6551 w 8479"/>
              <a:gd name="T49" fmla="*/ 0 h 583"/>
              <a:gd name="T50" fmla="*/ 7543 w 8479"/>
              <a:gd name="T51" fmla="*/ 0 h 583"/>
              <a:gd name="T52" fmla="*/ 7571 w 8479"/>
              <a:gd name="T53" fmla="*/ 28 h 583"/>
              <a:gd name="T54" fmla="*/ 7571 w 8479"/>
              <a:gd name="T55" fmla="*/ 555 h 583"/>
              <a:gd name="T56" fmla="*/ 7599 w 8479"/>
              <a:gd name="T57" fmla="*/ 583 h 583"/>
              <a:gd name="T58" fmla="*/ 8479 w 8479"/>
              <a:gd name="T59" fmla="*/ 583 h 583"/>
              <a:gd name="connsiteX0" fmla="*/ 0 w 9506"/>
              <a:gd name="connsiteY0" fmla="*/ 2230 h 10000"/>
              <a:gd name="connsiteX1" fmla="*/ 33 w 9506"/>
              <a:gd name="connsiteY1" fmla="*/ 2710 h 10000"/>
              <a:gd name="connsiteX2" fmla="*/ 33 w 9506"/>
              <a:gd name="connsiteY2" fmla="*/ 7856 h 10000"/>
              <a:gd name="connsiteX3" fmla="*/ 66 w 9506"/>
              <a:gd name="connsiteY3" fmla="*/ 8336 h 10000"/>
              <a:gd name="connsiteX4" fmla="*/ 1539 w 9506"/>
              <a:gd name="connsiteY4" fmla="*/ 8336 h 10000"/>
              <a:gd name="connsiteX5" fmla="*/ 1572 w 9506"/>
              <a:gd name="connsiteY5" fmla="*/ 7856 h 10000"/>
              <a:gd name="connsiteX6" fmla="*/ 1572 w 9506"/>
              <a:gd name="connsiteY6" fmla="*/ 617 h 10000"/>
              <a:gd name="connsiteX7" fmla="*/ 1605 w 9506"/>
              <a:gd name="connsiteY7" fmla="*/ 137 h 10000"/>
              <a:gd name="connsiteX8" fmla="*/ 2661 w 9506"/>
              <a:gd name="connsiteY8" fmla="*/ 137 h 10000"/>
              <a:gd name="connsiteX9" fmla="*/ 2694 w 9506"/>
              <a:gd name="connsiteY9" fmla="*/ 617 h 10000"/>
              <a:gd name="connsiteX10" fmla="*/ 2694 w 9506"/>
              <a:gd name="connsiteY10" fmla="*/ 7856 h 10000"/>
              <a:gd name="connsiteX11" fmla="*/ 2727 w 9506"/>
              <a:gd name="connsiteY11" fmla="*/ 8336 h 10000"/>
              <a:gd name="connsiteX12" fmla="*/ 4492 w 9506"/>
              <a:gd name="connsiteY12" fmla="*/ 8336 h 10000"/>
              <a:gd name="connsiteX13" fmla="*/ 4525 w 9506"/>
              <a:gd name="connsiteY13" fmla="*/ 7856 h 10000"/>
              <a:gd name="connsiteX14" fmla="*/ 4525 w 9506"/>
              <a:gd name="connsiteY14" fmla="*/ 3671 h 10000"/>
              <a:gd name="connsiteX15" fmla="*/ 4558 w 9506"/>
              <a:gd name="connsiteY15" fmla="*/ 3190 h 10000"/>
              <a:gd name="connsiteX16" fmla="*/ 6425 w 9506"/>
              <a:gd name="connsiteY16" fmla="*/ 3190 h 10000"/>
              <a:gd name="connsiteX17" fmla="*/ 6458 w 9506"/>
              <a:gd name="connsiteY17" fmla="*/ 3671 h 10000"/>
              <a:gd name="connsiteX18" fmla="*/ 6458 w 9506"/>
              <a:gd name="connsiteY18" fmla="*/ 5300 h 10000"/>
              <a:gd name="connsiteX19" fmla="*/ 6491 w 9506"/>
              <a:gd name="connsiteY19" fmla="*/ 5780 h 10000"/>
              <a:gd name="connsiteX20" fmla="*/ 7166 w 9506"/>
              <a:gd name="connsiteY20" fmla="*/ 5780 h 10000"/>
              <a:gd name="connsiteX21" fmla="*/ 7199 w 9506"/>
              <a:gd name="connsiteY21" fmla="*/ 5300 h 10000"/>
              <a:gd name="connsiteX22" fmla="*/ 7199 w 9506"/>
              <a:gd name="connsiteY22" fmla="*/ 480 h 10000"/>
              <a:gd name="connsiteX23" fmla="*/ 7232 w 9506"/>
              <a:gd name="connsiteY23" fmla="*/ 0 h 10000"/>
              <a:gd name="connsiteX24" fmla="*/ 8402 w 9506"/>
              <a:gd name="connsiteY24" fmla="*/ 0 h 10000"/>
              <a:gd name="connsiteX25" fmla="*/ 8435 w 9506"/>
              <a:gd name="connsiteY25" fmla="*/ 480 h 10000"/>
              <a:gd name="connsiteX26" fmla="*/ 8435 w 9506"/>
              <a:gd name="connsiteY26" fmla="*/ 9520 h 10000"/>
              <a:gd name="connsiteX27" fmla="*/ 8468 w 9506"/>
              <a:gd name="connsiteY27" fmla="*/ 10000 h 10000"/>
              <a:gd name="connsiteX28" fmla="*/ 9506 w 9506"/>
              <a:gd name="connsiteY28" fmla="*/ 10000 h 10000"/>
              <a:gd name="connsiteX0" fmla="*/ 0 w 9965"/>
              <a:gd name="connsiteY0" fmla="*/ 2710 h 10000"/>
              <a:gd name="connsiteX1" fmla="*/ 0 w 9965"/>
              <a:gd name="connsiteY1" fmla="*/ 7856 h 10000"/>
              <a:gd name="connsiteX2" fmla="*/ 34 w 9965"/>
              <a:gd name="connsiteY2" fmla="*/ 8336 h 10000"/>
              <a:gd name="connsiteX3" fmla="*/ 1584 w 9965"/>
              <a:gd name="connsiteY3" fmla="*/ 8336 h 10000"/>
              <a:gd name="connsiteX4" fmla="*/ 1619 w 9965"/>
              <a:gd name="connsiteY4" fmla="*/ 7856 h 10000"/>
              <a:gd name="connsiteX5" fmla="*/ 1619 w 9965"/>
              <a:gd name="connsiteY5" fmla="*/ 617 h 10000"/>
              <a:gd name="connsiteX6" fmla="*/ 1653 w 9965"/>
              <a:gd name="connsiteY6" fmla="*/ 137 h 10000"/>
              <a:gd name="connsiteX7" fmla="*/ 2764 w 9965"/>
              <a:gd name="connsiteY7" fmla="*/ 137 h 10000"/>
              <a:gd name="connsiteX8" fmla="*/ 2799 w 9965"/>
              <a:gd name="connsiteY8" fmla="*/ 617 h 10000"/>
              <a:gd name="connsiteX9" fmla="*/ 2799 w 9965"/>
              <a:gd name="connsiteY9" fmla="*/ 7856 h 10000"/>
              <a:gd name="connsiteX10" fmla="*/ 2834 w 9965"/>
              <a:gd name="connsiteY10" fmla="*/ 8336 h 10000"/>
              <a:gd name="connsiteX11" fmla="*/ 4690 w 9965"/>
              <a:gd name="connsiteY11" fmla="*/ 8336 h 10000"/>
              <a:gd name="connsiteX12" fmla="*/ 4725 w 9965"/>
              <a:gd name="connsiteY12" fmla="*/ 7856 h 10000"/>
              <a:gd name="connsiteX13" fmla="*/ 4725 w 9965"/>
              <a:gd name="connsiteY13" fmla="*/ 3671 h 10000"/>
              <a:gd name="connsiteX14" fmla="*/ 4760 w 9965"/>
              <a:gd name="connsiteY14" fmla="*/ 3190 h 10000"/>
              <a:gd name="connsiteX15" fmla="*/ 6724 w 9965"/>
              <a:gd name="connsiteY15" fmla="*/ 3190 h 10000"/>
              <a:gd name="connsiteX16" fmla="*/ 6759 w 9965"/>
              <a:gd name="connsiteY16" fmla="*/ 3671 h 10000"/>
              <a:gd name="connsiteX17" fmla="*/ 6759 w 9965"/>
              <a:gd name="connsiteY17" fmla="*/ 5300 h 10000"/>
              <a:gd name="connsiteX18" fmla="*/ 6793 w 9965"/>
              <a:gd name="connsiteY18" fmla="*/ 5780 h 10000"/>
              <a:gd name="connsiteX19" fmla="*/ 7503 w 9965"/>
              <a:gd name="connsiteY19" fmla="*/ 5780 h 10000"/>
              <a:gd name="connsiteX20" fmla="*/ 7538 w 9965"/>
              <a:gd name="connsiteY20" fmla="*/ 5300 h 10000"/>
              <a:gd name="connsiteX21" fmla="*/ 7538 w 9965"/>
              <a:gd name="connsiteY21" fmla="*/ 480 h 10000"/>
              <a:gd name="connsiteX22" fmla="*/ 7573 w 9965"/>
              <a:gd name="connsiteY22" fmla="*/ 0 h 10000"/>
              <a:gd name="connsiteX23" fmla="*/ 8804 w 9965"/>
              <a:gd name="connsiteY23" fmla="*/ 0 h 10000"/>
              <a:gd name="connsiteX24" fmla="*/ 8838 w 9965"/>
              <a:gd name="connsiteY24" fmla="*/ 480 h 10000"/>
              <a:gd name="connsiteX25" fmla="*/ 8838 w 9965"/>
              <a:gd name="connsiteY25" fmla="*/ 9520 h 10000"/>
              <a:gd name="connsiteX26" fmla="*/ 8873 w 9965"/>
              <a:gd name="connsiteY26" fmla="*/ 10000 h 10000"/>
              <a:gd name="connsiteX27" fmla="*/ 9965 w 9965"/>
              <a:gd name="connsiteY27" fmla="*/ 10000 h 10000"/>
              <a:gd name="connsiteX0" fmla="*/ 0 w 10000"/>
              <a:gd name="connsiteY0" fmla="*/ 7856 h 10000"/>
              <a:gd name="connsiteX1" fmla="*/ 34 w 10000"/>
              <a:gd name="connsiteY1" fmla="*/ 8336 h 10000"/>
              <a:gd name="connsiteX2" fmla="*/ 1590 w 10000"/>
              <a:gd name="connsiteY2" fmla="*/ 8336 h 10000"/>
              <a:gd name="connsiteX3" fmla="*/ 1625 w 10000"/>
              <a:gd name="connsiteY3" fmla="*/ 7856 h 10000"/>
              <a:gd name="connsiteX4" fmla="*/ 1625 w 10000"/>
              <a:gd name="connsiteY4" fmla="*/ 617 h 10000"/>
              <a:gd name="connsiteX5" fmla="*/ 1659 w 10000"/>
              <a:gd name="connsiteY5" fmla="*/ 137 h 10000"/>
              <a:gd name="connsiteX6" fmla="*/ 2774 w 10000"/>
              <a:gd name="connsiteY6" fmla="*/ 137 h 10000"/>
              <a:gd name="connsiteX7" fmla="*/ 2809 w 10000"/>
              <a:gd name="connsiteY7" fmla="*/ 617 h 10000"/>
              <a:gd name="connsiteX8" fmla="*/ 2809 w 10000"/>
              <a:gd name="connsiteY8" fmla="*/ 7856 h 10000"/>
              <a:gd name="connsiteX9" fmla="*/ 2844 w 10000"/>
              <a:gd name="connsiteY9" fmla="*/ 8336 h 10000"/>
              <a:gd name="connsiteX10" fmla="*/ 4706 w 10000"/>
              <a:gd name="connsiteY10" fmla="*/ 8336 h 10000"/>
              <a:gd name="connsiteX11" fmla="*/ 4742 w 10000"/>
              <a:gd name="connsiteY11" fmla="*/ 7856 h 10000"/>
              <a:gd name="connsiteX12" fmla="*/ 4742 w 10000"/>
              <a:gd name="connsiteY12" fmla="*/ 3671 h 10000"/>
              <a:gd name="connsiteX13" fmla="*/ 4777 w 10000"/>
              <a:gd name="connsiteY13" fmla="*/ 3190 h 10000"/>
              <a:gd name="connsiteX14" fmla="*/ 6748 w 10000"/>
              <a:gd name="connsiteY14" fmla="*/ 3190 h 10000"/>
              <a:gd name="connsiteX15" fmla="*/ 6783 w 10000"/>
              <a:gd name="connsiteY15" fmla="*/ 3671 h 10000"/>
              <a:gd name="connsiteX16" fmla="*/ 6783 w 10000"/>
              <a:gd name="connsiteY16" fmla="*/ 5300 h 10000"/>
              <a:gd name="connsiteX17" fmla="*/ 6817 w 10000"/>
              <a:gd name="connsiteY17" fmla="*/ 5780 h 10000"/>
              <a:gd name="connsiteX18" fmla="*/ 7529 w 10000"/>
              <a:gd name="connsiteY18" fmla="*/ 5780 h 10000"/>
              <a:gd name="connsiteX19" fmla="*/ 7564 w 10000"/>
              <a:gd name="connsiteY19" fmla="*/ 5300 h 10000"/>
              <a:gd name="connsiteX20" fmla="*/ 7564 w 10000"/>
              <a:gd name="connsiteY20" fmla="*/ 480 h 10000"/>
              <a:gd name="connsiteX21" fmla="*/ 7600 w 10000"/>
              <a:gd name="connsiteY21" fmla="*/ 0 h 10000"/>
              <a:gd name="connsiteX22" fmla="*/ 8835 w 10000"/>
              <a:gd name="connsiteY22" fmla="*/ 0 h 10000"/>
              <a:gd name="connsiteX23" fmla="*/ 8869 w 10000"/>
              <a:gd name="connsiteY23" fmla="*/ 480 h 10000"/>
              <a:gd name="connsiteX24" fmla="*/ 8869 w 10000"/>
              <a:gd name="connsiteY24" fmla="*/ 9520 h 10000"/>
              <a:gd name="connsiteX25" fmla="*/ 8904 w 10000"/>
              <a:gd name="connsiteY25" fmla="*/ 10000 h 10000"/>
              <a:gd name="connsiteX26" fmla="*/ 10000 w 10000"/>
              <a:gd name="connsiteY26" fmla="*/ 10000 h 10000"/>
              <a:gd name="connsiteX0" fmla="*/ 0 w 9966"/>
              <a:gd name="connsiteY0" fmla="*/ 8336 h 10000"/>
              <a:gd name="connsiteX1" fmla="*/ 1556 w 9966"/>
              <a:gd name="connsiteY1" fmla="*/ 8336 h 10000"/>
              <a:gd name="connsiteX2" fmla="*/ 1591 w 9966"/>
              <a:gd name="connsiteY2" fmla="*/ 7856 h 10000"/>
              <a:gd name="connsiteX3" fmla="*/ 1591 w 9966"/>
              <a:gd name="connsiteY3" fmla="*/ 617 h 10000"/>
              <a:gd name="connsiteX4" fmla="*/ 1625 w 9966"/>
              <a:gd name="connsiteY4" fmla="*/ 137 h 10000"/>
              <a:gd name="connsiteX5" fmla="*/ 2740 w 9966"/>
              <a:gd name="connsiteY5" fmla="*/ 137 h 10000"/>
              <a:gd name="connsiteX6" fmla="*/ 2775 w 9966"/>
              <a:gd name="connsiteY6" fmla="*/ 617 h 10000"/>
              <a:gd name="connsiteX7" fmla="*/ 2775 w 9966"/>
              <a:gd name="connsiteY7" fmla="*/ 7856 h 10000"/>
              <a:gd name="connsiteX8" fmla="*/ 2810 w 9966"/>
              <a:gd name="connsiteY8" fmla="*/ 8336 h 10000"/>
              <a:gd name="connsiteX9" fmla="*/ 4672 w 9966"/>
              <a:gd name="connsiteY9" fmla="*/ 8336 h 10000"/>
              <a:gd name="connsiteX10" fmla="*/ 4708 w 9966"/>
              <a:gd name="connsiteY10" fmla="*/ 7856 h 10000"/>
              <a:gd name="connsiteX11" fmla="*/ 4708 w 9966"/>
              <a:gd name="connsiteY11" fmla="*/ 3671 h 10000"/>
              <a:gd name="connsiteX12" fmla="*/ 4743 w 9966"/>
              <a:gd name="connsiteY12" fmla="*/ 3190 h 10000"/>
              <a:gd name="connsiteX13" fmla="*/ 6714 w 9966"/>
              <a:gd name="connsiteY13" fmla="*/ 3190 h 10000"/>
              <a:gd name="connsiteX14" fmla="*/ 6749 w 9966"/>
              <a:gd name="connsiteY14" fmla="*/ 3671 h 10000"/>
              <a:gd name="connsiteX15" fmla="*/ 6749 w 9966"/>
              <a:gd name="connsiteY15" fmla="*/ 5300 h 10000"/>
              <a:gd name="connsiteX16" fmla="*/ 6783 w 9966"/>
              <a:gd name="connsiteY16" fmla="*/ 5780 h 10000"/>
              <a:gd name="connsiteX17" fmla="*/ 7495 w 9966"/>
              <a:gd name="connsiteY17" fmla="*/ 5780 h 10000"/>
              <a:gd name="connsiteX18" fmla="*/ 7530 w 9966"/>
              <a:gd name="connsiteY18" fmla="*/ 5300 h 10000"/>
              <a:gd name="connsiteX19" fmla="*/ 7530 w 9966"/>
              <a:gd name="connsiteY19" fmla="*/ 480 h 10000"/>
              <a:gd name="connsiteX20" fmla="*/ 7566 w 9966"/>
              <a:gd name="connsiteY20" fmla="*/ 0 h 10000"/>
              <a:gd name="connsiteX21" fmla="*/ 8801 w 9966"/>
              <a:gd name="connsiteY21" fmla="*/ 0 h 10000"/>
              <a:gd name="connsiteX22" fmla="*/ 8835 w 9966"/>
              <a:gd name="connsiteY22" fmla="*/ 480 h 10000"/>
              <a:gd name="connsiteX23" fmla="*/ 8835 w 9966"/>
              <a:gd name="connsiteY23" fmla="*/ 9520 h 10000"/>
              <a:gd name="connsiteX24" fmla="*/ 8870 w 9966"/>
              <a:gd name="connsiteY24" fmla="*/ 10000 h 10000"/>
              <a:gd name="connsiteX25" fmla="*/ 9966 w 9966"/>
              <a:gd name="connsiteY25" fmla="*/ 10000 h 10000"/>
              <a:gd name="connsiteX0" fmla="*/ 0 w 8439"/>
              <a:gd name="connsiteY0" fmla="*/ 8336 h 10000"/>
              <a:gd name="connsiteX1" fmla="*/ 35 w 8439"/>
              <a:gd name="connsiteY1" fmla="*/ 7856 h 10000"/>
              <a:gd name="connsiteX2" fmla="*/ 35 w 8439"/>
              <a:gd name="connsiteY2" fmla="*/ 617 h 10000"/>
              <a:gd name="connsiteX3" fmla="*/ 70 w 8439"/>
              <a:gd name="connsiteY3" fmla="*/ 137 h 10000"/>
              <a:gd name="connsiteX4" fmla="*/ 1188 w 8439"/>
              <a:gd name="connsiteY4" fmla="*/ 137 h 10000"/>
              <a:gd name="connsiteX5" fmla="*/ 1223 w 8439"/>
              <a:gd name="connsiteY5" fmla="*/ 617 h 10000"/>
              <a:gd name="connsiteX6" fmla="*/ 1223 w 8439"/>
              <a:gd name="connsiteY6" fmla="*/ 7856 h 10000"/>
              <a:gd name="connsiteX7" fmla="*/ 1259 w 8439"/>
              <a:gd name="connsiteY7" fmla="*/ 8336 h 10000"/>
              <a:gd name="connsiteX8" fmla="*/ 3127 w 8439"/>
              <a:gd name="connsiteY8" fmla="*/ 8336 h 10000"/>
              <a:gd name="connsiteX9" fmla="*/ 3163 w 8439"/>
              <a:gd name="connsiteY9" fmla="*/ 7856 h 10000"/>
              <a:gd name="connsiteX10" fmla="*/ 3163 w 8439"/>
              <a:gd name="connsiteY10" fmla="*/ 3671 h 10000"/>
              <a:gd name="connsiteX11" fmla="*/ 3198 w 8439"/>
              <a:gd name="connsiteY11" fmla="*/ 3190 h 10000"/>
              <a:gd name="connsiteX12" fmla="*/ 5176 w 8439"/>
              <a:gd name="connsiteY12" fmla="*/ 3190 h 10000"/>
              <a:gd name="connsiteX13" fmla="*/ 5211 w 8439"/>
              <a:gd name="connsiteY13" fmla="*/ 3671 h 10000"/>
              <a:gd name="connsiteX14" fmla="*/ 5211 w 8439"/>
              <a:gd name="connsiteY14" fmla="*/ 5300 h 10000"/>
              <a:gd name="connsiteX15" fmla="*/ 5245 w 8439"/>
              <a:gd name="connsiteY15" fmla="*/ 5780 h 10000"/>
              <a:gd name="connsiteX16" fmla="*/ 5960 w 8439"/>
              <a:gd name="connsiteY16" fmla="*/ 5780 h 10000"/>
              <a:gd name="connsiteX17" fmla="*/ 5995 w 8439"/>
              <a:gd name="connsiteY17" fmla="*/ 5300 h 10000"/>
              <a:gd name="connsiteX18" fmla="*/ 5995 w 8439"/>
              <a:gd name="connsiteY18" fmla="*/ 480 h 10000"/>
              <a:gd name="connsiteX19" fmla="*/ 6031 w 8439"/>
              <a:gd name="connsiteY19" fmla="*/ 0 h 10000"/>
              <a:gd name="connsiteX20" fmla="*/ 7270 w 8439"/>
              <a:gd name="connsiteY20" fmla="*/ 0 h 10000"/>
              <a:gd name="connsiteX21" fmla="*/ 7304 w 8439"/>
              <a:gd name="connsiteY21" fmla="*/ 480 h 10000"/>
              <a:gd name="connsiteX22" fmla="*/ 7304 w 8439"/>
              <a:gd name="connsiteY22" fmla="*/ 9520 h 10000"/>
              <a:gd name="connsiteX23" fmla="*/ 7339 w 8439"/>
              <a:gd name="connsiteY23" fmla="*/ 10000 h 10000"/>
              <a:gd name="connsiteX24" fmla="*/ 8439 w 8439"/>
              <a:gd name="connsiteY24" fmla="*/ 10000 h 10000"/>
              <a:gd name="connsiteX0" fmla="*/ 0 w 9959"/>
              <a:gd name="connsiteY0" fmla="*/ 7856 h 10000"/>
              <a:gd name="connsiteX1" fmla="*/ 0 w 9959"/>
              <a:gd name="connsiteY1" fmla="*/ 617 h 10000"/>
              <a:gd name="connsiteX2" fmla="*/ 42 w 9959"/>
              <a:gd name="connsiteY2" fmla="*/ 137 h 10000"/>
              <a:gd name="connsiteX3" fmla="*/ 1367 w 9959"/>
              <a:gd name="connsiteY3" fmla="*/ 137 h 10000"/>
              <a:gd name="connsiteX4" fmla="*/ 1408 w 9959"/>
              <a:gd name="connsiteY4" fmla="*/ 617 h 10000"/>
              <a:gd name="connsiteX5" fmla="*/ 1408 w 9959"/>
              <a:gd name="connsiteY5" fmla="*/ 7856 h 10000"/>
              <a:gd name="connsiteX6" fmla="*/ 1451 w 9959"/>
              <a:gd name="connsiteY6" fmla="*/ 8336 h 10000"/>
              <a:gd name="connsiteX7" fmla="*/ 3664 w 9959"/>
              <a:gd name="connsiteY7" fmla="*/ 8336 h 10000"/>
              <a:gd name="connsiteX8" fmla="*/ 3707 w 9959"/>
              <a:gd name="connsiteY8" fmla="*/ 7856 h 10000"/>
              <a:gd name="connsiteX9" fmla="*/ 3707 w 9959"/>
              <a:gd name="connsiteY9" fmla="*/ 3671 h 10000"/>
              <a:gd name="connsiteX10" fmla="*/ 3749 w 9959"/>
              <a:gd name="connsiteY10" fmla="*/ 3190 h 10000"/>
              <a:gd name="connsiteX11" fmla="*/ 6092 w 9959"/>
              <a:gd name="connsiteY11" fmla="*/ 3190 h 10000"/>
              <a:gd name="connsiteX12" fmla="*/ 6134 w 9959"/>
              <a:gd name="connsiteY12" fmla="*/ 3671 h 10000"/>
              <a:gd name="connsiteX13" fmla="*/ 6134 w 9959"/>
              <a:gd name="connsiteY13" fmla="*/ 5300 h 10000"/>
              <a:gd name="connsiteX14" fmla="*/ 6174 w 9959"/>
              <a:gd name="connsiteY14" fmla="*/ 5780 h 10000"/>
              <a:gd name="connsiteX15" fmla="*/ 7021 w 9959"/>
              <a:gd name="connsiteY15" fmla="*/ 5780 h 10000"/>
              <a:gd name="connsiteX16" fmla="*/ 7063 w 9959"/>
              <a:gd name="connsiteY16" fmla="*/ 5300 h 10000"/>
              <a:gd name="connsiteX17" fmla="*/ 7063 w 9959"/>
              <a:gd name="connsiteY17" fmla="*/ 480 h 10000"/>
              <a:gd name="connsiteX18" fmla="*/ 7106 w 9959"/>
              <a:gd name="connsiteY18" fmla="*/ 0 h 10000"/>
              <a:gd name="connsiteX19" fmla="*/ 8574 w 9959"/>
              <a:gd name="connsiteY19" fmla="*/ 0 h 10000"/>
              <a:gd name="connsiteX20" fmla="*/ 8614 w 9959"/>
              <a:gd name="connsiteY20" fmla="*/ 480 h 10000"/>
              <a:gd name="connsiteX21" fmla="*/ 8614 w 9959"/>
              <a:gd name="connsiteY21" fmla="*/ 9520 h 10000"/>
              <a:gd name="connsiteX22" fmla="*/ 8656 w 9959"/>
              <a:gd name="connsiteY22" fmla="*/ 10000 h 10000"/>
              <a:gd name="connsiteX23" fmla="*/ 9959 w 9959"/>
              <a:gd name="connsiteY23" fmla="*/ 10000 h 10000"/>
              <a:gd name="connsiteX0" fmla="*/ 0 w 10000"/>
              <a:gd name="connsiteY0" fmla="*/ 617 h 10000"/>
              <a:gd name="connsiteX1" fmla="*/ 42 w 10000"/>
              <a:gd name="connsiteY1" fmla="*/ 137 h 10000"/>
              <a:gd name="connsiteX2" fmla="*/ 1373 w 10000"/>
              <a:gd name="connsiteY2" fmla="*/ 137 h 10000"/>
              <a:gd name="connsiteX3" fmla="*/ 1414 w 10000"/>
              <a:gd name="connsiteY3" fmla="*/ 617 h 10000"/>
              <a:gd name="connsiteX4" fmla="*/ 1414 w 10000"/>
              <a:gd name="connsiteY4" fmla="*/ 7856 h 10000"/>
              <a:gd name="connsiteX5" fmla="*/ 1457 w 10000"/>
              <a:gd name="connsiteY5" fmla="*/ 8336 h 10000"/>
              <a:gd name="connsiteX6" fmla="*/ 3679 w 10000"/>
              <a:gd name="connsiteY6" fmla="*/ 8336 h 10000"/>
              <a:gd name="connsiteX7" fmla="*/ 3722 w 10000"/>
              <a:gd name="connsiteY7" fmla="*/ 7856 h 10000"/>
              <a:gd name="connsiteX8" fmla="*/ 3722 w 10000"/>
              <a:gd name="connsiteY8" fmla="*/ 3671 h 10000"/>
              <a:gd name="connsiteX9" fmla="*/ 3764 w 10000"/>
              <a:gd name="connsiteY9" fmla="*/ 3190 h 10000"/>
              <a:gd name="connsiteX10" fmla="*/ 6117 w 10000"/>
              <a:gd name="connsiteY10" fmla="*/ 3190 h 10000"/>
              <a:gd name="connsiteX11" fmla="*/ 6159 w 10000"/>
              <a:gd name="connsiteY11" fmla="*/ 3671 h 10000"/>
              <a:gd name="connsiteX12" fmla="*/ 6159 w 10000"/>
              <a:gd name="connsiteY12" fmla="*/ 5300 h 10000"/>
              <a:gd name="connsiteX13" fmla="*/ 6199 w 10000"/>
              <a:gd name="connsiteY13" fmla="*/ 5780 h 10000"/>
              <a:gd name="connsiteX14" fmla="*/ 7050 w 10000"/>
              <a:gd name="connsiteY14" fmla="*/ 5780 h 10000"/>
              <a:gd name="connsiteX15" fmla="*/ 7092 w 10000"/>
              <a:gd name="connsiteY15" fmla="*/ 5300 h 10000"/>
              <a:gd name="connsiteX16" fmla="*/ 7092 w 10000"/>
              <a:gd name="connsiteY16" fmla="*/ 480 h 10000"/>
              <a:gd name="connsiteX17" fmla="*/ 7135 w 10000"/>
              <a:gd name="connsiteY17" fmla="*/ 0 h 10000"/>
              <a:gd name="connsiteX18" fmla="*/ 8609 w 10000"/>
              <a:gd name="connsiteY18" fmla="*/ 0 h 10000"/>
              <a:gd name="connsiteX19" fmla="*/ 8649 w 10000"/>
              <a:gd name="connsiteY19" fmla="*/ 480 h 10000"/>
              <a:gd name="connsiteX20" fmla="*/ 8649 w 10000"/>
              <a:gd name="connsiteY20" fmla="*/ 9520 h 10000"/>
              <a:gd name="connsiteX21" fmla="*/ 8692 w 10000"/>
              <a:gd name="connsiteY21" fmla="*/ 10000 h 10000"/>
              <a:gd name="connsiteX22" fmla="*/ 10000 w 10000"/>
              <a:gd name="connsiteY22" fmla="*/ 10000 h 10000"/>
              <a:gd name="connsiteX0" fmla="*/ 0 w 8692"/>
              <a:gd name="connsiteY0" fmla="*/ 617 h 10000"/>
              <a:gd name="connsiteX1" fmla="*/ 42 w 8692"/>
              <a:gd name="connsiteY1" fmla="*/ 137 h 10000"/>
              <a:gd name="connsiteX2" fmla="*/ 1373 w 8692"/>
              <a:gd name="connsiteY2" fmla="*/ 137 h 10000"/>
              <a:gd name="connsiteX3" fmla="*/ 1414 w 8692"/>
              <a:gd name="connsiteY3" fmla="*/ 617 h 10000"/>
              <a:gd name="connsiteX4" fmla="*/ 1414 w 8692"/>
              <a:gd name="connsiteY4" fmla="*/ 7856 h 10000"/>
              <a:gd name="connsiteX5" fmla="*/ 1457 w 8692"/>
              <a:gd name="connsiteY5" fmla="*/ 8336 h 10000"/>
              <a:gd name="connsiteX6" fmla="*/ 3679 w 8692"/>
              <a:gd name="connsiteY6" fmla="*/ 8336 h 10000"/>
              <a:gd name="connsiteX7" fmla="*/ 3722 w 8692"/>
              <a:gd name="connsiteY7" fmla="*/ 7856 h 10000"/>
              <a:gd name="connsiteX8" fmla="*/ 3722 w 8692"/>
              <a:gd name="connsiteY8" fmla="*/ 3671 h 10000"/>
              <a:gd name="connsiteX9" fmla="*/ 3764 w 8692"/>
              <a:gd name="connsiteY9" fmla="*/ 3190 h 10000"/>
              <a:gd name="connsiteX10" fmla="*/ 6117 w 8692"/>
              <a:gd name="connsiteY10" fmla="*/ 3190 h 10000"/>
              <a:gd name="connsiteX11" fmla="*/ 6159 w 8692"/>
              <a:gd name="connsiteY11" fmla="*/ 3671 h 10000"/>
              <a:gd name="connsiteX12" fmla="*/ 6159 w 8692"/>
              <a:gd name="connsiteY12" fmla="*/ 5300 h 10000"/>
              <a:gd name="connsiteX13" fmla="*/ 6199 w 8692"/>
              <a:gd name="connsiteY13" fmla="*/ 5780 h 10000"/>
              <a:gd name="connsiteX14" fmla="*/ 7050 w 8692"/>
              <a:gd name="connsiteY14" fmla="*/ 5780 h 10000"/>
              <a:gd name="connsiteX15" fmla="*/ 7092 w 8692"/>
              <a:gd name="connsiteY15" fmla="*/ 5300 h 10000"/>
              <a:gd name="connsiteX16" fmla="*/ 7092 w 8692"/>
              <a:gd name="connsiteY16" fmla="*/ 480 h 10000"/>
              <a:gd name="connsiteX17" fmla="*/ 7135 w 8692"/>
              <a:gd name="connsiteY17" fmla="*/ 0 h 10000"/>
              <a:gd name="connsiteX18" fmla="*/ 8609 w 8692"/>
              <a:gd name="connsiteY18" fmla="*/ 0 h 10000"/>
              <a:gd name="connsiteX19" fmla="*/ 8649 w 8692"/>
              <a:gd name="connsiteY19" fmla="*/ 480 h 10000"/>
              <a:gd name="connsiteX20" fmla="*/ 8649 w 8692"/>
              <a:gd name="connsiteY20" fmla="*/ 9520 h 10000"/>
              <a:gd name="connsiteX21" fmla="*/ 8692 w 8692"/>
              <a:gd name="connsiteY21" fmla="*/ 10000 h 10000"/>
              <a:gd name="connsiteX0" fmla="*/ 0 w 9951"/>
              <a:gd name="connsiteY0" fmla="*/ 617 h 9520"/>
              <a:gd name="connsiteX1" fmla="*/ 48 w 9951"/>
              <a:gd name="connsiteY1" fmla="*/ 137 h 9520"/>
              <a:gd name="connsiteX2" fmla="*/ 1580 w 9951"/>
              <a:gd name="connsiteY2" fmla="*/ 137 h 9520"/>
              <a:gd name="connsiteX3" fmla="*/ 1627 w 9951"/>
              <a:gd name="connsiteY3" fmla="*/ 617 h 9520"/>
              <a:gd name="connsiteX4" fmla="*/ 1627 w 9951"/>
              <a:gd name="connsiteY4" fmla="*/ 7856 h 9520"/>
              <a:gd name="connsiteX5" fmla="*/ 1676 w 9951"/>
              <a:gd name="connsiteY5" fmla="*/ 8336 h 9520"/>
              <a:gd name="connsiteX6" fmla="*/ 4233 w 9951"/>
              <a:gd name="connsiteY6" fmla="*/ 8336 h 9520"/>
              <a:gd name="connsiteX7" fmla="*/ 4282 w 9951"/>
              <a:gd name="connsiteY7" fmla="*/ 7856 h 9520"/>
              <a:gd name="connsiteX8" fmla="*/ 4282 w 9951"/>
              <a:gd name="connsiteY8" fmla="*/ 3671 h 9520"/>
              <a:gd name="connsiteX9" fmla="*/ 4330 w 9951"/>
              <a:gd name="connsiteY9" fmla="*/ 3190 h 9520"/>
              <a:gd name="connsiteX10" fmla="*/ 7038 w 9951"/>
              <a:gd name="connsiteY10" fmla="*/ 3190 h 9520"/>
              <a:gd name="connsiteX11" fmla="*/ 7086 w 9951"/>
              <a:gd name="connsiteY11" fmla="*/ 3671 h 9520"/>
              <a:gd name="connsiteX12" fmla="*/ 7086 w 9951"/>
              <a:gd name="connsiteY12" fmla="*/ 5300 h 9520"/>
              <a:gd name="connsiteX13" fmla="*/ 7132 w 9951"/>
              <a:gd name="connsiteY13" fmla="*/ 5780 h 9520"/>
              <a:gd name="connsiteX14" fmla="*/ 8111 w 9951"/>
              <a:gd name="connsiteY14" fmla="*/ 5780 h 9520"/>
              <a:gd name="connsiteX15" fmla="*/ 8159 w 9951"/>
              <a:gd name="connsiteY15" fmla="*/ 5300 h 9520"/>
              <a:gd name="connsiteX16" fmla="*/ 8159 w 9951"/>
              <a:gd name="connsiteY16" fmla="*/ 480 h 9520"/>
              <a:gd name="connsiteX17" fmla="*/ 8209 w 9951"/>
              <a:gd name="connsiteY17" fmla="*/ 0 h 9520"/>
              <a:gd name="connsiteX18" fmla="*/ 9905 w 9951"/>
              <a:gd name="connsiteY18" fmla="*/ 0 h 9520"/>
              <a:gd name="connsiteX19" fmla="*/ 9951 w 9951"/>
              <a:gd name="connsiteY19" fmla="*/ 480 h 9520"/>
              <a:gd name="connsiteX20" fmla="*/ 9951 w 9951"/>
              <a:gd name="connsiteY20" fmla="*/ 9520 h 9520"/>
              <a:gd name="connsiteX0" fmla="*/ 0 w 10000"/>
              <a:gd name="connsiteY0" fmla="*/ 648 h 8756"/>
              <a:gd name="connsiteX1" fmla="*/ 48 w 10000"/>
              <a:gd name="connsiteY1" fmla="*/ 144 h 8756"/>
              <a:gd name="connsiteX2" fmla="*/ 1588 w 10000"/>
              <a:gd name="connsiteY2" fmla="*/ 144 h 8756"/>
              <a:gd name="connsiteX3" fmla="*/ 1635 w 10000"/>
              <a:gd name="connsiteY3" fmla="*/ 648 h 8756"/>
              <a:gd name="connsiteX4" fmla="*/ 1635 w 10000"/>
              <a:gd name="connsiteY4" fmla="*/ 8252 h 8756"/>
              <a:gd name="connsiteX5" fmla="*/ 1684 w 10000"/>
              <a:gd name="connsiteY5" fmla="*/ 8756 h 8756"/>
              <a:gd name="connsiteX6" fmla="*/ 4254 w 10000"/>
              <a:gd name="connsiteY6" fmla="*/ 8756 h 8756"/>
              <a:gd name="connsiteX7" fmla="*/ 4303 w 10000"/>
              <a:gd name="connsiteY7" fmla="*/ 8252 h 8756"/>
              <a:gd name="connsiteX8" fmla="*/ 4303 w 10000"/>
              <a:gd name="connsiteY8" fmla="*/ 3856 h 8756"/>
              <a:gd name="connsiteX9" fmla="*/ 4351 w 10000"/>
              <a:gd name="connsiteY9" fmla="*/ 3351 h 8756"/>
              <a:gd name="connsiteX10" fmla="*/ 7073 w 10000"/>
              <a:gd name="connsiteY10" fmla="*/ 3351 h 8756"/>
              <a:gd name="connsiteX11" fmla="*/ 7121 w 10000"/>
              <a:gd name="connsiteY11" fmla="*/ 3856 h 8756"/>
              <a:gd name="connsiteX12" fmla="*/ 7121 w 10000"/>
              <a:gd name="connsiteY12" fmla="*/ 5567 h 8756"/>
              <a:gd name="connsiteX13" fmla="*/ 7167 w 10000"/>
              <a:gd name="connsiteY13" fmla="*/ 6071 h 8756"/>
              <a:gd name="connsiteX14" fmla="*/ 8151 w 10000"/>
              <a:gd name="connsiteY14" fmla="*/ 6071 h 8756"/>
              <a:gd name="connsiteX15" fmla="*/ 8199 w 10000"/>
              <a:gd name="connsiteY15" fmla="*/ 5567 h 8756"/>
              <a:gd name="connsiteX16" fmla="*/ 8199 w 10000"/>
              <a:gd name="connsiteY16" fmla="*/ 504 h 8756"/>
              <a:gd name="connsiteX17" fmla="*/ 8249 w 10000"/>
              <a:gd name="connsiteY17" fmla="*/ 0 h 8756"/>
              <a:gd name="connsiteX18" fmla="*/ 9954 w 10000"/>
              <a:gd name="connsiteY18" fmla="*/ 0 h 8756"/>
              <a:gd name="connsiteX19" fmla="*/ 10000 w 10000"/>
              <a:gd name="connsiteY19" fmla="*/ 504 h 8756"/>
              <a:gd name="connsiteX0" fmla="*/ 0 w 9954"/>
              <a:gd name="connsiteY0" fmla="*/ 740 h 10000"/>
              <a:gd name="connsiteX1" fmla="*/ 48 w 9954"/>
              <a:gd name="connsiteY1" fmla="*/ 164 h 10000"/>
              <a:gd name="connsiteX2" fmla="*/ 1588 w 9954"/>
              <a:gd name="connsiteY2" fmla="*/ 164 h 10000"/>
              <a:gd name="connsiteX3" fmla="*/ 1635 w 9954"/>
              <a:gd name="connsiteY3" fmla="*/ 740 h 10000"/>
              <a:gd name="connsiteX4" fmla="*/ 1635 w 9954"/>
              <a:gd name="connsiteY4" fmla="*/ 9424 h 10000"/>
              <a:gd name="connsiteX5" fmla="*/ 1684 w 9954"/>
              <a:gd name="connsiteY5" fmla="*/ 10000 h 10000"/>
              <a:gd name="connsiteX6" fmla="*/ 4254 w 9954"/>
              <a:gd name="connsiteY6" fmla="*/ 10000 h 10000"/>
              <a:gd name="connsiteX7" fmla="*/ 4303 w 9954"/>
              <a:gd name="connsiteY7" fmla="*/ 9424 h 10000"/>
              <a:gd name="connsiteX8" fmla="*/ 4303 w 9954"/>
              <a:gd name="connsiteY8" fmla="*/ 4404 h 10000"/>
              <a:gd name="connsiteX9" fmla="*/ 4351 w 9954"/>
              <a:gd name="connsiteY9" fmla="*/ 3827 h 10000"/>
              <a:gd name="connsiteX10" fmla="*/ 7073 w 9954"/>
              <a:gd name="connsiteY10" fmla="*/ 3827 h 10000"/>
              <a:gd name="connsiteX11" fmla="*/ 7121 w 9954"/>
              <a:gd name="connsiteY11" fmla="*/ 4404 h 10000"/>
              <a:gd name="connsiteX12" fmla="*/ 7121 w 9954"/>
              <a:gd name="connsiteY12" fmla="*/ 6358 h 10000"/>
              <a:gd name="connsiteX13" fmla="*/ 7167 w 9954"/>
              <a:gd name="connsiteY13" fmla="*/ 6934 h 10000"/>
              <a:gd name="connsiteX14" fmla="*/ 8151 w 9954"/>
              <a:gd name="connsiteY14" fmla="*/ 6934 h 10000"/>
              <a:gd name="connsiteX15" fmla="*/ 8199 w 9954"/>
              <a:gd name="connsiteY15" fmla="*/ 6358 h 10000"/>
              <a:gd name="connsiteX16" fmla="*/ 8199 w 9954"/>
              <a:gd name="connsiteY16" fmla="*/ 576 h 10000"/>
              <a:gd name="connsiteX17" fmla="*/ 8249 w 9954"/>
              <a:gd name="connsiteY17" fmla="*/ 0 h 10000"/>
              <a:gd name="connsiteX18" fmla="*/ 9954 w 9954"/>
              <a:gd name="connsiteY18" fmla="*/ 0 h 10000"/>
              <a:gd name="connsiteX0" fmla="*/ 0 w 8287"/>
              <a:gd name="connsiteY0" fmla="*/ 740 h 10000"/>
              <a:gd name="connsiteX1" fmla="*/ 48 w 8287"/>
              <a:gd name="connsiteY1" fmla="*/ 164 h 10000"/>
              <a:gd name="connsiteX2" fmla="*/ 1595 w 8287"/>
              <a:gd name="connsiteY2" fmla="*/ 164 h 10000"/>
              <a:gd name="connsiteX3" fmla="*/ 1643 w 8287"/>
              <a:gd name="connsiteY3" fmla="*/ 740 h 10000"/>
              <a:gd name="connsiteX4" fmla="*/ 1643 w 8287"/>
              <a:gd name="connsiteY4" fmla="*/ 9424 h 10000"/>
              <a:gd name="connsiteX5" fmla="*/ 1692 w 8287"/>
              <a:gd name="connsiteY5" fmla="*/ 10000 h 10000"/>
              <a:gd name="connsiteX6" fmla="*/ 4274 w 8287"/>
              <a:gd name="connsiteY6" fmla="*/ 10000 h 10000"/>
              <a:gd name="connsiteX7" fmla="*/ 4323 w 8287"/>
              <a:gd name="connsiteY7" fmla="*/ 9424 h 10000"/>
              <a:gd name="connsiteX8" fmla="*/ 4323 w 8287"/>
              <a:gd name="connsiteY8" fmla="*/ 4404 h 10000"/>
              <a:gd name="connsiteX9" fmla="*/ 4371 w 8287"/>
              <a:gd name="connsiteY9" fmla="*/ 3827 h 10000"/>
              <a:gd name="connsiteX10" fmla="*/ 7106 w 8287"/>
              <a:gd name="connsiteY10" fmla="*/ 3827 h 10000"/>
              <a:gd name="connsiteX11" fmla="*/ 7154 w 8287"/>
              <a:gd name="connsiteY11" fmla="*/ 4404 h 10000"/>
              <a:gd name="connsiteX12" fmla="*/ 7154 w 8287"/>
              <a:gd name="connsiteY12" fmla="*/ 6358 h 10000"/>
              <a:gd name="connsiteX13" fmla="*/ 7200 w 8287"/>
              <a:gd name="connsiteY13" fmla="*/ 6934 h 10000"/>
              <a:gd name="connsiteX14" fmla="*/ 8189 w 8287"/>
              <a:gd name="connsiteY14" fmla="*/ 6934 h 10000"/>
              <a:gd name="connsiteX15" fmla="*/ 8237 w 8287"/>
              <a:gd name="connsiteY15" fmla="*/ 6358 h 10000"/>
              <a:gd name="connsiteX16" fmla="*/ 8237 w 8287"/>
              <a:gd name="connsiteY16" fmla="*/ 576 h 10000"/>
              <a:gd name="connsiteX17" fmla="*/ 8287 w 8287"/>
              <a:gd name="connsiteY17" fmla="*/ 0 h 10000"/>
              <a:gd name="connsiteX0" fmla="*/ 0 w 9940"/>
              <a:gd name="connsiteY0" fmla="*/ 576 h 9836"/>
              <a:gd name="connsiteX1" fmla="*/ 58 w 9940"/>
              <a:gd name="connsiteY1" fmla="*/ 0 h 9836"/>
              <a:gd name="connsiteX2" fmla="*/ 1925 w 9940"/>
              <a:gd name="connsiteY2" fmla="*/ 0 h 9836"/>
              <a:gd name="connsiteX3" fmla="*/ 1983 w 9940"/>
              <a:gd name="connsiteY3" fmla="*/ 576 h 9836"/>
              <a:gd name="connsiteX4" fmla="*/ 1983 w 9940"/>
              <a:gd name="connsiteY4" fmla="*/ 9260 h 9836"/>
              <a:gd name="connsiteX5" fmla="*/ 2042 w 9940"/>
              <a:gd name="connsiteY5" fmla="*/ 9836 h 9836"/>
              <a:gd name="connsiteX6" fmla="*/ 5157 w 9940"/>
              <a:gd name="connsiteY6" fmla="*/ 9836 h 9836"/>
              <a:gd name="connsiteX7" fmla="*/ 5217 w 9940"/>
              <a:gd name="connsiteY7" fmla="*/ 9260 h 9836"/>
              <a:gd name="connsiteX8" fmla="*/ 5217 w 9940"/>
              <a:gd name="connsiteY8" fmla="*/ 4240 h 9836"/>
              <a:gd name="connsiteX9" fmla="*/ 5275 w 9940"/>
              <a:gd name="connsiteY9" fmla="*/ 3663 h 9836"/>
              <a:gd name="connsiteX10" fmla="*/ 8575 w 9940"/>
              <a:gd name="connsiteY10" fmla="*/ 3663 h 9836"/>
              <a:gd name="connsiteX11" fmla="*/ 8633 w 9940"/>
              <a:gd name="connsiteY11" fmla="*/ 4240 h 9836"/>
              <a:gd name="connsiteX12" fmla="*/ 8633 w 9940"/>
              <a:gd name="connsiteY12" fmla="*/ 6194 h 9836"/>
              <a:gd name="connsiteX13" fmla="*/ 8688 w 9940"/>
              <a:gd name="connsiteY13" fmla="*/ 6770 h 9836"/>
              <a:gd name="connsiteX14" fmla="*/ 9882 w 9940"/>
              <a:gd name="connsiteY14" fmla="*/ 6770 h 9836"/>
              <a:gd name="connsiteX15" fmla="*/ 9940 w 9940"/>
              <a:gd name="connsiteY15" fmla="*/ 6194 h 9836"/>
              <a:gd name="connsiteX16" fmla="*/ 9940 w 9940"/>
              <a:gd name="connsiteY16" fmla="*/ 412 h 9836"/>
              <a:gd name="connsiteX0" fmla="*/ 0 w 10000"/>
              <a:gd name="connsiteY0" fmla="*/ 586 h 10000"/>
              <a:gd name="connsiteX1" fmla="*/ 58 w 10000"/>
              <a:gd name="connsiteY1" fmla="*/ 0 h 10000"/>
              <a:gd name="connsiteX2" fmla="*/ 1937 w 10000"/>
              <a:gd name="connsiteY2" fmla="*/ 0 h 10000"/>
              <a:gd name="connsiteX3" fmla="*/ 1995 w 10000"/>
              <a:gd name="connsiteY3" fmla="*/ 586 h 10000"/>
              <a:gd name="connsiteX4" fmla="*/ 1995 w 10000"/>
              <a:gd name="connsiteY4" fmla="*/ 9414 h 10000"/>
              <a:gd name="connsiteX5" fmla="*/ 2054 w 10000"/>
              <a:gd name="connsiteY5" fmla="*/ 10000 h 10000"/>
              <a:gd name="connsiteX6" fmla="*/ 5188 w 10000"/>
              <a:gd name="connsiteY6" fmla="*/ 10000 h 10000"/>
              <a:gd name="connsiteX7" fmla="*/ 5248 w 10000"/>
              <a:gd name="connsiteY7" fmla="*/ 9414 h 10000"/>
              <a:gd name="connsiteX8" fmla="*/ 5248 w 10000"/>
              <a:gd name="connsiteY8" fmla="*/ 4311 h 10000"/>
              <a:gd name="connsiteX9" fmla="*/ 5307 w 10000"/>
              <a:gd name="connsiteY9" fmla="*/ 3724 h 10000"/>
              <a:gd name="connsiteX10" fmla="*/ 8627 w 10000"/>
              <a:gd name="connsiteY10" fmla="*/ 3724 h 10000"/>
              <a:gd name="connsiteX11" fmla="*/ 8685 w 10000"/>
              <a:gd name="connsiteY11" fmla="*/ 4311 h 10000"/>
              <a:gd name="connsiteX12" fmla="*/ 8685 w 10000"/>
              <a:gd name="connsiteY12" fmla="*/ 6297 h 10000"/>
              <a:gd name="connsiteX13" fmla="*/ 8740 w 10000"/>
              <a:gd name="connsiteY13" fmla="*/ 6883 h 10000"/>
              <a:gd name="connsiteX14" fmla="*/ 9942 w 10000"/>
              <a:gd name="connsiteY14" fmla="*/ 6883 h 10000"/>
              <a:gd name="connsiteX15" fmla="*/ 10000 w 10000"/>
              <a:gd name="connsiteY15" fmla="*/ 6297 h 10000"/>
              <a:gd name="connsiteX0" fmla="*/ 0 w 10000"/>
              <a:gd name="connsiteY0" fmla="*/ 586 h 10000"/>
              <a:gd name="connsiteX1" fmla="*/ 1937 w 10000"/>
              <a:gd name="connsiteY1" fmla="*/ 0 h 10000"/>
              <a:gd name="connsiteX2" fmla="*/ 1995 w 10000"/>
              <a:gd name="connsiteY2" fmla="*/ 586 h 10000"/>
              <a:gd name="connsiteX3" fmla="*/ 1995 w 10000"/>
              <a:gd name="connsiteY3" fmla="*/ 9414 h 10000"/>
              <a:gd name="connsiteX4" fmla="*/ 2054 w 10000"/>
              <a:gd name="connsiteY4" fmla="*/ 10000 h 10000"/>
              <a:gd name="connsiteX5" fmla="*/ 5188 w 10000"/>
              <a:gd name="connsiteY5" fmla="*/ 10000 h 10000"/>
              <a:gd name="connsiteX6" fmla="*/ 5248 w 10000"/>
              <a:gd name="connsiteY6" fmla="*/ 9414 h 10000"/>
              <a:gd name="connsiteX7" fmla="*/ 5248 w 10000"/>
              <a:gd name="connsiteY7" fmla="*/ 4311 h 10000"/>
              <a:gd name="connsiteX8" fmla="*/ 5307 w 10000"/>
              <a:gd name="connsiteY8" fmla="*/ 3724 h 10000"/>
              <a:gd name="connsiteX9" fmla="*/ 8627 w 10000"/>
              <a:gd name="connsiteY9" fmla="*/ 3724 h 10000"/>
              <a:gd name="connsiteX10" fmla="*/ 8685 w 10000"/>
              <a:gd name="connsiteY10" fmla="*/ 4311 h 10000"/>
              <a:gd name="connsiteX11" fmla="*/ 8685 w 10000"/>
              <a:gd name="connsiteY11" fmla="*/ 6297 h 10000"/>
              <a:gd name="connsiteX12" fmla="*/ 8740 w 10000"/>
              <a:gd name="connsiteY12" fmla="*/ 6883 h 10000"/>
              <a:gd name="connsiteX13" fmla="*/ 9942 w 10000"/>
              <a:gd name="connsiteY13" fmla="*/ 6883 h 10000"/>
              <a:gd name="connsiteX14" fmla="*/ 10000 w 10000"/>
              <a:gd name="connsiteY14" fmla="*/ 6297 h 10000"/>
              <a:gd name="connsiteX0" fmla="*/ 0 w 8803"/>
              <a:gd name="connsiteY0" fmla="*/ 40 h 10113"/>
              <a:gd name="connsiteX1" fmla="*/ 740 w 8803"/>
              <a:gd name="connsiteY1" fmla="*/ 113 h 10113"/>
              <a:gd name="connsiteX2" fmla="*/ 798 w 8803"/>
              <a:gd name="connsiteY2" fmla="*/ 699 h 10113"/>
              <a:gd name="connsiteX3" fmla="*/ 798 w 8803"/>
              <a:gd name="connsiteY3" fmla="*/ 9527 h 10113"/>
              <a:gd name="connsiteX4" fmla="*/ 857 w 8803"/>
              <a:gd name="connsiteY4" fmla="*/ 10113 h 10113"/>
              <a:gd name="connsiteX5" fmla="*/ 3991 w 8803"/>
              <a:gd name="connsiteY5" fmla="*/ 10113 h 10113"/>
              <a:gd name="connsiteX6" fmla="*/ 4051 w 8803"/>
              <a:gd name="connsiteY6" fmla="*/ 9527 h 10113"/>
              <a:gd name="connsiteX7" fmla="*/ 4051 w 8803"/>
              <a:gd name="connsiteY7" fmla="*/ 4424 h 10113"/>
              <a:gd name="connsiteX8" fmla="*/ 4110 w 8803"/>
              <a:gd name="connsiteY8" fmla="*/ 3837 h 10113"/>
              <a:gd name="connsiteX9" fmla="*/ 7430 w 8803"/>
              <a:gd name="connsiteY9" fmla="*/ 3837 h 10113"/>
              <a:gd name="connsiteX10" fmla="*/ 7488 w 8803"/>
              <a:gd name="connsiteY10" fmla="*/ 4424 h 10113"/>
              <a:gd name="connsiteX11" fmla="*/ 7488 w 8803"/>
              <a:gd name="connsiteY11" fmla="*/ 6410 h 10113"/>
              <a:gd name="connsiteX12" fmla="*/ 7543 w 8803"/>
              <a:gd name="connsiteY12" fmla="*/ 6996 h 10113"/>
              <a:gd name="connsiteX13" fmla="*/ 8745 w 8803"/>
              <a:gd name="connsiteY13" fmla="*/ 6996 h 10113"/>
              <a:gd name="connsiteX14" fmla="*/ 8803 w 8803"/>
              <a:gd name="connsiteY14" fmla="*/ 6410 h 10113"/>
              <a:gd name="connsiteX0" fmla="*/ 0 w 10000"/>
              <a:gd name="connsiteY0" fmla="*/ 75 h 9905"/>
              <a:gd name="connsiteX1" fmla="*/ 841 w 10000"/>
              <a:gd name="connsiteY1" fmla="*/ 17 h 9905"/>
              <a:gd name="connsiteX2" fmla="*/ 907 w 10000"/>
              <a:gd name="connsiteY2" fmla="*/ 596 h 9905"/>
              <a:gd name="connsiteX3" fmla="*/ 907 w 10000"/>
              <a:gd name="connsiteY3" fmla="*/ 9326 h 9905"/>
              <a:gd name="connsiteX4" fmla="*/ 974 w 10000"/>
              <a:gd name="connsiteY4" fmla="*/ 9905 h 9905"/>
              <a:gd name="connsiteX5" fmla="*/ 4534 w 10000"/>
              <a:gd name="connsiteY5" fmla="*/ 9905 h 9905"/>
              <a:gd name="connsiteX6" fmla="*/ 4602 w 10000"/>
              <a:gd name="connsiteY6" fmla="*/ 9326 h 9905"/>
              <a:gd name="connsiteX7" fmla="*/ 4602 w 10000"/>
              <a:gd name="connsiteY7" fmla="*/ 4280 h 9905"/>
              <a:gd name="connsiteX8" fmla="*/ 4669 w 10000"/>
              <a:gd name="connsiteY8" fmla="*/ 3699 h 9905"/>
              <a:gd name="connsiteX9" fmla="*/ 8440 w 10000"/>
              <a:gd name="connsiteY9" fmla="*/ 3699 h 9905"/>
              <a:gd name="connsiteX10" fmla="*/ 8506 w 10000"/>
              <a:gd name="connsiteY10" fmla="*/ 4280 h 9905"/>
              <a:gd name="connsiteX11" fmla="*/ 8506 w 10000"/>
              <a:gd name="connsiteY11" fmla="*/ 6243 h 9905"/>
              <a:gd name="connsiteX12" fmla="*/ 8569 w 10000"/>
              <a:gd name="connsiteY12" fmla="*/ 6823 h 9905"/>
              <a:gd name="connsiteX13" fmla="*/ 9934 w 10000"/>
              <a:gd name="connsiteY13" fmla="*/ 6823 h 9905"/>
              <a:gd name="connsiteX14" fmla="*/ 10000 w 10000"/>
              <a:gd name="connsiteY14" fmla="*/ 6243 h 9905"/>
              <a:gd name="connsiteX0" fmla="*/ 0 w 10000"/>
              <a:gd name="connsiteY0" fmla="*/ 59 h 9983"/>
              <a:gd name="connsiteX1" fmla="*/ 841 w 10000"/>
              <a:gd name="connsiteY1" fmla="*/ 0 h 9983"/>
              <a:gd name="connsiteX2" fmla="*/ 907 w 10000"/>
              <a:gd name="connsiteY2" fmla="*/ 585 h 9983"/>
              <a:gd name="connsiteX3" fmla="*/ 907 w 10000"/>
              <a:gd name="connsiteY3" fmla="*/ 9398 h 9983"/>
              <a:gd name="connsiteX4" fmla="*/ 974 w 10000"/>
              <a:gd name="connsiteY4" fmla="*/ 9983 h 9983"/>
              <a:gd name="connsiteX5" fmla="*/ 4534 w 10000"/>
              <a:gd name="connsiteY5" fmla="*/ 9983 h 9983"/>
              <a:gd name="connsiteX6" fmla="*/ 4602 w 10000"/>
              <a:gd name="connsiteY6" fmla="*/ 9398 h 9983"/>
              <a:gd name="connsiteX7" fmla="*/ 4602 w 10000"/>
              <a:gd name="connsiteY7" fmla="*/ 4304 h 9983"/>
              <a:gd name="connsiteX8" fmla="*/ 4669 w 10000"/>
              <a:gd name="connsiteY8" fmla="*/ 3717 h 9983"/>
              <a:gd name="connsiteX9" fmla="*/ 8440 w 10000"/>
              <a:gd name="connsiteY9" fmla="*/ 3717 h 9983"/>
              <a:gd name="connsiteX10" fmla="*/ 8506 w 10000"/>
              <a:gd name="connsiteY10" fmla="*/ 4304 h 9983"/>
              <a:gd name="connsiteX11" fmla="*/ 8506 w 10000"/>
              <a:gd name="connsiteY11" fmla="*/ 6286 h 9983"/>
              <a:gd name="connsiteX12" fmla="*/ 8569 w 10000"/>
              <a:gd name="connsiteY12" fmla="*/ 6871 h 9983"/>
              <a:gd name="connsiteX13" fmla="*/ 9934 w 10000"/>
              <a:gd name="connsiteY13" fmla="*/ 6871 h 9983"/>
              <a:gd name="connsiteX14" fmla="*/ 10000 w 10000"/>
              <a:gd name="connsiteY14" fmla="*/ 6286 h 9983"/>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59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30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0 h 10029"/>
              <a:gd name="connsiteX1" fmla="*/ 844 w 10003"/>
              <a:gd name="connsiteY1" fmla="*/ 29 h 10029"/>
              <a:gd name="connsiteX2" fmla="*/ 910 w 10003"/>
              <a:gd name="connsiteY2" fmla="*/ 615 h 10029"/>
              <a:gd name="connsiteX3" fmla="*/ 910 w 10003"/>
              <a:gd name="connsiteY3" fmla="*/ 9443 h 10029"/>
              <a:gd name="connsiteX4" fmla="*/ 977 w 10003"/>
              <a:gd name="connsiteY4" fmla="*/ 10029 h 10029"/>
              <a:gd name="connsiteX5" fmla="*/ 4537 w 10003"/>
              <a:gd name="connsiteY5" fmla="*/ 10029 h 10029"/>
              <a:gd name="connsiteX6" fmla="*/ 4605 w 10003"/>
              <a:gd name="connsiteY6" fmla="*/ 9443 h 10029"/>
              <a:gd name="connsiteX7" fmla="*/ 4605 w 10003"/>
              <a:gd name="connsiteY7" fmla="*/ 4340 h 10029"/>
              <a:gd name="connsiteX8" fmla="*/ 4672 w 10003"/>
              <a:gd name="connsiteY8" fmla="*/ 3752 h 10029"/>
              <a:gd name="connsiteX9" fmla="*/ 8443 w 10003"/>
              <a:gd name="connsiteY9" fmla="*/ 3752 h 10029"/>
              <a:gd name="connsiteX10" fmla="*/ 8509 w 10003"/>
              <a:gd name="connsiteY10" fmla="*/ 4340 h 10029"/>
              <a:gd name="connsiteX11" fmla="*/ 8509 w 10003"/>
              <a:gd name="connsiteY11" fmla="*/ 6326 h 10029"/>
              <a:gd name="connsiteX12" fmla="*/ 8572 w 10003"/>
              <a:gd name="connsiteY12" fmla="*/ 6912 h 10029"/>
              <a:gd name="connsiteX13" fmla="*/ 9937 w 10003"/>
              <a:gd name="connsiteY13" fmla="*/ 6912 h 10029"/>
              <a:gd name="connsiteX14" fmla="*/ 10003 w 10003"/>
              <a:gd name="connsiteY14" fmla="*/ 6326 h 10029"/>
              <a:gd name="connsiteX0" fmla="*/ 0 w 10003"/>
              <a:gd name="connsiteY0" fmla="*/ 30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1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9937 w 10003"/>
              <a:gd name="connsiteY13" fmla="*/ 6883 h 10000"/>
              <a:gd name="connsiteX14" fmla="*/ 10003 w 10003"/>
              <a:gd name="connsiteY14" fmla="*/ 6297 h 10000"/>
              <a:gd name="connsiteX0" fmla="*/ 0 w 10003"/>
              <a:gd name="connsiteY0" fmla="*/ 1 h 10000"/>
              <a:gd name="connsiteX1" fmla="*/ 844 w 10003"/>
              <a:gd name="connsiteY1" fmla="*/ 0 h 10000"/>
              <a:gd name="connsiteX2" fmla="*/ 910 w 10003"/>
              <a:gd name="connsiteY2" fmla="*/ 586 h 10000"/>
              <a:gd name="connsiteX3" fmla="*/ 910 w 10003"/>
              <a:gd name="connsiteY3" fmla="*/ 9414 h 10000"/>
              <a:gd name="connsiteX4" fmla="*/ 977 w 10003"/>
              <a:gd name="connsiteY4" fmla="*/ 10000 h 10000"/>
              <a:gd name="connsiteX5" fmla="*/ 4537 w 10003"/>
              <a:gd name="connsiteY5" fmla="*/ 10000 h 10000"/>
              <a:gd name="connsiteX6" fmla="*/ 4605 w 10003"/>
              <a:gd name="connsiteY6" fmla="*/ 9414 h 10000"/>
              <a:gd name="connsiteX7" fmla="*/ 4605 w 10003"/>
              <a:gd name="connsiteY7" fmla="*/ 4311 h 10000"/>
              <a:gd name="connsiteX8" fmla="*/ 4672 w 10003"/>
              <a:gd name="connsiteY8" fmla="*/ 3723 h 10000"/>
              <a:gd name="connsiteX9" fmla="*/ 8443 w 10003"/>
              <a:gd name="connsiteY9" fmla="*/ 3723 h 10000"/>
              <a:gd name="connsiteX10" fmla="*/ 8509 w 10003"/>
              <a:gd name="connsiteY10" fmla="*/ 4311 h 10000"/>
              <a:gd name="connsiteX11" fmla="*/ 8509 w 10003"/>
              <a:gd name="connsiteY11" fmla="*/ 6297 h 10000"/>
              <a:gd name="connsiteX12" fmla="*/ 8572 w 10003"/>
              <a:gd name="connsiteY12" fmla="*/ 6883 h 10000"/>
              <a:gd name="connsiteX13" fmla="*/ 10003 w 10003"/>
              <a:gd name="connsiteY13" fmla="*/ 6297 h 10000"/>
              <a:gd name="connsiteX0" fmla="*/ 0 w 9498"/>
              <a:gd name="connsiteY0" fmla="*/ 1 h 10000"/>
              <a:gd name="connsiteX1" fmla="*/ 844 w 9498"/>
              <a:gd name="connsiteY1" fmla="*/ 0 h 10000"/>
              <a:gd name="connsiteX2" fmla="*/ 910 w 9498"/>
              <a:gd name="connsiteY2" fmla="*/ 586 h 10000"/>
              <a:gd name="connsiteX3" fmla="*/ 910 w 9498"/>
              <a:gd name="connsiteY3" fmla="*/ 9414 h 10000"/>
              <a:gd name="connsiteX4" fmla="*/ 977 w 9498"/>
              <a:gd name="connsiteY4" fmla="*/ 10000 h 10000"/>
              <a:gd name="connsiteX5" fmla="*/ 4537 w 9498"/>
              <a:gd name="connsiteY5" fmla="*/ 10000 h 10000"/>
              <a:gd name="connsiteX6" fmla="*/ 4605 w 9498"/>
              <a:gd name="connsiteY6" fmla="*/ 9414 h 10000"/>
              <a:gd name="connsiteX7" fmla="*/ 4605 w 9498"/>
              <a:gd name="connsiteY7" fmla="*/ 4311 h 10000"/>
              <a:gd name="connsiteX8" fmla="*/ 4672 w 9498"/>
              <a:gd name="connsiteY8" fmla="*/ 3723 h 10000"/>
              <a:gd name="connsiteX9" fmla="*/ 8443 w 9498"/>
              <a:gd name="connsiteY9" fmla="*/ 3723 h 10000"/>
              <a:gd name="connsiteX10" fmla="*/ 8509 w 9498"/>
              <a:gd name="connsiteY10" fmla="*/ 4311 h 10000"/>
              <a:gd name="connsiteX11" fmla="*/ 8509 w 9498"/>
              <a:gd name="connsiteY11" fmla="*/ 6297 h 10000"/>
              <a:gd name="connsiteX12" fmla="*/ 8572 w 9498"/>
              <a:gd name="connsiteY12" fmla="*/ 6883 h 10000"/>
              <a:gd name="connsiteX13" fmla="*/ 9498 w 9498"/>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22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6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9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49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1 w 10000"/>
              <a:gd name="connsiteY12" fmla="*/ 6861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883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05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29 w 10000"/>
              <a:gd name="connsiteY4" fmla="*/ 10000 h 10000"/>
              <a:gd name="connsiteX5" fmla="*/ 4777 w 10000"/>
              <a:gd name="connsiteY5" fmla="*/ 10000 h 10000"/>
              <a:gd name="connsiteX6" fmla="*/ 4848 w 10000"/>
              <a:gd name="connsiteY6" fmla="*/ 9414 h 10000"/>
              <a:gd name="connsiteX7" fmla="*/ 4848 w 10000"/>
              <a:gd name="connsiteY7" fmla="*/ 4311 h 10000"/>
              <a:gd name="connsiteX8" fmla="*/ 4919 w 10000"/>
              <a:gd name="connsiteY8" fmla="*/ 3723 h 10000"/>
              <a:gd name="connsiteX9" fmla="*/ 8889 w 10000"/>
              <a:gd name="connsiteY9" fmla="*/ 3723 h 10000"/>
              <a:gd name="connsiteX10" fmla="*/ 8959 w 10000"/>
              <a:gd name="connsiteY10" fmla="*/ 4311 h 10000"/>
              <a:gd name="connsiteX11" fmla="*/ 8959 w 10000"/>
              <a:gd name="connsiteY11" fmla="*/ 6297 h 10000"/>
              <a:gd name="connsiteX12" fmla="*/ 9014 w 10000"/>
              <a:gd name="connsiteY12" fmla="*/ 6927 h 10000"/>
              <a:gd name="connsiteX13" fmla="*/ 10000 w 10000"/>
              <a:gd name="connsiteY13" fmla="*/ 6912 h 10000"/>
              <a:gd name="connsiteX0" fmla="*/ 0 w 10029"/>
              <a:gd name="connsiteY0" fmla="*/ 1 h 10000"/>
              <a:gd name="connsiteX1" fmla="*/ 889 w 10029"/>
              <a:gd name="connsiteY1" fmla="*/ 0 h 10000"/>
              <a:gd name="connsiteX2" fmla="*/ 958 w 10029"/>
              <a:gd name="connsiteY2" fmla="*/ 586 h 10000"/>
              <a:gd name="connsiteX3" fmla="*/ 958 w 10029"/>
              <a:gd name="connsiteY3" fmla="*/ 9414 h 10000"/>
              <a:gd name="connsiteX4" fmla="*/ 1029 w 10029"/>
              <a:gd name="connsiteY4" fmla="*/ 10000 h 10000"/>
              <a:gd name="connsiteX5" fmla="*/ 4777 w 10029"/>
              <a:gd name="connsiteY5" fmla="*/ 10000 h 10000"/>
              <a:gd name="connsiteX6" fmla="*/ 4848 w 10029"/>
              <a:gd name="connsiteY6" fmla="*/ 9414 h 10000"/>
              <a:gd name="connsiteX7" fmla="*/ 4848 w 10029"/>
              <a:gd name="connsiteY7" fmla="*/ 4311 h 10000"/>
              <a:gd name="connsiteX8" fmla="*/ 4919 w 10029"/>
              <a:gd name="connsiteY8" fmla="*/ 3723 h 10000"/>
              <a:gd name="connsiteX9" fmla="*/ 8889 w 10029"/>
              <a:gd name="connsiteY9" fmla="*/ 3723 h 10000"/>
              <a:gd name="connsiteX10" fmla="*/ 8959 w 10029"/>
              <a:gd name="connsiteY10" fmla="*/ 4311 h 10000"/>
              <a:gd name="connsiteX11" fmla="*/ 8959 w 10029"/>
              <a:gd name="connsiteY11" fmla="*/ 6297 h 10000"/>
              <a:gd name="connsiteX12" fmla="*/ 9014 w 10029"/>
              <a:gd name="connsiteY12" fmla="*/ 6927 h 10000"/>
              <a:gd name="connsiteX13" fmla="*/ 10029 w 10029"/>
              <a:gd name="connsiteY13" fmla="*/ 6912 h 10000"/>
              <a:gd name="connsiteX0" fmla="*/ 0 w 10029"/>
              <a:gd name="connsiteY0" fmla="*/ 1 h 10000"/>
              <a:gd name="connsiteX1" fmla="*/ 889 w 10029"/>
              <a:gd name="connsiteY1" fmla="*/ 0 h 10000"/>
              <a:gd name="connsiteX2" fmla="*/ 958 w 10029"/>
              <a:gd name="connsiteY2" fmla="*/ 586 h 10000"/>
              <a:gd name="connsiteX3" fmla="*/ 958 w 10029"/>
              <a:gd name="connsiteY3" fmla="*/ 9414 h 10000"/>
              <a:gd name="connsiteX4" fmla="*/ 1029 w 10029"/>
              <a:gd name="connsiteY4" fmla="*/ 10000 h 10000"/>
              <a:gd name="connsiteX5" fmla="*/ 4777 w 10029"/>
              <a:gd name="connsiteY5" fmla="*/ 10000 h 10000"/>
              <a:gd name="connsiteX6" fmla="*/ 4848 w 10029"/>
              <a:gd name="connsiteY6" fmla="*/ 9414 h 10000"/>
              <a:gd name="connsiteX7" fmla="*/ 4848 w 10029"/>
              <a:gd name="connsiteY7" fmla="*/ 4311 h 10000"/>
              <a:gd name="connsiteX8" fmla="*/ 4919 w 10029"/>
              <a:gd name="connsiteY8" fmla="*/ 3723 h 10000"/>
              <a:gd name="connsiteX9" fmla="*/ 8889 w 10029"/>
              <a:gd name="connsiteY9" fmla="*/ 3723 h 10000"/>
              <a:gd name="connsiteX10" fmla="*/ 8959 w 10029"/>
              <a:gd name="connsiteY10" fmla="*/ 4311 h 10000"/>
              <a:gd name="connsiteX11" fmla="*/ 8959 w 10029"/>
              <a:gd name="connsiteY11" fmla="*/ 6297 h 10000"/>
              <a:gd name="connsiteX12" fmla="*/ 9014 w 10029"/>
              <a:gd name="connsiteY12" fmla="*/ 6927 h 10000"/>
              <a:gd name="connsiteX13" fmla="*/ 10029 w 10029"/>
              <a:gd name="connsiteY13" fmla="*/ 6912 h 10000"/>
              <a:gd name="connsiteX0" fmla="*/ 0 w 10063"/>
              <a:gd name="connsiteY0" fmla="*/ 1 h 10000"/>
              <a:gd name="connsiteX1" fmla="*/ 889 w 10063"/>
              <a:gd name="connsiteY1" fmla="*/ 0 h 10000"/>
              <a:gd name="connsiteX2" fmla="*/ 958 w 10063"/>
              <a:gd name="connsiteY2" fmla="*/ 586 h 10000"/>
              <a:gd name="connsiteX3" fmla="*/ 958 w 10063"/>
              <a:gd name="connsiteY3" fmla="*/ 9414 h 10000"/>
              <a:gd name="connsiteX4" fmla="*/ 1029 w 10063"/>
              <a:gd name="connsiteY4" fmla="*/ 10000 h 10000"/>
              <a:gd name="connsiteX5" fmla="*/ 4777 w 10063"/>
              <a:gd name="connsiteY5" fmla="*/ 10000 h 10000"/>
              <a:gd name="connsiteX6" fmla="*/ 4848 w 10063"/>
              <a:gd name="connsiteY6" fmla="*/ 9414 h 10000"/>
              <a:gd name="connsiteX7" fmla="*/ 4848 w 10063"/>
              <a:gd name="connsiteY7" fmla="*/ 4311 h 10000"/>
              <a:gd name="connsiteX8" fmla="*/ 4919 w 10063"/>
              <a:gd name="connsiteY8" fmla="*/ 3723 h 10000"/>
              <a:gd name="connsiteX9" fmla="*/ 8889 w 10063"/>
              <a:gd name="connsiteY9" fmla="*/ 3723 h 10000"/>
              <a:gd name="connsiteX10" fmla="*/ 8959 w 10063"/>
              <a:gd name="connsiteY10" fmla="*/ 4311 h 10000"/>
              <a:gd name="connsiteX11" fmla="*/ 8959 w 10063"/>
              <a:gd name="connsiteY11" fmla="*/ 6297 h 10000"/>
              <a:gd name="connsiteX12" fmla="*/ 9014 w 10063"/>
              <a:gd name="connsiteY12" fmla="*/ 6927 h 10000"/>
              <a:gd name="connsiteX13" fmla="*/ 10063 w 10063"/>
              <a:gd name="connsiteY13" fmla="*/ 6912 h 10000"/>
              <a:gd name="connsiteX0" fmla="*/ 0 w 9995"/>
              <a:gd name="connsiteY0" fmla="*/ 1 h 10000"/>
              <a:gd name="connsiteX1" fmla="*/ 889 w 9995"/>
              <a:gd name="connsiteY1" fmla="*/ 0 h 10000"/>
              <a:gd name="connsiteX2" fmla="*/ 958 w 9995"/>
              <a:gd name="connsiteY2" fmla="*/ 586 h 10000"/>
              <a:gd name="connsiteX3" fmla="*/ 958 w 9995"/>
              <a:gd name="connsiteY3" fmla="*/ 9414 h 10000"/>
              <a:gd name="connsiteX4" fmla="*/ 1029 w 9995"/>
              <a:gd name="connsiteY4" fmla="*/ 10000 h 10000"/>
              <a:gd name="connsiteX5" fmla="*/ 4777 w 9995"/>
              <a:gd name="connsiteY5" fmla="*/ 10000 h 10000"/>
              <a:gd name="connsiteX6" fmla="*/ 4848 w 9995"/>
              <a:gd name="connsiteY6" fmla="*/ 9414 h 10000"/>
              <a:gd name="connsiteX7" fmla="*/ 4848 w 9995"/>
              <a:gd name="connsiteY7" fmla="*/ 4311 h 10000"/>
              <a:gd name="connsiteX8" fmla="*/ 4919 w 9995"/>
              <a:gd name="connsiteY8" fmla="*/ 3723 h 10000"/>
              <a:gd name="connsiteX9" fmla="*/ 8889 w 9995"/>
              <a:gd name="connsiteY9" fmla="*/ 3723 h 10000"/>
              <a:gd name="connsiteX10" fmla="*/ 8959 w 9995"/>
              <a:gd name="connsiteY10" fmla="*/ 4311 h 10000"/>
              <a:gd name="connsiteX11" fmla="*/ 8959 w 9995"/>
              <a:gd name="connsiteY11" fmla="*/ 6297 h 10000"/>
              <a:gd name="connsiteX12" fmla="*/ 9014 w 9995"/>
              <a:gd name="connsiteY12" fmla="*/ 6927 h 10000"/>
              <a:gd name="connsiteX13" fmla="*/ 9995 w 9995"/>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12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78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19 w 10000"/>
              <a:gd name="connsiteY12" fmla="*/ 6927 h 10000"/>
              <a:gd name="connsiteX13" fmla="*/ 10000 w 10000"/>
              <a:gd name="connsiteY13" fmla="*/ 6934 h 10000"/>
              <a:gd name="connsiteX0" fmla="*/ 0 w 10000"/>
              <a:gd name="connsiteY0" fmla="*/ 1 h 10000"/>
              <a:gd name="connsiteX1" fmla="*/ 889 w 10000"/>
              <a:gd name="connsiteY1" fmla="*/ 0 h 10000"/>
              <a:gd name="connsiteX2" fmla="*/ 958 w 10000"/>
              <a:gd name="connsiteY2" fmla="*/ 586 h 10000"/>
              <a:gd name="connsiteX3" fmla="*/ 958 w 10000"/>
              <a:gd name="connsiteY3" fmla="*/ 9414 h 10000"/>
              <a:gd name="connsiteX4" fmla="*/ 1030 w 10000"/>
              <a:gd name="connsiteY4" fmla="*/ 10000 h 10000"/>
              <a:gd name="connsiteX5" fmla="*/ 4779 w 10000"/>
              <a:gd name="connsiteY5" fmla="*/ 10000 h 10000"/>
              <a:gd name="connsiteX6" fmla="*/ 4850 w 10000"/>
              <a:gd name="connsiteY6" fmla="*/ 9414 h 10000"/>
              <a:gd name="connsiteX7" fmla="*/ 4850 w 10000"/>
              <a:gd name="connsiteY7" fmla="*/ 4311 h 10000"/>
              <a:gd name="connsiteX8" fmla="*/ 4921 w 10000"/>
              <a:gd name="connsiteY8" fmla="*/ 3723 h 10000"/>
              <a:gd name="connsiteX9" fmla="*/ 8893 w 10000"/>
              <a:gd name="connsiteY9" fmla="*/ 3723 h 10000"/>
              <a:gd name="connsiteX10" fmla="*/ 8963 w 10000"/>
              <a:gd name="connsiteY10" fmla="*/ 4311 h 10000"/>
              <a:gd name="connsiteX11" fmla="*/ 8963 w 10000"/>
              <a:gd name="connsiteY11" fmla="*/ 6297 h 10000"/>
              <a:gd name="connsiteX12" fmla="*/ 9022 w 10000"/>
              <a:gd name="connsiteY12" fmla="*/ 6949 h 10000"/>
              <a:gd name="connsiteX13" fmla="*/ 10000 w 10000"/>
              <a:gd name="connsiteY13" fmla="*/ 6934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49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07"/>
              <a:gd name="connsiteY0" fmla="*/ 1 h 10000"/>
              <a:gd name="connsiteX1" fmla="*/ 889 w 10007"/>
              <a:gd name="connsiteY1" fmla="*/ 0 h 10000"/>
              <a:gd name="connsiteX2" fmla="*/ 958 w 10007"/>
              <a:gd name="connsiteY2" fmla="*/ 586 h 10000"/>
              <a:gd name="connsiteX3" fmla="*/ 958 w 10007"/>
              <a:gd name="connsiteY3" fmla="*/ 9414 h 10000"/>
              <a:gd name="connsiteX4" fmla="*/ 1030 w 10007"/>
              <a:gd name="connsiteY4" fmla="*/ 10000 h 10000"/>
              <a:gd name="connsiteX5" fmla="*/ 4779 w 10007"/>
              <a:gd name="connsiteY5" fmla="*/ 10000 h 10000"/>
              <a:gd name="connsiteX6" fmla="*/ 4850 w 10007"/>
              <a:gd name="connsiteY6" fmla="*/ 9414 h 10000"/>
              <a:gd name="connsiteX7" fmla="*/ 4850 w 10007"/>
              <a:gd name="connsiteY7" fmla="*/ 4311 h 10000"/>
              <a:gd name="connsiteX8" fmla="*/ 4921 w 10007"/>
              <a:gd name="connsiteY8" fmla="*/ 3723 h 10000"/>
              <a:gd name="connsiteX9" fmla="*/ 8893 w 10007"/>
              <a:gd name="connsiteY9" fmla="*/ 3723 h 10000"/>
              <a:gd name="connsiteX10" fmla="*/ 8963 w 10007"/>
              <a:gd name="connsiteY10" fmla="*/ 4311 h 10000"/>
              <a:gd name="connsiteX11" fmla="*/ 8963 w 10007"/>
              <a:gd name="connsiteY11" fmla="*/ 6297 h 10000"/>
              <a:gd name="connsiteX12" fmla="*/ 9022 w 10007"/>
              <a:gd name="connsiteY12" fmla="*/ 6971 h 10000"/>
              <a:gd name="connsiteX13" fmla="*/ 10007 w 10007"/>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6956 h 10000"/>
              <a:gd name="connsiteX0" fmla="*/ 0 w 10010"/>
              <a:gd name="connsiteY0" fmla="*/ 1 h 10000"/>
              <a:gd name="connsiteX1" fmla="*/ 889 w 10010"/>
              <a:gd name="connsiteY1" fmla="*/ 0 h 10000"/>
              <a:gd name="connsiteX2" fmla="*/ 958 w 10010"/>
              <a:gd name="connsiteY2" fmla="*/ 586 h 10000"/>
              <a:gd name="connsiteX3" fmla="*/ 958 w 10010"/>
              <a:gd name="connsiteY3" fmla="*/ 9414 h 10000"/>
              <a:gd name="connsiteX4" fmla="*/ 1030 w 10010"/>
              <a:gd name="connsiteY4" fmla="*/ 10000 h 10000"/>
              <a:gd name="connsiteX5" fmla="*/ 4779 w 10010"/>
              <a:gd name="connsiteY5" fmla="*/ 10000 h 10000"/>
              <a:gd name="connsiteX6" fmla="*/ 4850 w 10010"/>
              <a:gd name="connsiteY6" fmla="*/ 9414 h 10000"/>
              <a:gd name="connsiteX7" fmla="*/ 4850 w 10010"/>
              <a:gd name="connsiteY7" fmla="*/ 4311 h 10000"/>
              <a:gd name="connsiteX8" fmla="*/ 4921 w 10010"/>
              <a:gd name="connsiteY8" fmla="*/ 3723 h 10000"/>
              <a:gd name="connsiteX9" fmla="*/ 8893 w 10010"/>
              <a:gd name="connsiteY9" fmla="*/ 3723 h 10000"/>
              <a:gd name="connsiteX10" fmla="*/ 8963 w 10010"/>
              <a:gd name="connsiteY10" fmla="*/ 4311 h 10000"/>
              <a:gd name="connsiteX11" fmla="*/ 8963 w 10010"/>
              <a:gd name="connsiteY11" fmla="*/ 6297 h 10000"/>
              <a:gd name="connsiteX12" fmla="*/ 9022 w 10010"/>
              <a:gd name="connsiteY12" fmla="*/ 6971 h 10000"/>
              <a:gd name="connsiteX13" fmla="*/ 10010 w 10010"/>
              <a:gd name="connsiteY13" fmla="*/ 7000 h 10000"/>
              <a:gd name="connsiteX0" fmla="*/ 0 w 10013"/>
              <a:gd name="connsiteY0" fmla="*/ 1 h 10000"/>
              <a:gd name="connsiteX1" fmla="*/ 889 w 10013"/>
              <a:gd name="connsiteY1" fmla="*/ 0 h 10000"/>
              <a:gd name="connsiteX2" fmla="*/ 958 w 10013"/>
              <a:gd name="connsiteY2" fmla="*/ 586 h 10000"/>
              <a:gd name="connsiteX3" fmla="*/ 958 w 10013"/>
              <a:gd name="connsiteY3" fmla="*/ 9414 h 10000"/>
              <a:gd name="connsiteX4" fmla="*/ 1030 w 10013"/>
              <a:gd name="connsiteY4" fmla="*/ 10000 h 10000"/>
              <a:gd name="connsiteX5" fmla="*/ 4779 w 10013"/>
              <a:gd name="connsiteY5" fmla="*/ 10000 h 10000"/>
              <a:gd name="connsiteX6" fmla="*/ 4850 w 10013"/>
              <a:gd name="connsiteY6" fmla="*/ 9414 h 10000"/>
              <a:gd name="connsiteX7" fmla="*/ 4850 w 10013"/>
              <a:gd name="connsiteY7" fmla="*/ 4311 h 10000"/>
              <a:gd name="connsiteX8" fmla="*/ 4921 w 10013"/>
              <a:gd name="connsiteY8" fmla="*/ 3723 h 10000"/>
              <a:gd name="connsiteX9" fmla="*/ 8893 w 10013"/>
              <a:gd name="connsiteY9" fmla="*/ 3723 h 10000"/>
              <a:gd name="connsiteX10" fmla="*/ 8963 w 10013"/>
              <a:gd name="connsiteY10" fmla="*/ 4311 h 10000"/>
              <a:gd name="connsiteX11" fmla="*/ 8963 w 10013"/>
              <a:gd name="connsiteY11" fmla="*/ 6297 h 10000"/>
              <a:gd name="connsiteX12" fmla="*/ 9022 w 10013"/>
              <a:gd name="connsiteY12" fmla="*/ 6971 h 10000"/>
              <a:gd name="connsiteX13" fmla="*/ 10013 w 10013"/>
              <a:gd name="connsiteY13" fmla="*/ 6956 h 10000"/>
              <a:gd name="connsiteX0" fmla="*/ 0 w 10081"/>
              <a:gd name="connsiteY0" fmla="*/ 1 h 10000"/>
              <a:gd name="connsiteX1" fmla="*/ 889 w 10081"/>
              <a:gd name="connsiteY1" fmla="*/ 0 h 10000"/>
              <a:gd name="connsiteX2" fmla="*/ 958 w 10081"/>
              <a:gd name="connsiteY2" fmla="*/ 586 h 10000"/>
              <a:gd name="connsiteX3" fmla="*/ 958 w 10081"/>
              <a:gd name="connsiteY3" fmla="*/ 9414 h 10000"/>
              <a:gd name="connsiteX4" fmla="*/ 1030 w 10081"/>
              <a:gd name="connsiteY4" fmla="*/ 10000 h 10000"/>
              <a:gd name="connsiteX5" fmla="*/ 4779 w 10081"/>
              <a:gd name="connsiteY5" fmla="*/ 10000 h 10000"/>
              <a:gd name="connsiteX6" fmla="*/ 4850 w 10081"/>
              <a:gd name="connsiteY6" fmla="*/ 9414 h 10000"/>
              <a:gd name="connsiteX7" fmla="*/ 4850 w 10081"/>
              <a:gd name="connsiteY7" fmla="*/ 4311 h 10000"/>
              <a:gd name="connsiteX8" fmla="*/ 4921 w 10081"/>
              <a:gd name="connsiteY8" fmla="*/ 3723 h 10000"/>
              <a:gd name="connsiteX9" fmla="*/ 8893 w 10081"/>
              <a:gd name="connsiteY9" fmla="*/ 3723 h 10000"/>
              <a:gd name="connsiteX10" fmla="*/ 8963 w 10081"/>
              <a:gd name="connsiteY10" fmla="*/ 4311 h 10000"/>
              <a:gd name="connsiteX11" fmla="*/ 8963 w 10081"/>
              <a:gd name="connsiteY11" fmla="*/ 6297 h 10000"/>
              <a:gd name="connsiteX12" fmla="*/ 9022 w 10081"/>
              <a:gd name="connsiteY12" fmla="*/ 6971 h 10000"/>
              <a:gd name="connsiteX13" fmla="*/ 10081 w 10081"/>
              <a:gd name="connsiteY13" fmla="*/ 6978 h 10000"/>
              <a:gd name="connsiteX0" fmla="*/ 0 w 10089"/>
              <a:gd name="connsiteY0" fmla="*/ 1 h 10000"/>
              <a:gd name="connsiteX1" fmla="*/ 889 w 10089"/>
              <a:gd name="connsiteY1" fmla="*/ 0 h 10000"/>
              <a:gd name="connsiteX2" fmla="*/ 958 w 10089"/>
              <a:gd name="connsiteY2" fmla="*/ 586 h 10000"/>
              <a:gd name="connsiteX3" fmla="*/ 958 w 10089"/>
              <a:gd name="connsiteY3" fmla="*/ 9414 h 10000"/>
              <a:gd name="connsiteX4" fmla="*/ 1030 w 10089"/>
              <a:gd name="connsiteY4" fmla="*/ 10000 h 10000"/>
              <a:gd name="connsiteX5" fmla="*/ 4779 w 10089"/>
              <a:gd name="connsiteY5" fmla="*/ 10000 h 10000"/>
              <a:gd name="connsiteX6" fmla="*/ 4850 w 10089"/>
              <a:gd name="connsiteY6" fmla="*/ 9414 h 10000"/>
              <a:gd name="connsiteX7" fmla="*/ 4850 w 10089"/>
              <a:gd name="connsiteY7" fmla="*/ 4311 h 10000"/>
              <a:gd name="connsiteX8" fmla="*/ 4921 w 10089"/>
              <a:gd name="connsiteY8" fmla="*/ 3723 h 10000"/>
              <a:gd name="connsiteX9" fmla="*/ 8893 w 10089"/>
              <a:gd name="connsiteY9" fmla="*/ 3723 h 10000"/>
              <a:gd name="connsiteX10" fmla="*/ 8963 w 10089"/>
              <a:gd name="connsiteY10" fmla="*/ 4311 h 10000"/>
              <a:gd name="connsiteX11" fmla="*/ 8963 w 10089"/>
              <a:gd name="connsiteY11" fmla="*/ 6297 h 10000"/>
              <a:gd name="connsiteX12" fmla="*/ 9022 w 10089"/>
              <a:gd name="connsiteY12" fmla="*/ 6971 h 10000"/>
              <a:gd name="connsiteX13" fmla="*/ 10089 w 10089"/>
              <a:gd name="connsiteY13" fmla="*/ 6956 h 10000"/>
              <a:gd name="connsiteX0" fmla="*/ 0 w 10092"/>
              <a:gd name="connsiteY0" fmla="*/ 1 h 10000"/>
              <a:gd name="connsiteX1" fmla="*/ 889 w 10092"/>
              <a:gd name="connsiteY1" fmla="*/ 0 h 10000"/>
              <a:gd name="connsiteX2" fmla="*/ 958 w 10092"/>
              <a:gd name="connsiteY2" fmla="*/ 586 h 10000"/>
              <a:gd name="connsiteX3" fmla="*/ 958 w 10092"/>
              <a:gd name="connsiteY3" fmla="*/ 9414 h 10000"/>
              <a:gd name="connsiteX4" fmla="*/ 1030 w 10092"/>
              <a:gd name="connsiteY4" fmla="*/ 10000 h 10000"/>
              <a:gd name="connsiteX5" fmla="*/ 4779 w 10092"/>
              <a:gd name="connsiteY5" fmla="*/ 10000 h 10000"/>
              <a:gd name="connsiteX6" fmla="*/ 4850 w 10092"/>
              <a:gd name="connsiteY6" fmla="*/ 9414 h 10000"/>
              <a:gd name="connsiteX7" fmla="*/ 4850 w 10092"/>
              <a:gd name="connsiteY7" fmla="*/ 4311 h 10000"/>
              <a:gd name="connsiteX8" fmla="*/ 4921 w 10092"/>
              <a:gd name="connsiteY8" fmla="*/ 3723 h 10000"/>
              <a:gd name="connsiteX9" fmla="*/ 8893 w 10092"/>
              <a:gd name="connsiteY9" fmla="*/ 3723 h 10000"/>
              <a:gd name="connsiteX10" fmla="*/ 8963 w 10092"/>
              <a:gd name="connsiteY10" fmla="*/ 4311 h 10000"/>
              <a:gd name="connsiteX11" fmla="*/ 8963 w 10092"/>
              <a:gd name="connsiteY11" fmla="*/ 6297 h 10000"/>
              <a:gd name="connsiteX12" fmla="*/ 9022 w 10092"/>
              <a:gd name="connsiteY12" fmla="*/ 6971 h 10000"/>
              <a:gd name="connsiteX13" fmla="*/ 10092 w 10092"/>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78 h 10000"/>
              <a:gd name="connsiteX0" fmla="*/ 0 w 10095"/>
              <a:gd name="connsiteY0" fmla="*/ 1 h 10000"/>
              <a:gd name="connsiteX1" fmla="*/ 889 w 10095"/>
              <a:gd name="connsiteY1" fmla="*/ 0 h 10000"/>
              <a:gd name="connsiteX2" fmla="*/ 958 w 10095"/>
              <a:gd name="connsiteY2" fmla="*/ 586 h 10000"/>
              <a:gd name="connsiteX3" fmla="*/ 958 w 10095"/>
              <a:gd name="connsiteY3" fmla="*/ 9414 h 10000"/>
              <a:gd name="connsiteX4" fmla="*/ 1030 w 10095"/>
              <a:gd name="connsiteY4" fmla="*/ 10000 h 10000"/>
              <a:gd name="connsiteX5" fmla="*/ 4779 w 10095"/>
              <a:gd name="connsiteY5" fmla="*/ 10000 h 10000"/>
              <a:gd name="connsiteX6" fmla="*/ 4850 w 10095"/>
              <a:gd name="connsiteY6" fmla="*/ 9414 h 10000"/>
              <a:gd name="connsiteX7" fmla="*/ 4850 w 10095"/>
              <a:gd name="connsiteY7" fmla="*/ 4311 h 10000"/>
              <a:gd name="connsiteX8" fmla="*/ 4921 w 10095"/>
              <a:gd name="connsiteY8" fmla="*/ 3723 h 10000"/>
              <a:gd name="connsiteX9" fmla="*/ 8893 w 10095"/>
              <a:gd name="connsiteY9" fmla="*/ 3723 h 10000"/>
              <a:gd name="connsiteX10" fmla="*/ 8963 w 10095"/>
              <a:gd name="connsiteY10" fmla="*/ 4311 h 10000"/>
              <a:gd name="connsiteX11" fmla="*/ 8963 w 10095"/>
              <a:gd name="connsiteY11" fmla="*/ 6297 h 10000"/>
              <a:gd name="connsiteX12" fmla="*/ 9022 w 10095"/>
              <a:gd name="connsiteY12" fmla="*/ 6971 h 10000"/>
              <a:gd name="connsiteX13" fmla="*/ 10095 w 10095"/>
              <a:gd name="connsiteY13" fmla="*/ 6912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05"/>
              <a:gd name="connsiteY0" fmla="*/ 1 h 10000"/>
              <a:gd name="connsiteX1" fmla="*/ 889 w 10105"/>
              <a:gd name="connsiteY1" fmla="*/ 0 h 10000"/>
              <a:gd name="connsiteX2" fmla="*/ 958 w 10105"/>
              <a:gd name="connsiteY2" fmla="*/ 586 h 10000"/>
              <a:gd name="connsiteX3" fmla="*/ 958 w 10105"/>
              <a:gd name="connsiteY3" fmla="*/ 9414 h 10000"/>
              <a:gd name="connsiteX4" fmla="*/ 1030 w 10105"/>
              <a:gd name="connsiteY4" fmla="*/ 10000 h 10000"/>
              <a:gd name="connsiteX5" fmla="*/ 4779 w 10105"/>
              <a:gd name="connsiteY5" fmla="*/ 10000 h 10000"/>
              <a:gd name="connsiteX6" fmla="*/ 4850 w 10105"/>
              <a:gd name="connsiteY6" fmla="*/ 9414 h 10000"/>
              <a:gd name="connsiteX7" fmla="*/ 4850 w 10105"/>
              <a:gd name="connsiteY7" fmla="*/ 4311 h 10000"/>
              <a:gd name="connsiteX8" fmla="*/ 4921 w 10105"/>
              <a:gd name="connsiteY8" fmla="*/ 3723 h 10000"/>
              <a:gd name="connsiteX9" fmla="*/ 8893 w 10105"/>
              <a:gd name="connsiteY9" fmla="*/ 3723 h 10000"/>
              <a:gd name="connsiteX10" fmla="*/ 8963 w 10105"/>
              <a:gd name="connsiteY10" fmla="*/ 4311 h 10000"/>
              <a:gd name="connsiteX11" fmla="*/ 8963 w 10105"/>
              <a:gd name="connsiteY11" fmla="*/ 6297 h 10000"/>
              <a:gd name="connsiteX12" fmla="*/ 9022 w 10105"/>
              <a:gd name="connsiteY12" fmla="*/ 6971 h 10000"/>
              <a:gd name="connsiteX13" fmla="*/ 10105 w 10105"/>
              <a:gd name="connsiteY13" fmla="*/ 6978 h 10000"/>
              <a:gd name="connsiteX0" fmla="*/ 0 w 10131"/>
              <a:gd name="connsiteY0" fmla="*/ 1 h 10000"/>
              <a:gd name="connsiteX1" fmla="*/ 889 w 10131"/>
              <a:gd name="connsiteY1" fmla="*/ 0 h 10000"/>
              <a:gd name="connsiteX2" fmla="*/ 958 w 10131"/>
              <a:gd name="connsiteY2" fmla="*/ 586 h 10000"/>
              <a:gd name="connsiteX3" fmla="*/ 958 w 10131"/>
              <a:gd name="connsiteY3" fmla="*/ 9414 h 10000"/>
              <a:gd name="connsiteX4" fmla="*/ 1030 w 10131"/>
              <a:gd name="connsiteY4" fmla="*/ 10000 h 10000"/>
              <a:gd name="connsiteX5" fmla="*/ 4779 w 10131"/>
              <a:gd name="connsiteY5" fmla="*/ 10000 h 10000"/>
              <a:gd name="connsiteX6" fmla="*/ 4850 w 10131"/>
              <a:gd name="connsiteY6" fmla="*/ 9414 h 10000"/>
              <a:gd name="connsiteX7" fmla="*/ 4850 w 10131"/>
              <a:gd name="connsiteY7" fmla="*/ 4311 h 10000"/>
              <a:gd name="connsiteX8" fmla="*/ 4921 w 10131"/>
              <a:gd name="connsiteY8" fmla="*/ 3723 h 10000"/>
              <a:gd name="connsiteX9" fmla="*/ 8893 w 10131"/>
              <a:gd name="connsiteY9" fmla="*/ 3723 h 10000"/>
              <a:gd name="connsiteX10" fmla="*/ 8963 w 10131"/>
              <a:gd name="connsiteY10" fmla="*/ 4311 h 10000"/>
              <a:gd name="connsiteX11" fmla="*/ 8963 w 10131"/>
              <a:gd name="connsiteY11" fmla="*/ 6297 h 10000"/>
              <a:gd name="connsiteX12" fmla="*/ 9022 w 10131"/>
              <a:gd name="connsiteY12" fmla="*/ 6971 h 10000"/>
              <a:gd name="connsiteX13" fmla="*/ 10131 w 10131"/>
              <a:gd name="connsiteY13" fmla="*/ 6978 h 10000"/>
              <a:gd name="connsiteX0" fmla="*/ 0 w 9996"/>
              <a:gd name="connsiteY0" fmla="*/ 1 h 10000"/>
              <a:gd name="connsiteX1" fmla="*/ 889 w 9996"/>
              <a:gd name="connsiteY1" fmla="*/ 0 h 10000"/>
              <a:gd name="connsiteX2" fmla="*/ 958 w 9996"/>
              <a:gd name="connsiteY2" fmla="*/ 586 h 10000"/>
              <a:gd name="connsiteX3" fmla="*/ 958 w 9996"/>
              <a:gd name="connsiteY3" fmla="*/ 9414 h 10000"/>
              <a:gd name="connsiteX4" fmla="*/ 1030 w 9996"/>
              <a:gd name="connsiteY4" fmla="*/ 10000 h 10000"/>
              <a:gd name="connsiteX5" fmla="*/ 4779 w 9996"/>
              <a:gd name="connsiteY5" fmla="*/ 10000 h 10000"/>
              <a:gd name="connsiteX6" fmla="*/ 4850 w 9996"/>
              <a:gd name="connsiteY6" fmla="*/ 9414 h 10000"/>
              <a:gd name="connsiteX7" fmla="*/ 4850 w 9996"/>
              <a:gd name="connsiteY7" fmla="*/ 4311 h 10000"/>
              <a:gd name="connsiteX8" fmla="*/ 4921 w 9996"/>
              <a:gd name="connsiteY8" fmla="*/ 3723 h 10000"/>
              <a:gd name="connsiteX9" fmla="*/ 8893 w 9996"/>
              <a:gd name="connsiteY9" fmla="*/ 3723 h 10000"/>
              <a:gd name="connsiteX10" fmla="*/ 8963 w 9996"/>
              <a:gd name="connsiteY10" fmla="*/ 4311 h 10000"/>
              <a:gd name="connsiteX11" fmla="*/ 8963 w 9996"/>
              <a:gd name="connsiteY11" fmla="*/ 6297 h 10000"/>
              <a:gd name="connsiteX12" fmla="*/ 9022 w 9996"/>
              <a:gd name="connsiteY12" fmla="*/ 6971 h 10000"/>
              <a:gd name="connsiteX13" fmla="*/ 9996 w 9996"/>
              <a:gd name="connsiteY13" fmla="*/ 697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996" h="10000">
                <a:moveTo>
                  <a:pt x="0" y="1"/>
                </a:moveTo>
                <a:lnTo>
                  <a:pt x="889" y="0"/>
                </a:lnTo>
                <a:cubicBezTo>
                  <a:pt x="924" y="0"/>
                  <a:pt x="958" y="272"/>
                  <a:pt x="958" y="586"/>
                </a:cubicBezTo>
                <a:lnTo>
                  <a:pt x="958" y="9414"/>
                </a:lnTo>
                <a:cubicBezTo>
                  <a:pt x="958" y="9750"/>
                  <a:pt x="989" y="10000"/>
                  <a:pt x="1030" y="10000"/>
                </a:cubicBezTo>
                <a:lnTo>
                  <a:pt x="4779" y="10000"/>
                </a:lnTo>
                <a:cubicBezTo>
                  <a:pt x="4818" y="10000"/>
                  <a:pt x="4850" y="9750"/>
                  <a:pt x="4850" y="9414"/>
                </a:cubicBezTo>
                <a:lnTo>
                  <a:pt x="4850" y="4311"/>
                </a:lnTo>
                <a:cubicBezTo>
                  <a:pt x="4850" y="3996"/>
                  <a:pt x="4883" y="3723"/>
                  <a:pt x="4921" y="3723"/>
                </a:cubicBezTo>
                <a:lnTo>
                  <a:pt x="8893" y="3723"/>
                </a:lnTo>
                <a:cubicBezTo>
                  <a:pt x="8932" y="3723"/>
                  <a:pt x="8963" y="3996"/>
                  <a:pt x="8963" y="4311"/>
                </a:cubicBezTo>
                <a:lnTo>
                  <a:pt x="8963" y="6297"/>
                </a:lnTo>
                <a:cubicBezTo>
                  <a:pt x="8963" y="6633"/>
                  <a:pt x="8986" y="6971"/>
                  <a:pt x="9022" y="6971"/>
                </a:cubicBezTo>
                <a:cubicBezTo>
                  <a:pt x="9669" y="6959"/>
                  <a:pt x="9686" y="6968"/>
                  <a:pt x="9996" y="6978"/>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3" name="Freeform 11"/>
          <p:cNvSpPr>
            <a:spLocks/>
          </p:cNvSpPr>
          <p:nvPr userDrawn="1"/>
        </p:nvSpPr>
        <p:spPr bwMode="gray">
          <a:xfrm>
            <a:off x="-4979" y="4336985"/>
            <a:ext cx="9147342" cy="1757619"/>
          </a:xfrm>
          <a:custGeom>
            <a:avLst/>
            <a:gdLst>
              <a:gd name="T0" fmla="*/ 0 w 8479"/>
              <a:gd name="T1" fmla="*/ 772 h 894"/>
              <a:gd name="T2" fmla="*/ 1132 w 8479"/>
              <a:gd name="T3" fmla="*/ 772 h 894"/>
              <a:gd name="T4" fmla="*/ 1160 w 8479"/>
              <a:gd name="T5" fmla="*/ 744 h 894"/>
              <a:gd name="T6" fmla="*/ 1160 w 8479"/>
              <a:gd name="T7" fmla="*/ 263 h 894"/>
              <a:gd name="T8" fmla="*/ 1188 w 8479"/>
              <a:gd name="T9" fmla="*/ 235 h 894"/>
              <a:gd name="T10" fmla="*/ 2202 w 8479"/>
              <a:gd name="T11" fmla="*/ 235 h 894"/>
              <a:gd name="T12" fmla="*/ 2230 w 8479"/>
              <a:gd name="T13" fmla="*/ 263 h 894"/>
              <a:gd name="T14" fmla="*/ 2230 w 8479"/>
              <a:gd name="T15" fmla="*/ 745 h 894"/>
              <a:gd name="T16" fmla="*/ 2258 w 8479"/>
              <a:gd name="T17" fmla="*/ 773 h 894"/>
              <a:gd name="T18" fmla="*/ 3688 w 8479"/>
              <a:gd name="T19" fmla="*/ 773 h 894"/>
              <a:gd name="T20" fmla="*/ 3716 w 8479"/>
              <a:gd name="T21" fmla="*/ 745 h 894"/>
              <a:gd name="T22" fmla="*/ 3716 w 8479"/>
              <a:gd name="T23" fmla="*/ 28 h 894"/>
              <a:gd name="T24" fmla="*/ 3744 w 8479"/>
              <a:gd name="T25" fmla="*/ 0 h 894"/>
              <a:gd name="T26" fmla="*/ 5033 w 8479"/>
              <a:gd name="T27" fmla="*/ 0 h 894"/>
              <a:gd name="T28" fmla="*/ 5061 w 8479"/>
              <a:gd name="T29" fmla="*/ 28 h 894"/>
              <a:gd name="T30" fmla="*/ 5061 w 8479"/>
              <a:gd name="T31" fmla="*/ 516 h 894"/>
              <a:gd name="T32" fmla="*/ 5089 w 8479"/>
              <a:gd name="T33" fmla="*/ 544 h 894"/>
              <a:gd name="T34" fmla="*/ 5446 w 8479"/>
              <a:gd name="T35" fmla="*/ 544 h 894"/>
              <a:gd name="T36" fmla="*/ 5474 w 8479"/>
              <a:gd name="T37" fmla="*/ 516 h 894"/>
              <a:gd name="T38" fmla="*/ 5474 w 8479"/>
              <a:gd name="T39" fmla="*/ 205 h 894"/>
              <a:gd name="T40" fmla="*/ 5502 w 8479"/>
              <a:gd name="T41" fmla="*/ 177 h 894"/>
              <a:gd name="T42" fmla="*/ 6295 w 8479"/>
              <a:gd name="T43" fmla="*/ 177 h 894"/>
              <a:gd name="T44" fmla="*/ 6323 w 8479"/>
              <a:gd name="T45" fmla="*/ 205 h 894"/>
              <a:gd name="T46" fmla="*/ 6323 w 8479"/>
              <a:gd name="T47" fmla="*/ 866 h 894"/>
              <a:gd name="T48" fmla="*/ 6351 w 8479"/>
              <a:gd name="T49" fmla="*/ 894 h 894"/>
              <a:gd name="T50" fmla="*/ 7237 w 8479"/>
              <a:gd name="T51" fmla="*/ 894 h 894"/>
              <a:gd name="T52" fmla="*/ 7265 w 8479"/>
              <a:gd name="T53" fmla="*/ 866 h 894"/>
              <a:gd name="T54" fmla="*/ 7265 w 8479"/>
              <a:gd name="T55" fmla="*/ 563 h 894"/>
              <a:gd name="T56" fmla="*/ 7293 w 8479"/>
              <a:gd name="T57" fmla="*/ 535 h 894"/>
              <a:gd name="T58" fmla="*/ 8479 w 8479"/>
              <a:gd name="T59" fmla="*/ 535 h 894"/>
              <a:gd name="connsiteX0" fmla="*/ 0 w 8665"/>
              <a:gd name="connsiteY0" fmla="*/ 8635 h 10000"/>
              <a:gd name="connsiteX1" fmla="*/ 33 w 8665"/>
              <a:gd name="connsiteY1" fmla="*/ 8322 h 10000"/>
              <a:gd name="connsiteX2" fmla="*/ 33 w 8665"/>
              <a:gd name="connsiteY2" fmla="*/ 2942 h 10000"/>
              <a:gd name="connsiteX3" fmla="*/ 66 w 8665"/>
              <a:gd name="connsiteY3" fmla="*/ 2629 h 10000"/>
              <a:gd name="connsiteX4" fmla="*/ 1262 w 8665"/>
              <a:gd name="connsiteY4" fmla="*/ 2629 h 10000"/>
              <a:gd name="connsiteX5" fmla="*/ 1295 w 8665"/>
              <a:gd name="connsiteY5" fmla="*/ 2942 h 10000"/>
              <a:gd name="connsiteX6" fmla="*/ 1295 w 8665"/>
              <a:gd name="connsiteY6" fmla="*/ 8333 h 10000"/>
              <a:gd name="connsiteX7" fmla="*/ 1328 w 8665"/>
              <a:gd name="connsiteY7" fmla="*/ 8647 h 10000"/>
              <a:gd name="connsiteX8" fmla="*/ 3015 w 8665"/>
              <a:gd name="connsiteY8" fmla="*/ 8647 h 10000"/>
              <a:gd name="connsiteX9" fmla="*/ 3048 w 8665"/>
              <a:gd name="connsiteY9" fmla="*/ 8333 h 10000"/>
              <a:gd name="connsiteX10" fmla="*/ 3048 w 8665"/>
              <a:gd name="connsiteY10" fmla="*/ 313 h 10000"/>
              <a:gd name="connsiteX11" fmla="*/ 3081 w 8665"/>
              <a:gd name="connsiteY11" fmla="*/ 0 h 10000"/>
              <a:gd name="connsiteX12" fmla="*/ 4601 w 8665"/>
              <a:gd name="connsiteY12" fmla="*/ 0 h 10000"/>
              <a:gd name="connsiteX13" fmla="*/ 4634 w 8665"/>
              <a:gd name="connsiteY13" fmla="*/ 313 h 10000"/>
              <a:gd name="connsiteX14" fmla="*/ 4634 w 8665"/>
              <a:gd name="connsiteY14" fmla="*/ 5772 h 10000"/>
              <a:gd name="connsiteX15" fmla="*/ 4667 w 8665"/>
              <a:gd name="connsiteY15" fmla="*/ 6085 h 10000"/>
              <a:gd name="connsiteX16" fmla="*/ 5088 w 8665"/>
              <a:gd name="connsiteY16" fmla="*/ 6085 h 10000"/>
              <a:gd name="connsiteX17" fmla="*/ 5121 w 8665"/>
              <a:gd name="connsiteY17" fmla="*/ 5772 h 10000"/>
              <a:gd name="connsiteX18" fmla="*/ 5121 w 8665"/>
              <a:gd name="connsiteY18" fmla="*/ 2293 h 10000"/>
              <a:gd name="connsiteX19" fmla="*/ 5154 w 8665"/>
              <a:gd name="connsiteY19" fmla="*/ 1980 h 10000"/>
              <a:gd name="connsiteX20" fmla="*/ 6089 w 8665"/>
              <a:gd name="connsiteY20" fmla="*/ 1980 h 10000"/>
              <a:gd name="connsiteX21" fmla="*/ 6122 w 8665"/>
              <a:gd name="connsiteY21" fmla="*/ 2293 h 10000"/>
              <a:gd name="connsiteX22" fmla="*/ 6122 w 8665"/>
              <a:gd name="connsiteY22" fmla="*/ 9687 h 10000"/>
              <a:gd name="connsiteX23" fmla="*/ 6155 w 8665"/>
              <a:gd name="connsiteY23" fmla="*/ 10000 h 10000"/>
              <a:gd name="connsiteX24" fmla="*/ 7200 w 8665"/>
              <a:gd name="connsiteY24" fmla="*/ 10000 h 10000"/>
              <a:gd name="connsiteX25" fmla="*/ 7233 w 8665"/>
              <a:gd name="connsiteY25" fmla="*/ 9687 h 10000"/>
              <a:gd name="connsiteX26" fmla="*/ 7233 w 8665"/>
              <a:gd name="connsiteY26" fmla="*/ 6298 h 10000"/>
              <a:gd name="connsiteX27" fmla="*/ 7266 w 8665"/>
              <a:gd name="connsiteY27" fmla="*/ 5984 h 10000"/>
              <a:gd name="connsiteX28" fmla="*/ 8665 w 8665"/>
              <a:gd name="connsiteY28" fmla="*/ 5984 h 10000"/>
              <a:gd name="connsiteX0" fmla="*/ 0 w 9962"/>
              <a:gd name="connsiteY0" fmla="*/ 8322 h 10000"/>
              <a:gd name="connsiteX1" fmla="*/ 0 w 9962"/>
              <a:gd name="connsiteY1" fmla="*/ 2942 h 10000"/>
              <a:gd name="connsiteX2" fmla="*/ 38 w 9962"/>
              <a:gd name="connsiteY2" fmla="*/ 2629 h 10000"/>
              <a:gd name="connsiteX3" fmla="*/ 1418 w 9962"/>
              <a:gd name="connsiteY3" fmla="*/ 2629 h 10000"/>
              <a:gd name="connsiteX4" fmla="*/ 1457 w 9962"/>
              <a:gd name="connsiteY4" fmla="*/ 2942 h 10000"/>
              <a:gd name="connsiteX5" fmla="*/ 1457 w 9962"/>
              <a:gd name="connsiteY5" fmla="*/ 8333 h 10000"/>
              <a:gd name="connsiteX6" fmla="*/ 1495 w 9962"/>
              <a:gd name="connsiteY6" fmla="*/ 8647 h 10000"/>
              <a:gd name="connsiteX7" fmla="*/ 3442 w 9962"/>
              <a:gd name="connsiteY7" fmla="*/ 8647 h 10000"/>
              <a:gd name="connsiteX8" fmla="*/ 3480 w 9962"/>
              <a:gd name="connsiteY8" fmla="*/ 8333 h 10000"/>
              <a:gd name="connsiteX9" fmla="*/ 3480 w 9962"/>
              <a:gd name="connsiteY9" fmla="*/ 313 h 10000"/>
              <a:gd name="connsiteX10" fmla="*/ 3518 w 9962"/>
              <a:gd name="connsiteY10" fmla="*/ 0 h 10000"/>
              <a:gd name="connsiteX11" fmla="*/ 5272 w 9962"/>
              <a:gd name="connsiteY11" fmla="*/ 0 h 10000"/>
              <a:gd name="connsiteX12" fmla="*/ 5310 w 9962"/>
              <a:gd name="connsiteY12" fmla="*/ 313 h 10000"/>
              <a:gd name="connsiteX13" fmla="*/ 5310 w 9962"/>
              <a:gd name="connsiteY13" fmla="*/ 5772 h 10000"/>
              <a:gd name="connsiteX14" fmla="*/ 5348 w 9962"/>
              <a:gd name="connsiteY14" fmla="*/ 6085 h 10000"/>
              <a:gd name="connsiteX15" fmla="*/ 5834 w 9962"/>
              <a:gd name="connsiteY15" fmla="*/ 6085 h 10000"/>
              <a:gd name="connsiteX16" fmla="*/ 5872 w 9962"/>
              <a:gd name="connsiteY16" fmla="*/ 5772 h 10000"/>
              <a:gd name="connsiteX17" fmla="*/ 5872 w 9962"/>
              <a:gd name="connsiteY17" fmla="*/ 2293 h 10000"/>
              <a:gd name="connsiteX18" fmla="*/ 5910 w 9962"/>
              <a:gd name="connsiteY18" fmla="*/ 1980 h 10000"/>
              <a:gd name="connsiteX19" fmla="*/ 6989 w 9962"/>
              <a:gd name="connsiteY19" fmla="*/ 1980 h 10000"/>
              <a:gd name="connsiteX20" fmla="*/ 7027 w 9962"/>
              <a:gd name="connsiteY20" fmla="*/ 2293 h 10000"/>
              <a:gd name="connsiteX21" fmla="*/ 7027 w 9962"/>
              <a:gd name="connsiteY21" fmla="*/ 9687 h 10000"/>
              <a:gd name="connsiteX22" fmla="*/ 7065 w 9962"/>
              <a:gd name="connsiteY22" fmla="*/ 10000 h 10000"/>
              <a:gd name="connsiteX23" fmla="*/ 8271 w 9962"/>
              <a:gd name="connsiteY23" fmla="*/ 10000 h 10000"/>
              <a:gd name="connsiteX24" fmla="*/ 8309 w 9962"/>
              <a:gd name="connsiteY24" fmla="*/ 9687 h 10000"/>
              <a:gd name="connsiteX25" fmla="*/ 8309 w 9962"/>
              <a:gd name="connsiteY25" fmla="*/ 6298 h 10000"/>
              <a:gd name="connsiteX26" fmla="*/ 8347 w 9962"/>
              <a:gd name="connsiteY26" fmla="*/ 5984 h 10000"/>
              <a:gd name="connsiteX27" fmla="*/ 9962 w 9962"/>
              <a:gd name="connsiteY27" fmla="*/ 5984 h 10000"/>
              <a:gd name="connsiteX0" fmla="*/ 0 w 10000"/>
              <a:gd name="connsiteY0" fmla="*/ 2942 h 10000"/>
              <a:gd name="connsiteX1" fmla="*/ 38 w 10000"/>
              <a:gd name="connsiteY1" fmla="*/ 2629 h 10000"/>
              <a:gd name="connsiteX2" fmla="*/ 1423 w 10000"/>
              <a:gd name="connsiteY2" fmla="*/ 2629 h 10000"/>
              <a:gd name="connsiteX3" fmla="*/ 1463 w 10000"/>
              <a:gd name="connsiteY3" fmla="*/ 2942 h 10000"/>
              <a:gd name="connsiteX4" fmla="*/ 1463 w 10000"/>
              <a:gd name="connsiteY4" fmla="*/ 8333 h 10000"/>
              <a:gd name="connsiteX5" fmla="*/ 1501 w 10000"/>
              <a:gd name="connsiteY5" fmla="*/ 8647 h 10000"/>
              <a:gd name="connsiteX6" fmla="*/ 3455 w 10000"/>
              <a:gd name="connsiteY6" fmla="*/ 8647 h 10000"/>
              <a:gd name="connsiteX7" fmla="*/ 3493 w 10000"/>
              <a:gd name="connsiteY7" fmla="*/ 8333 h 10000"/>
              <a:gd name="connsiteX8" fmla="*/ 3493 w 10000"/>
              <a:gd name="connsiteY8" fmla="*/ 313 h 10000"/>
              <a:gd name="connsiteX9" fmla="*/ 3531 w 10000"/>
              <a:gd name="connsiteY9" fmla="*/ 0 h 10000"/>
              <a:gd name="connsiteX10" fmla="*/ 5292 w 10000"/>
              <a:gd name="connsiteY10" fmla="*/ 0 h 10000"/>
              <a:gd name="connsiteX11" fmla="*/ 5330 w 10000"/>
              <a:gd name="connsiteY11" fmla="*/ 313 h 10000"/>
              <a:gd name="connsiteX12" fmla="*/ 5330 w 10000"/>
              <a:gd name="connsiteY12" fmla="*/ 5772 h 10000"/>
              <a:gd name="connsiteX13" fmla="*/ 5368 w 10000"/>
              <a:gd name="connsiteY13" fmla="*/ 6085 h 10000"/>
              <a:gd name="connsiteX14" fmla="*/ 5856 w 10000"/>
              <a:gd name="connsiteY14" fmla="*/ 6085 h 10000"/>
              <a:gd name="connsiteX15" fmla="*/ 5894 w 10000"/>
              <a:gd name="connsiteY15" fmla="*/ 5772 h 10000"/>
              <a:gd name="connsiteX16" fmla="*/ 5894 w 10000"/>
              <a:gd name="connsiteY16" fmla="*/ 2293 h 10000"/>
              <a:gd name="connsiteX17" fmla="*/ 5933 w 10000"/>
              <a:gd name="connsiteY17" fmla="*/ 1980 h 10000"/>
              <a:gd name="connsiteX18" fmla="*/ 7016 w 10000"/>
              <a:gd name="connsiteY18" fmla="*/ 1980 h 10000"/>
              <a:gd name="connsiteX19" fmla="*/ 7054 w 10000"/>
              <a:gd name="connsiteY19" fmla="*/ 2293 h 10000"/>
              <a:gd name="connsiteX20" fmla="*/ 7054 w 10000"/>
              <a:gd name="connsiteY20" fmla="*/ 9687 h 10000"/>
              <a:gd name="connsiteX21" fmla="*/ 7092 w 10000"/>
              <a:gd name="connsiteY21" fmla="*/ 10000 h 10000"/>
              <a:gd name="connsiteX22" fmla="*/ 8303 w 10000"/>
              <a:gd name="connsiteY22" fmla="*/ 10000 h 10000"/>
              <a:gd name="connsiteX23" fmla="*/ 8341 w 10000"/>
              <a:gd name="connsiteY23" fmla="*/ 9687 h 10000"/>
              <a:gd name="connsiteX24" fmla="*/ 8341 w 10000"/>
              <a:gd name="connsiteY24" fmla="*/ 6298 h 10000"/>
              <a:gd name="connsiteX25" fmla="*/ 8379 w 10000"/>
              <a:gd name="connsiteY25" fmla="*/ 5984 h 10000"/>
              <a:gd name="connsiteX26" fmla="*/ 10000 w 10000"/>
              <a:gd name="connsiteY26" fmla="*/ 5984 h 10000"/>
              <a:gd name="connsiteX0" fmla="*/ 0 w 9962"/>
              <a:gd name="connsiteY0" fmla="*/ 2629 h 10000"/>
              <a:gd name="connsiteX1" fmla="*/ 1385 w 9962"/>
              <a:gd name="connsiteY1" fmla="*/ 2629 h 10000"/>
              <a:gd name="connsiteX2" fmla="*/ 1425 w 9962"/>
              <a:gd name="connsiteY2" fmla="*/ 2942 h 10000"/>
              <a:gd name="connsiteX3" fmla="*/ 1425 w 9962"/>
              <a:gd name="connsiteY3" fmla="*/ 8333 h 10000"/>
              <a:gd name="connsiteX4" fmla="*/ 1463 w 9962"/>
              <a:gd name="connsiteY4" fmla="*/ 8647 h 10000"/>
              <a:gd name="connsiteX5" fmla="*/ 3417 w 9962"/>
              <a:gd name="connsiteY5" fmla="*/ 8647 h 10000"/>
              <a:gd name="connsiteX6" fmla="*/ 3455 w 9962"/>
              <a:gd name="connsiteY6" fmla="*/ 8333 h 10000"/>
              <a:gd name="connsiteX7" fmla="*/ 3455 w 9962"/>
              <a:gd name="connsiteY7" fmla="*/ 313 h 10000"/>
              <a:gd name="connsiteX8" fmla="*/ 3493 w 9962"/>
              <a:gd name="connsiteY8" fmla="*/ 0 h 10000"/>
              <a:gd name="connsiteX9" fmla="*/ 5254 w 9962"/>
              <a:gd name="connsiteY9" fmla="*/ 0 h 10000"/>
              <a:gd name="connsiteX10" fmla="*/ 5292 w 9962"/>
              <a:gd name="connsiteY10" fmla="*/ 313 h 10000"/>
              <a:gd name="connsiteX11" fmla="*/ 5292 w 9962"/>
              <a:gd name="connsiteY11" fmla="*/ 5772 h 10000"/>
              <a:gd name="connsiteX12" fmla="*/ 5330 w 9962"/>
              <a:gd name="connsiteY12" fmla="*/ 6085 h 10000"/>
              <a:gd name="connsiteX13" fmla="*/ 5818 w 9962"/>
              <a:gd name="connsiteY13" fmla="*/ 6085 h 10000"/>
              <a:gd name="connsiteX14" fmla="*/ 5856 w 9962"/>
              <a:gd name="connsiteY14" fmla="*/ 5772 h 10000"/>
              <a:gd name="connsiteX15" fmla="*/ 5856 w 9962"/>
              <a:gd name="connsiteY15" fmla="*/ 2293 h 10000"/>
              <a:gd name="connsiteX16" fmla="*/ 5895 w 9962"/>
              <a:gd name="connsiteY16" fmla="*/ 1980 h 10000"/>
              <a:gd name="connsiteX17" fmla="*/ 6978 w 9962"/>
              <a:gd name="connsiteY17" fmla="*/ 1980 h 10000"/>
              <a:gd name="connsiteX18" fmla="*/ 7016 w 9962"/>
              <a:gd name="connsiteY18" fmla="*/ 2293 h 10000"/>
              <a:gd name="connsiteX19" fmla="*/ 7016 w 9962"/>
              <a:gd name="connsiteY19" fmla="*/ 9687 h 10000"/>
              <a:gd name="connsiteX20" fmla="*/ 7054 w 9962"/>
              <a:gd name="connsiteY20" fmla="*/ 10000 h 10000"/>
              <a:gd name="connsiteX21" fmla="*/ 8265 w 9962"/>
              <a:gd name="connsiteY21" fmla="*/ 10000 h 10000"/>
              <a:gd name="connsiteX22" fmla="*/ 8303 w 9962"/>
              <a:gd name="connsiteY22" fmla="*/ 9687 h 10000"/>
              <a:gd name="connsiteX23" fmla="*/ 8303 w 9962"/>
              <a:gd name="connsiteY23" fmla="*/ 6298 h 10000"/>
              <a:gd name="connsiteX24" fmla="*/ 8341 w 9962"/>
              <a:gd name="connsiteY24" fmla="*/ 5984 h 10000"/>
              <a:gd name="connsiteX25" fmla="*/ 9962 w 9962"/>
              <a:gd name="connsiteY25" fmla="*/ 5984 h 10000"/>
              <a:gd name="connsiteX0" fmla="*/ 0 w 8610"/>
              <a:gd name="connsiteY0" fmla="*/ 2629 h 10000"/>
              <a:gd name="connsiteX1" fmla="*/ 40 w 8610"/>
              <a:gd name="connsiteY1" fmla="*/ 2942 h 10000"/>
              <a:gd name="connsiteX2" fmla="*/ 40 w 8610"/>
              <a:gd name="connsiteY2" fmla="*/ 8333 h 10000"/>
              <a:gd name="connsiteX3" fmla="*/ 79 w 8610"/>
              <a:gd name="connsiteY3" fmla="*/ 8647 h 10000"/>
              <a:gd name="connsiteX4" fmla="*/ 2040 w 8610"/>
              <a:gd name="connsiteY4" fmla="*/ 8647 h 10000"/>
              <a:gd name="connsiteX5" fmla="*/ 2078 w 8610"/>
              <a:gd name="connsiteY5" fmla="*/ 8333 h 10000"/>
              <a:gd name="connsiteX6" fmla="*/ 2078 w 8610"/>
              <a:gd name="connsiteY6" fmla="*/ 313 h 10000"/>
              <a:gd name="connsiteX7" fmla="*/ 2116 w 8610"/>
              <a:gd name="connsiteY7" fmla="*/ 0 h 10000"/>
              <a:gd name="connsiteX8" fmla="*/ 3884 w 8610"/>
              <a:gd name="connsiteY8" fmla="*/ 0 h 10000"/>
              <a:gd name="connsiteX9" fmla="*/ 3922 w 8610"/>
              <a:gd name="connsiteY9" fmla="*/ 313 h 10000"/>
              <a:gd name="connsiteX10" fmla="*/ 3922 w 8610"/>
              <a:gd name="connsiteY10" fmla="*/ 5772 h 10000"/>
              <a:gd name="connsiteX11" fmla="*/ 3960 w 8610"/>
              <a:gd name="connsiteY11" fmla="*/ 6085 h 10000"/>
              <a:gd name="connsiteX12" fmla="*/ 4450 w 8610"/>
              <a:gd name="connsiteY12" fmla="*/ 6085 h 10000"/>
              <a:gd name="connsiteX13" fmla="*/ 4488 w 8610"/>
              <a:gd name="connsiteY13" fmla="*/ 5772 h 10000"/>
              <a:gd name="connsiteX14" fmla="*/ 4488 w 8610"/>
              <a:gd name="connsiteY14" fmla="*/ 2293 h 10000"/>
              <a:gd name="connsiteX15" fmla="*/ 4527 w 8610"/>
              <a:gd name="connsiteY15" fmla="*/ 1980 h 10000"/>
              <a:gd name="connsiteX16" fmla="*/ 5615 w 8610"/>
              <a:gd name="connsiteY16" fmla="*/ 1980 h 10000"/>
              <a:gd name="connsiteX17" fmla="*/ 5653 w 8610"/>
              <a:gd name="connsiteY17" fmla="*/ 2293 h 10000"/>
              <a:gd name="connsiteX18" fmla="*/ 5653 w 8610"/>
              <a:gd name="connsiteY18" fmla="*/ 9687 h 10000"/>
              <a:gd name="connsiteX19" fmla="*/ 5691 w 8610"/>
              <a:gd name="connsiteY19" fmla="*/ 10000 h 10000"/>
              <a:gd name="connsiteX20" fmla="*/ 6907 w 8610"/>
              <a:gd name="connsiteY20" fmla="*/ 10000 h 10000"/>
              <a:gd name="connsiteX21" fmla="*/ 6945 w 8610"/>
              <a:gd name="connsiteY21" fmla="*/ 9687 h 10000"/>
              <a:gd name="connsiteX22" fmla="*/ 6945 w 8610"/>
              <a:gd name="connsiteY22" fmla="*/ 6298 h 10000"/>
              <a:gd name="connsiteX23" fmla="*/ 6983 w 8610"/>
              <a:gd name="connsiteY23" fmla="*/ 5984 h 10000"/>
              <a:gd name="connsiteX24" fmla="*/ 8610 w 8610"/>
              <a:gd name="connsiteY24" fmla="*/ 5984 h 10000"/>
              <a:gd name="connsiteX0" fmla="*/ 0 w 9954"/>
              <a:gd name="connsiteY0" fmla="*/ 2942 h 10000"/>
              <a:gd name="connsiteX1" fmla="*/ 0 w 9954"/>
              <a:gd name="connsiteY1" fmla="*/ 8333 h 10000"/>
              <a:gd name="connsiteX2" fmla="*/ 46 w 9954"/>
              <a:gd name="connsiteY2" fmla="*/ 8647 h 10000"/>
              <a:gd name="connsiteX3" fmla="*/ 2323 w 9954"/>
              <a:gd name="connsiteY3" fmla="*/ 8647 h 10000"/>
              <a:gd name="connsiteX4" fmla="*/ 2367 w 9954"/>
              <a:gd name="connsiteY4" fmla="*/ 8333 h 10000"/>
              <a:gd name="connsiteX5" fmla="*/ 2367 w 9954"/>
              <a:gd name="connsiteY5" fmla="*/ 313 h 10000"/>
              <a:gd name="connsiteX6" fmla="*/ 2412 w 9954"/>
              <a:gd name="connsiteY6" fmla="*/ 0 h 10000"/>
              <a:gd name="connsiteX7" fmla="*/ 4465 w 9954"/>
              <a:gd name="connsiteY7" fmla="*/ 0 h 10000"/>
              <a:gd name="connsiteX8" fmla="*/ 4509 w 9954"/>
              <a:gd name="connsiteY8" fmla="*/ 313 h 10000"/>
              <a:gd name="connsiteX9" fmla="*/ 4509 w 9954"/>
              <a:gd name="connsiteY9" fmla="*/ 5772 h 10000"/>
              <a:gd name="connsiteX10" fmla="*/ 4553 w 9954"/>
              <a:gd name="connsiteY10" fmla="*/ 6085 h 10000"/>
              <a:gd name="connsiteX11" fmla="*/ 5122 w 9954"/>
              <a:gd name="connsiteY11" fmla="*/ 6085 h 10000"/>
              <a:gd name="connsiteX12" fmla="*/ 5167 w 9954"/>
              <a:gd name="connsiteY12" fmla="*/ 5772 h 10000"/>
              <a:gd name="connsiteX13" fmla="*/ 5167 w 9954"/>
              <a:gd name="connsiteY13" fmla="*/ 2293 h 10000"/>
              <a:gd name="connsiteX14" fmla="*/ 5212 w 9954"/>
              <a:gd name="connsiteY14" fmla="*/ 1980 h 10000"/>
              <a:gd name="connsiteX15" fmla="*/ 6475 w 9954"/>
              <a:gd name="connsiteY15" fmla="*/ 1980 h 10000"/>
              <a:gd name="connsiteX16" fmla="*/ 6520 w 9954"/>
              <a:gd name="connsiteY16" fmla="*/ 2293 h 10000"/>
              <a:gd name="connsiteX17" fmla="*/ 6520 w 9954"/>
              <a:gd name="connsiteY17" fmla="*/ 9687 h 10000"/>
              <a:gd name="connsiteX18" fmla="*/ 6564 w 9954"/>
              <a:gd name="connsiteY18" fmla="*/ 10000 h 10000"/>
              <a:gd name="connsiteX19" fmla="*/ 7976 w 9954"/>
              <a:gd name="connsiteY19" fmla="*/ 10000 h 10000"/>
              <a:gd name="connsiteX20" fmla="*/ 8020 w 9954"/>
              <a:gd name="connsiteY20" fmla="*/ 9687 h 10000"/>
              <a:gd name="connsiteX21" fmla="*/ 8020 w 9954"/>
              <a:gd name="connsiteY21" fmla="*/ 6298 h 10000"/>
              <a:gd name="connsiteX22" fmla="*/ 8064 w 9954"/>
              <a:gd name="connsiteY22" fmla="*/ 5984 h 10000"/>
              <a:gd name="connsiteX23" fmla="*/ 9954 w 9954"/>
              <a:gd name="connsiteY23" fmla="*/ 5984 h 10000"/>
              <a:gd name="connsiteX0" fmla="*/ 0 w 10000"/>
              <a:gd name="connsiteY0" fmla="*/ 8333 h 10000"/>
              <a:gd name="connsiteX1" fmla="*/ 46 w 10000"/>
              <a:gd name="connsiteY1" fmla="*/ 8647 h 10000"/>
              <a:gd name="connsiteX2" fmla="*/ 2334 w 10000"/>
              <a:gd name="connsiteY2" fmla="*/ 8647 h 10000"/>
              <a:gd name="connsiteX3" fmla="*/ 2378 w 10000"/>
              <a:gd name="connsiteY3" fmla="*/ 8333 h 10000"/>
              <a:gd name="connsiteX4" fmla="*/ 2378 w 10000"/>
              <a:gd name="connsiteY4" fmla="*/ 313 h 10000"/>
              <a:gd name="connsiteX5" fmla="*/ 2423 w 10000"/>
              <a:gd name="connsiteY5" fmla="*/ 0 h 10000"/>
              <a:gd name="connsiteX6" fmla="*/ 4486 w 10000"/>
              <a:gd name="connsiteY6" fmla="*/ 0 h 10000"/>
              <a:gd name="connsiteX7" fmla="*/ 4530 w 10000"/>
              <a:gd name="connsiteY7" fmla="*/ 313 h 10000"/>
              <a:gd name="connsiteX8" fmla="*/ 4530 w 10000"/>
              <a:gd name="connsiteY8" fmla="*/ 5772 h 10000"/>
              <a:gd name="connsiteX9" fmla="*/ 4574 w 10000"/>
              <a:gd name="connsiteY9" fmla="*/ 6085 h 10000"/>
              <a:gd name="connsiteX10" fmla="*/ 5146 w 10000"/>
              <a:gd name="connsiteY10" fmla="*/ 6085 h 10000"/>
              <a:gd name="connsiteX11" fmla="*/ 5191 w 10000"/>
              <a:gd name="connsiteY11" fmla="*/ 5772 h 10000"/>
              <a:gd name="connsiteX12" fmla="*/ 5191 w 10000"/>
              <a:gd name="connsiteY12" fmla="*/ 2293 h 10000"/>
              <a:gd name="connsiteX13" fmla="*/ 5236 w 10000"/>
              <a:gd name="connsiteY13" fmla="*/ 1980 h 10000"/>
              <a:gd name="connsiteX14" fmla="*/ 6505 w 10000"/>
              <a:gd name="connsiteY14" fmla="*/ 1980 h 10000"/>
              <a:gd name="connsiteX15" fmla="*/ 6550 w 10000"/>
              <a:gd name="connsiteY15" fmla="*/ 2293 h 10000"/>
              <a:gd name="connsiteX16" fmla="*/ 6550 w 10000"/>
              <a:gd name="connsiteY16" fmla="*/ 9687 h 10000"/>
              <a:gd name="connsiteX17" fmla="*/ 6594 w 10000"/>
              <a:gd name="connsiteY17" fmla="*/ 10000 h 10000"/>
              <a:gd name="connsiteX18" fmla="*/ 8013 w 10000"/>
              <a:gd name="connsiteY18" fmla="*/ 10000 h 10000"/>
              <a:gd name="connsiteX19" fmla="*/ 8057 w 10000"/>
              <a:gd name="connsiteY19" fmla="*/ 9687 h 10000"/>
              <a:gd name="connsiteX20" fmla="*/ 8057 w 10000"/>
              <a:gd name="connsiteY20" fmla="*/ 6298 h 10000"/>
              <a:gd name="connsiteX21" fmla="*/ 8101 w 10000"/>
              <a:gd name="connsiteY21" fmla="*/ 5984 h 10000"/>
              <a:gd name="connsiteX22" fmla="*/ 10000 w 10000"/>
              <a:gd name="connsiteY22" fmla="*/ 5984 h 10000"/>
              <a:gd name="connsiteX0" fmla="*/ 0 w 8101"/>
              <a:gd name="connsiteY0" fmla="*/ 8333 h 10000"/>
              <a:gd name="connsiteX1" fmla="*/ 46 w 8101"/>
              <a:gd name="connsiteY1" fmla="*/ 8647 h 10000"/>
              <a:gd name="connsiteX2" fmla="*/ 2334 w 8101"/>
              <a:gd name="connsiteY2" fmla="*/ 8647 h 10000"/>
              <a:gd name="connsiteX3" fmla="*/ 2378 w 8101"/>
              <a:gd name="connsiteY3" fmla="*/ 8333 h 10000"/>
              <a:gd name="connsiteX4" fmla="*/ 2378 w 8101"/>
              <a:gd name="connsiteY4" fmla="*/ 313 h 10000"/>
              <a:gd name="connsiteX5" fmla="*/ 2423 w 8101"/>
              <a:gd name="connsiteY5" fmla="*/ 0 h 10000"/>
              <a:gd name="connsiteX6" fmla="*/ 4486 w 8101"/>
              <a:gd name="connsiteY6" fmla="*/ 0 h 10000"/>
              <a:gd name="connsiteX7" fmla="*/ 4530 w 8101"/>
              <a:gd name="connsiteY7" fmla="*/ 313 h 10000"/>
              <a:gd name="connsiteX8" fmla="*/ 4530 w 8101"/>
              <a:gd name="connsiteY8" fmla="*/ 5772 h 10000"/>
              <a:gd name="connsiteX9" fmla="*/ 4574 w 8101"/>
              <a:gd name="connsiteY9" fmla="*/ 6085 h 10000"/>
              <a:gd name="connsiteX10" fmla="*/ 5146 w 8101"/>
              <a:gd name="connsiteY10" fmla="*/ 6085 h 10000"/>
              <a:gd name="connsiteX11" fmla="*/ 5191 w 8101"/>
              <a:gd name="connsiteY11" fmla="*/ 5772 h 10000"/>
              <a:gd name="connsiteX12" fmla="*/ 5191 w 8101"/>
              <a:gd name="connsiteY12" fmla="*/ 2293 h 10000"/>
              <a:gd name="connsiteX13" fmla="*/ 5236 w 8101"/>
              <a:gd name="connsiteY13" fmla="*/ 1980 h 10000"/>
              <a:gd name="connsiteX14" fmla="*/ 6505 w 8101"/>
              <a:gd name="connsiteY14" fmla="*/ 1980 h 10000"/>
              <a:gd name="connsiteX15" fmla="*/ 6550 w 8101"/>
              <a:gd name="connsiteY15" fmla="*/ 2293 h 10000"/>
              <a:gd name="connsiteX16" fmla="*/ 6550 w 8101"/>
              <a:gd name="connsiteY16" fmla="*/ 9687 h 10000"/>
              <a:gd name="connsiteX17" fmla="*/ 6594 w 8101"/>
              <a:gd name="connsiteY17" fmla="*/ 10000 h 10000"/>
              <a:gd name="connsiteX18" fmla="*/ 8013 w 8101"/>
              <a:gd name="connsiteY18" fmla="*/ 10000 h 10000"/>
              <a:gd name="connsiteX19" fmla="*/ 8057 w 8101"/>
              <a:gd name="connsiteY19" fmla="*/ 9687 h 10000"/>
              <a:gd name="connsiteX20" fmla="*/ 8057 w 8101"/>
              <a:gd name="connsiteY20" fmla="*/ 6298 h 10000"/>
              <a:gd name="connsiteX21" fmla="*/ 8101 w 8101"/>
              <a:gd name="connsiteY21" fmla="*/ 5984 h 10000"/>
              <a:gd name="connsiteX0" fmla="*/ 0 w 9946"/>
              <a:gd name="connsiteY0" fmla="*/ 8333 h 10000"/>
              <a:gd name="connsiteX1" fmla="*/ 57 w 9946"/>
              <a:gd name="connsiteY1" fmla="*/ 8647 h 10000"/>
              <a:gd name="connsiteX2" fmla="*/ 2881 w 9946"/>
              <a:gd name="connsiteY2" fmla="*/ 8647 h 10000"/>
              <a:gd name="connsiteX3" fmla="*/ 2935 w 9946"/>
              <a:gd name="connsiteY3" fmla="*/ 8333 h 10000"/>
              <a:gd name="connsiteX4" fmla="*/ 2935 w 9946"/>
              <a:gd name="connsiteY4" fmla="*/ 313 h 10000"/>
              <a:gd name="connsiteX5" fmla="*/ 2991 w 9946"/>
              <a:gd name="connsiteY5" fmla="*/ 0 h 10000"/>
              <a:gd name="connsiteX6" fmla="*/ 5538 w 9946"/>
              <a:gd name="connsiteY6" fmla="*/ 0 h 10000"/>
              <a:gd name="connsiteX7" fmla="*/ 5592 w 9946"/>
              <a:gd name="connsiteY7" fmla="*/ 313 h 10000"/>
              <a:gd name="connsiteX8" fmla="*/ 5592 w 9946"/>
              <a:gd name="connsiteY8" fmla="*/ 5772 h 10000"/>
              <a:gd name="connsiteX9" fmla="*/ 5646 w 9946"/>
              <a:gd name="connsiteY9" fmla="*/ 6085 h 10000"/>
              <a:gd name="connsiteX10" fmla="*/ 6352 w 9946"/>
              <a:gd name="connsiteY10" fmla="*/ 6085 h 10000"/>
              <a:gd name="connsiteX11" fmla="*/ 6408 w 9946"/>
              <a:gd name="connsiteY11" fmla="*/ 5772 h 10000"/>
              <a:gd name="connsiteX12" fmla="*/ 6408 w 9946"/>
              <a:gd name="connsiteY12" fmla="*/ 2293 h 10000"/>
              <a:gd name="connsiteX13" fmla="*/ 6463 w 9946"/>
              <a:gd name="connsiteY13" fmla="*/ 1980 h 10000"/>
              <a:gd name="connsiteX14" fmla="*/ 8030 w 9946"/>
              <a:gd name="connsiteY14" fmla="*/ 1980 h 10000"/>
              <a:gd name="connsiteX15" fmla="*/ 8085 w 9946"/>
              <a:gd name="connsiteY15" fmla="*/ 2293 h 10000"/>
              <a:gd name="connsiteX16" fmla="*/ 8085 w 9946"/>
              <a:gd name="connsiteY16" fmla="*/ 9687 h 10000"/>
              <a:gd name="connsiteX17" fmla="*/ 8140 w 9946"/>
              <a:gd name="connsiteY17" fmla="*/ 10000 h 10000"/>
              <a:gd name="connsiteX18" fmla="*/ 9891 w 9946"/>
              <a:gd name="connsiteY18" fmla="*/ 10000 h 10000"/>
              <a:gd name="connsiteX19" fmla="*/ 9946 w 9946"/>
              <a:gd name="connsiteY19" fmla="*/ 9687 h 10000"/>
              <a:gd name="connsiteX20" fmla="*/ 9946 w 9946"/>
              <a:gd name="connsiteY20" fmla="*/ 6298 h 10000"/>
              <a:gd name="connsiteX0" fmla="*/ 0 w 10000"/>
              <a:gd name="connsiteY0" fmla="*/ 8333 h 10000"/>
              <a:gd name="connsiteX1" fmla="*/ 57 w 10000"/>
              <a:gd name="connsiteY1" fmla="*/ 8647 h 10000"/>
              <a:gd name="connsiteX2" fmla="*/ 2897 w 10000"/>
              <a:gd name="connsiteY2" fmla="*/ 8647 h 10000"/>
              <a:gd name="connsiteX3" fmla="*/ 2951 w 10000"/>
              <a:gd name="connsiteY3" fmla="*/ 8333 h 10000"/>
              <a:gd name="connsiteX4" fmla="*/ 2951 w 10000"/>
              <a:gd name="connsiteY4" fmla="*/ 313 h 10000"/>
              <a:gd name="connsiteX5" fmla="*/ 3007 w 10000"/>
              <a:gd name="connsiteY5" fmla="*/ 0 h 10000"/>
              <a:gd name="connsiteX6" fmla="*/ 5568 w 10000"/>
              <a:gd name="connsiteY6" fmla="*/ 0 h 10000"/>
              <a:gd name="connsiteX7" fmla="*/ 5622 w 10000"/>
              <a:gd name="connsiteY7" fmla="*/ 313 h 10000"/>
              <a:gd name="connsiteX8" fmla="*/ 5622 w 10000"/>
              <a:gd name="connsiteY8" fmla="*/ 5772 h 10000"/>
              <a:gd name="connsiteX9" fmla="*/ 5677 w 10000"/>
              <a:gd name="connsiteY9" fmla="*/ 6085 h 10000"/>
              <a:gd name="connsiteX10" fmla="*/ 6386 w 10000"/>
              <a:gd name="connsiteY10" fmla="*/ 6085 h 10000"/>
              <a:gd name="connsiteX11" fmla="*/ 6443 w 10000"/>
              <a:gd name="connsiteY11" fmla="*/ 5772 h 10000"/>
              <a:gd name="connsiteX12" fmla="*/ 6443 w 10000"/>
              <a:gd name="connsiteY12" fmla="*/ 2293 h 10000"/>
              <a:gd name="connsiteX13" fmla="*/ 6498 w 10000"/>
              <a:gd name="connsiteY13" fmla="*/ 1980 h 10000"/>
              <a:gd name="connsiteX14" fmla="*/ 8074 w 10000"/>
              <a:gd name="connsiteY14" fmla="*/ 1980 h 10000"/>
              <a:gd name="connsiteX15" fmla="*/ 8129 w 10000"/>
              <a:gd name="connsiteY15" fmla="*/ 2293 h 10000"/>
              <a:gd name="connsiteX16" fmla="*/ 8129 w 10000"/>
              <a:gd name="connsiteY16" fmla="*/ 9687 h 10000"/>
              <a:gd name="connsiteX17" fmla="*/ 8184 w 10000"/>
              <a:gd name="connsiteY17" fmla="*/ 10000 h 10000"/>
              <a:gd name="connsiteX18" fmla="*/ 9945 w 10000"/>
              <a:gd name="connsiteY18" fmla="*/ 10000 h 10000"/>
              <a:gd name="connsiteX19" fmla="*/ 10000 w 10000"/>
              <a:gd name="connsiteY19" fmla="*/ 9687 h 10000"/>
              <a:gd name="connsiteX0" fmla="*/ 0 w 9945"/>
              <a:gd name="connsiteY0" fmla="*/ 8333 h 10000"/>
              <a:gd name="connsiteX1" fmla="*/ 57 w 9945"/>
              <a:gd name="connsiteY1" fmla="*/ 8647 h 10000"/>
              <a:gd name="connsiteX2" fmla="*/ 2897 w 9945"/>
              <a:gd name="connsiteY2" fmla="*/ 8647 h 10000"/>
              <a:gd name="connsiteX3" fmla="*/ 2951 w 9945"/>
              <a:gd name="connsiteY3" fmla="*/ 8333 h 10000"/>
              <a:gd name="connsiteX4" fmla="*/ 2951 w 9945"/>
              <a:gd name="connsiteY4" fmla="*/ 313 h 10000"/>
              <a:gd name="connsiteX5" fmla="*/ 3007 w 9945"/>
              <a:gd name="connsiteY5" fmla="*/ 0 h 10000"/>
              <a:gd name="connsiteX6" fmla="*/ 5568 w 9945"/>
              <a:gd name="connsiteY6" fmla="*/ 0 h 10000"/>
              <a:gd name="connsiteX7" fmla="*/ 5622 w 9945"/>
              <a:gd name="connsiteY7" fmla="*/ 313 h 10000"/>
              <a:gd name="connsiteX8" fmla="*/ 5622 w 9945"/>
              <a:gd name="connsiteY8" fmla="*/ 5772 h 10000"/>
              <a:gd name="connsiteX9" fmla="*/ 5677 w 9945"/>
              <a:gd name="connsiteY9" fmla="*/ 6085 h 10000"/>
              <a:gd name="connsiteX10" fmla="*/ 6386 w 9945"/>
              <a:gd name="connsiteY10" fmla="*/ 6085 h 10000"/>
              <a:gd name="connsiteX11" fmla="*/ 6443 w 9945"/>
              <a:gd name="connsiteY11" fmla="*/ 5772 h 10000"/>
              <a:gd name="connsiteX12" fmla="*/ 6443 w 9945"/>
              <a:gd name="connsiteY12" fmla="*/ 2293 h 10000"/>
              <a:gd name="connsiteX13" fmla="*/ 6498 w 9945"/>
              <a:gd name="connsiteY13" fmla="*/ 1980 h 10000"/>
              <a:gd name="connsiteX14" fmla="*/ 8074 w 9945"/>
              <a:gd name="connsiteY14" fmla="*/ 1980 h 10000"/>
              <a:gd name="connsiteX15" fmla="*/ 8129 w 9945"/>
              <a:gd name="connsiteY15" fmla="*/ 2293 h 10000"/>
              <a:gd name="connsiteX16" fmla="*/ 8129 w 9945"/>
              <a:gd name="connsiteY16" fmla="*/ 9687 h 10000"/>
              <a:gd name="connsiteX17" fmla="*/ 8184 w 9945"/>
              <a:gd name="connsiteY17" fmla="*/ 10000 h 10000"/>
              <a:gd name="connsiteX18" fmla="*/ 9945 w 9945"/>
              <a:gd name="connsiteY18" fmla="*/ 10000 h 10000"/>
              <a:gd name="connsiteX0" fmla="*/ 0 w 8229"/>
              <a:gd name="connsiteY0" fmla="*/ 8333 h 10000"/>
              <a:gd name="connsiteX1" fmla="*/ 57 w 8229"/>
              <a:gd name="connsiteY1" fmla="*/ 8647 h 10000"/>
              <a:gd name="connsiteX2" fmla="*/ 2913 w 8229"/>
              <a:gd name="connsiteY2" fmla="*/ 8647 h 10000"/>
              <a:gd name="connsiteX3" fmla="*/ 2967 w 8229"/>
              <a:gd name="connsiteY3" fmla="*/ 8333 h 10000"/>
              <a:gd name="connsiteX4" fmla="*/ 2967 w 8229"/>
              <a:gd name="connsiteY4" fmla="*/ 313 h 10000"/>
              <a:gd name="connsiteX5" fmla="*/ 3024 w 8229"/>
              <a:gd name="connsiteY5" fmla="*/ 0 h 10000"/>
              <a:gd name="connsiteX6" fmla="*/ 5599 w 8229"/>
              <a:gd name="connsiteY6" fmla="*/ 0 h 10000"/>
              <a:gd name="connsiteX7" fmla="*/ 5653 w 8229"/>
              <a:gd name="connsiteY7" fmla="*/ 313 h 10000"/>
              <a:gd name="connsiteX8" fmla="*/ 5653 w 8229"/>
              <a:gd name="connsiteY8" fmla="*/ 5772 h 10000"/>
              <a:gd name="connsiteX9" fmla="*/ 5708 w 8229"/>
              <a:gd name="connsiteY9" fmla="*/ 6085 h 10000"/>
              <a:gd name="connsiteX10" fmla="*/ 6421 w 8229"/>
              <a:gd name="connsiteY10" fmla="*/ 6085 h 10000"/>
              <a:gd name="connsiteX11" fmla="*/ 6479 w 8229"/>
              <a:gd name="connsiteY11" fmla="*/ 5772 h 10000"/>
              <a:gd name="connsiteX12" fmla="*/ 6479 w 8229"/>
              <a:gd name="connsiteY12" fmla="*/ 2293 h 10000"/>
              <a:gd name="connsiteX13" fmla="*/ 6534 w 8229"/>
              <a:gd name="connsiteY13" fmla="*/ 1980 h 10000"/>
              <a:gd name="connsiteX14" fmla="*/ 8119 w 8229"/>
              <a:gd name="connsiteY14" fmla="*/ 1980 h 10000"/>
              <a:gd name="connsiteX15" fmla="*/ 8174 w 8229"/>
              <a:gd name="connsiteY15" fmla="*/ 2293 h 10000"/>
              <a:gd name="connsiteX16" fmla="*/ 8174 w 8229"/>
              <a:gd name="connsiteY16" fmla="*/ 9687 h 10000"/>
              <a:gd name="connsiteX17" fmla="*/ 8229 w 8229"/>
              <a:gd name="connsiteY17" fmla="*/ 10000 h 10000"/>
              <a:gd name="connsiteX0" fmla="*/ 0 w 9933"/>
              <a:gd name="connsiteY0" fmla="*/ 8333 h 9687"/>
              <a:gd name="connsiteX1" fmla="*/ 69 w 9933"/>
              <a:gd name="connsiteY1" fmla="*/ 8647 h 9687"/>
              <a:gd name="connsiteX2" fmla="*/ 3540 w 9933"/>
              <a:gd name="connsiteY2" fmla="*/ 8647 h 9687"/>
              <a:gd name="connsiteX3" fmla="*/ 3606 w 9933"/>
              <a:gd name="connsiteY3" fmla="*/ 8333 h 9687"/>
              <a:gd name="connsiteX4" fmla="*/ 3606 w 9933"/>
              <a:gd name="connsiteY4" fmla="*/ 313 h 9687"/>
              <a:gd name="connsiteX5" fmla="*/ 3675 w 9933"/>
              <a:gd name="connsiteY5" fmla="*/ 0 h 9687"/>
              <a:gd name="connsiteX6" fmla="*/ 6804 w 9933"/>
              <a:gd name="connsiteY6" fmla="*/ 0 h 9687"/>
              <a:gd name="connsiteX7" fmla="*/ 6870 w 9933"/>
              <a:gd name="connsiteY7" fmla="*/ 313 h 9687"/>
              <a:gd name="connsiteX8" fmla="*/ 6870 w 9933"/>
              <a:gd name="connsiteY8" fmla="*/ 5772 h 9687"/>
              <a:gd name="connsiteX9" fmla="*/ 6936 w 9933"/>
              <a:gd name="connsiteY9" fmla="*/ 6085 h 9687"/>
              <a:gd name="connsiteX10" fmla="*/ 7803 w 9933"/>
              <a:gd name="connsiteY10" fmla="*/ 6085 h 9687"/>
              <a:gd name="connsiteX11" fmla="*/ 7873 w 9933"/>
              <a:gd name="connsiteY11" fmla="*/ 5772 h 9687"/>
              <a:gd name="connsiteX12" fmla="*/ 7873 w 9933"/>
              <a:gd name="connsiteY12" fmla="*/ 2293 h 9687"/>
              <a:gd name="connsiteX13" fmla="*/ 7940 w 9933"/>
              <a:gd name="connsiteY13" fmla="*/ 1980 h 9687"/>
              <a:gd name="connsiteX14" fmla="*/ 9866 w 9933"/>
              <a:gd name="connsiteY14" fmla="*/ 1980 h 9687"/>
              <a:gd name="connsiteX15" fmla="*/ 9933 w 9933"/>
              <a:gd name="connsiteY15" fmla="*/ 2293 h 9687"/>
              <a:gd name="connsiteX16" fmla="*/ 9933 w 9933"/>
              <a:gd name="connsiteY16" fmla="*/ 9687 h 9687"/>
              <a:gd name="connsiteX0" fmla="*/ 0 w 10000"/>
              <a:gd name="connsiteY0" fmla="*/ 8602 h 8926"/>
              <a:gd name="connsiteX1" fmla="*/ 69 w 10000"/>
              <a:gd name="connsiteY1" fmla="*/ 8926 h 8926"/>
              <a:gd name="connsiteX2" fmla="*/ 3564 w 10000"/>
              <a:gd name="connsiteY2" fmla="*/ 8926 h 8926"/>
              <a:gd name="connsiteX3" fmla="*/ 3630 w 10000"/>
              <a:gd name="connsiteY3" fmla="*/ 8602 h 8926"/>
              <a:gd name="connsiteX4" fmla="*/ 3630 w 10000"/>
              <a:gd name="connsiteY4" fmla="*/ 323 h 8926"/>
              <a:gd name="connsiteX5" fmla="*/ 3700 w 10000"/>
              <a:gd name="connsiteY5" fmla="*/ 0 h 8926"/>
              <a:gd name="connsiteX6" fmla="*/ 6850 w 10000"/>
              <a:gd name="connsiteY6" fmla="*/ 0 h 8926"/>
              <a:gd name="connsiteX7" fmla="*/ 6916 w 10000"/>
              <a:gd name="connsiteY7" fmla="*/ 323 h 8926"/>
              <a:gd name="connsiteX8" fmla="*/ 6916 w 10000"/>
              <a:gd name="connsiteY8" fmla="*/ 5959 h 8926"/>
              <a:gd name="connsiteX9" fmla="*/ 6983 w 10000"/>
              <a:gd name="connsiteY9" fmla="*/ 6282 h 8926"/>
              <a:gd name="connsiteX10" fmla="*/ 7856 w 10000"/>
              <a:gd name="connsiteY10" fmla="*/ 6282 h 8926"/>
              <a:gd name="connsiteX11" fmla="*/ 7926 w 10000"/>
              <a:gd name="connsiteY11" fmla="*/ 5959 h 8926"/>
              <a:gd name="connsiteX12" fmla="*/ 7926 w 10000"/>
              <a:gd name="connsiteY12" fmla="*/ 2367 h 8926"/>
              <a:gd name="connsiteX13" fmla="*/ 7994 w 10000"/>
              <a:gd name="connsiteY13" fmla="*/ 2044 h 8926"/>
              <a:gd name="connsiteX14" fmla="*/ 9933 w 10000"/>
              <a:gd name="connsiteY14" fmla="*/ 2044 h 8926"/>
              <a:gd name="connsiteX15" fmla="*/ 10000 w 10000"/>
              <a:gd name="connsiteY15" fmla="*/ 2367 h 8926"/>
              <a:gd name="connsiteX0" fmla="*/ 0 w 10000"/>
              <a:gd name="connsiteY0" fmla="*/ 9637 h 10000"/>
              <a:gd name="connsiteX1" fmla="*/ 3564 w 10000"/>
              <a:gd name="connsiteY1" fmla="*/ 10000 h 10000"/>
              <a:gd name="connsiteX2" fmla="*/ 3630 w 10000"/>
              <a:gd name="connsiteY2" fmla="*/ 9637 h 10000"/>
              <a:gd name="connsiteX3" fmla="*/ 3630 w 10000"/>
              <a:gd name="connsiteY3" fmla="*/ 362 h 10000"/>
              <a:gd name="connsiteX4" fmla="*/ 3700 w 10000"/>
              <a:gd name="connsiteY4" fmla="*/ 0 h 10000"/>
              <a:gd name="connsiteX5" fmla="*/ 6850 w 10000"/>
              <a:gd name="connsiteY5" fmla="*/ 0 h 10000"/>
              <a:gd name="connsiteX6" fmla="*/ 6916 w 10000"/>
              <a:gd name="connsiteY6" fmla="*/ 362 h 10000"/>
              <a:gd name="connsiteX7" fmla="*/ 6916 w 10000"/>
              <a:gd name="connsiteY7" fmla="*/ 6676 h 10000"/>
              <a:gd name="connsiteX8" fmla="*/ 6983 w 10000"/>
              <a:gd name="connsiteY8" fmla="*/ 7038 h 10000"/>
              <a:gd name="connsiteX9" fmla="*/ 7856 w 10000"/>
              <a:gd name="connsiteY9" fmla="*/ 7038 h 10000"/>
              <a:gd name="connsiteX10" fmla="*/ 7926 w 10000"/>
              <a:gd name="connsiteY10" fmla="*/ 6676 h 10000"/>
              <a:gd name="connsiteX11" fmla="*/ 7926 w 10000"/>
              <a:gd name="connsiteY11" fmla="*/ 2652 h 10000"/>
              <a:gd name="connsiteX12" fmla="*/ 7994 w 10000"/>
              <a:gd name="connsiteY12" fmla="*/ 2290 h 10000"/>
              <a:gd name="connsiteX13" fmla="*/ 9933 w 10000"/>
              <a:gd name="connsiteY13" fmla="*/ 2290 h 10000"/>
              <a:gd name="connsiteX14" fmla="*/ 10000 w 10000"/>
              <a:gd name="connsiteY14" fmla="*/ 2652 h 10000"/>
              <a:gd name="connsiteX0" fmla="*/ 0 w 9777"/>
              <a:gd name="connsiteY0" fmla="*/ 10089 h 10109"/>
              <a:gd name="connsiteX1" fmla="*/ 3341 w 9777"/>
              <a:gd name="connsiteY1" fmla="*/ 10000 h 10109"/>
              <a:gd name="connsiteX2" fmla="*/ 3407 w 9777"/>
              <a:gd name="connsiteY2" fmla="*/ 9637 h 10109"/>
              <a:gd name="connsiteX3" fmla="*/ 3407 w 9777"/>
              <a:gd name="connsiteY3" fmla="*/ 362 h 10109"/>
              <a:gd name="connsiteX4" fmla="*/ 3477 w 9777"/>
              <a:gd name="connsiteY4" fmla="*/ 0 h 10109"/>
              <a:gd name="connsiteX5" fmla="*/ 6627 w 9777"/>
              <a:gd name="connsiteY5" fmla="*/ 0 h 10109"/>
              <a:gd name="connsiteX6" fmla="*/ 6693 w 9777"/>
              <a:gd name="connsiteY6" fmla="*/ 362 h 10109"/>
              <a:gd name="connsiteX7" fmla="*/ 6693 w 9777"/>
              <a:gd name="connsiteY7" fmla="*/ 6676 h 10109"/>
              <a:gd name="connsiteX8" fmla="*/ 6760 w 9777"/>
              <a:gd name="connsiteY8" fmla="*/ 7038 h 10109"/>
              <a:gd name="connsiteX9" fmla="*/ 7633 w 9777"/>
              <a:gd name="connsiteY9" fmla="*/ 7038 h 10109"/>
              <a:gd name="connsiteX10" fmla="*/ 7703 w 9777"/>
              <a:gd name="connsiteY10" fmla="*/ 6676 h 10109"/>
              <a:gd name="connsiteX11" fmla="*/ 7703 w 9777"/>
              <a:gd name="connsiteY11" fmla="*/ 2652 h 10109"/>
              <a:gd name="connsiteX12" fmla="*/ 7771 w 9777"/>
              <a:gd name="connsiteY12" fmla="*/ 2290 h 10109"/>
              <a:gd name="connsiteX13" fmla="*/ 9710 w 9777"/>
              <a:gd name="connsiteY13" fmla="*/ 2290 h 10109"/>
              <a:gd name="connsiteX14" fmla="*/ 9777 w 9777"/>
              <a:gd name="connsiteY14" fmla="*/ 2652 h 10109"/>
              <a:gd name="connsiteX0" fmla="*/ 0 w 10000"/>
              <a:gd name="connsiteY0" fmla="*/ 9855 h 9901"/>
              <a:gd name="connsiteX1" fmla="*/ 3417 w 10000"/>
              <a:gd name="connsiteY1" fmla="*/ 9892 h 9901"/>
              <a:gd name="connsiteX2" fmla="*/ 3485 w 10000"/>
              <a:gd name="connsiteY2" fmla="*/ 9533 h 9901"/>
              <a:gd name="connsiteX3" fmla="*/ 3485 w 10000"/>
              <a:gd name="connsiteY3" fmla="*/ 358 h 9901"/>
              <a:gd name="connsiteX4" fmla="*/ 3556 w 10000"/>
              <a:gd name="connsiteY4" fmla="*/ 0 h 9901"/>
              <a:gd name="connsiteX5" fmla="*/ 6778 w 10000"/>
              <a:gd name="connsiteY5" fmla="*/ 0 h 9901"/>
              <a:gd name="connsiteX6" fmla="*/ 6846 w 10000"/>
              <a:gd name="connsiteY6" fmla="*/ 358 h 9901"/>
              <a:gd name="connsiteX7" fmla="*/ 6846 w 10000"/>
              <a:gd name="connsiteY7" fmla="*/ 6604 h 9901"/>
              <a:gd name="connsiteX8" fmla="*/ 6914 w 10000"/>
              <a:gd name="connsiteY8" fmla="*/ 6962 h 9901"/>
              <a:gd name="connsiteX9" fmla="*/ 7807 w 10000"/>
              <a:gd name="connsiteY9" fmla="*/ 6962 h 9901"/>
              <a:gd name="connsiteX10" fmla="*/ 7879 w 10000"/>
              <a:gd name="connsiteY10" fmla="*/ 6604 h 9901"/>
              <a:gd name="connsiteX11" fmla="*/ 7879 w 10000"/>
              <a:gd name="connsiteY11" fmla="*/ 2623 h 9901"/>
              <a:gd name="connsiteX12" fmla="*/ 7948 w 10000"/>
              <a:gd name="connsiteY12" fmla="*/ 2265 h 9901"/>
              <a:gd name="connsiteX13" fmla="*/ 9931 w 10000"/>
              <a:gd name="connsiteY13" fmla="*/ 2265 h 9901"/>
              <a:gd name="connsiteX14" fmla="*/ 10000 w 10000"/>
              <a:gd name="connsiteY14" fmla="*/ 2623 h 9901"/>
              <a:gd name="connsiteX0" fmla="*/ 0 w 10000"/>
              <a:gd name="connsiteY0" fmla="*/ 9954 h 10007"/>
              <a:gd name="connsiteX1" fmla="*/ 3417 w 10000"/>
              <a:gd name="connsiteY1" fmla="*/ 9991 h 10007"/>
              <a:gd name="connsiteX2" fmla="*/ 3485 w 10000"/>
              <a:gd name="connsiteY2" fmla="*/ 9628 h 10007"/>
              <a:gd name="connsiteX3" fmla="*/ 3485 w 10000"/>
              <a:gd name="connsiteY3" fmla="*/ 362 h 10007"/>
              <a:gd name="connsiteX4" fmla="*/ 3556 w 10000"/>
              <a:gd name="connsiteY4" fmla="*/ 0 h 10007"/>
              <a:gd name="connsiteX5" fmla="*/ 6778 w 10000"/>
              <a:gd name="connsiteY5" fmla="*/ 0 h 10007"/>
              <a:gd name="connsiteX6" fmla="*/ 6846 w 10000"/>
              <a:gd name="connsiteY6" fmla="*/ 362 h 10007"/>
              <a:gd name="connsiteX7" fmla="*/ 6846 w 10000"/>
              <a:gd name="connsiteY7" fmla="*/ 6670 h 10007"/>
              <a:gd name="connsiteX8" fmla="*/ 6914 w 10000"/>
              <a:gd name="connsiteY8" fmla="*/ 7032 h 10007"/>
              <a:gd name="connsiteX9" fmla="*/ 7807 w 10000"/>
              <a:gd name="connsiteY9" fmla="*/ 7032 h 10007"/>
              <a:gd name="connsiteX10" fmla="*/ 7879 w 10000"/>
              <a:gd name="connsiteY10" fmla="*/ 6670 h 10007"/>
              <a:gd name="connsiteX11" fmla="*/ 7879 w 10000"/>
              <a:gd name="connsiteY11" fmla="*/ 2649 h 10007"/>
              <a:gd name="connsiteX12" fmla="*/ 7948 w 10000"/>
              <a:gd name="connsiteY12" fmla="*/ 2288 h 10007"/>
              <a:gd name="connsiteX13" fmla="*/ 9931 w 10000"/>
              <a:gd name="connsiteY13" fmla="*/ 2288 h 10007"/>
              <a:gd name="connsiteX14" fmla="*/ 10000 w 10000"/>
              <a:gd name="connsiteY14" fmla="*/ 2649 h 10007"/>
              <a:gd name="connsiteX0" fmla="*/ 0 w 10000"/>
              <a:gd name="connsiteY0" fmla="*/ 9954 h 10038"/>
              <a:gd name="connsiteX1" fmla="*/ 3417 w 10000"/>
              <a:gd name="connsiteY1" fmla="*/ 9991 h 10038"/>
              <a:gd name="connsiteX2" fmla="*/ 3485 w 10000"/>
              <a:gd name="connsiteY2" fmla="*/ 9628 h 10038"/>
              <a:gd name="connsiteX3" fmla="*/ 3485 w 10000"/>
              <a:gd name="connsiteY3" fmla="*/ 362 h 10038"/>
              <a:gd name="connsiteX4" fmla="*/ 3556 w 10000"/>
              <a:gd name="connsiteY4" fmla="*/ 0 h 10038"/>
              <a:gd name="connsiteX5" fmla="*/ 6778 w 10000"/>
              <a:gd name="connsiteY5" fmla="*/ 0 h 10038"/>
              <a:gd name="connsiteX6" fmla="*/ 6846 w 10000"/>
              <a:gd name="connsiteY6" fmla="*/ 362 h 10038"/>
              <a:gd name="connsiteX7" fmla="*/ 6846 w 10000"/>
              <a:gd name="connsiteY7" fmla="*/ 6670 h 10038"/>
              <a:gd name="connsiteX8" fmla="*/ 6914 w 10000"/>
              <a:gd name="connsiteY8" fmla="*/ 7032 h 10038"/>
              <a:gd name="connsiteX9" fmla="*/ 7807 w 10000"/>
              <a:gd name="connsiteY9" fmla="*/ 7032 h 10038"/>
              <a:gd name="connsiteX10" fmla="*/ 7879 w 10000"/>
              <a:gd name="connsiteY10" fmla="*/ 6670 h 10038"/>
              <a:gd name="connsiteX11" fmla="*/ 7879 w 10000"/>
              <a:gd name="connsiteY11" fmla="*/ 2649 h 10038"/>
              <a:gd name="connsiteX12" fmla="*/ 7948 w 10000"/>
              <a:gd name="connsiteY12" fmla="*/ 2288 h 10038"/>
              <a:gd name="connsiteX13" fmla="*/ 9931 w 10000"/>
              <a:gd name="connsiteY13" fmla="*/ 2288 h 10038"/>
              <a:gd name="connsiteX14" fmla="*/ 10000 w 10000"/>
              <a:gd name="connsiteY14" fmla="*/ 2649 h 10038"/>
              <a:gd name="connsiteX0" fmla="*/ 0 w 10000"/>
              <a:gd name="connsiteY0" fmla="*/ 9954 h 10007"/>
              <a:gd name="connsiteX1" fmla="*/ 3417 w 10000"/>
              <a:gd name="connsiteY1" fmla="*/ 9991 h 10007"/>
              <a:gd name="connsiteX2" fmla="*/ 3485 w 10000"/>
              <a:gd name="connsiteY2" fmla="*/ 9628 h 10007"/>
              <a:gd name="connsiteX3" fmla="*/ 3485 w 10000"/>
              <a:gd name="connsiteY3" fmla="*/ 362 h 10007"/>
              <a:gd name="connsiteX4" fmla="*/ 3556 w 10000"/>
              <a:gd name="connsiteY4" fmla="*/ 0 h 10007"/>
              <a:gd name="connsiteX5" fmla="*/ 6778 w 10000"/>
              <a:gd name="connsiteY5" fmla="*/ 0 h 10007"/>
              <a:gd name="connsiteX6" fmla="*/ 6846 w 10000"/>
              <a:gd name="connsiteY6" fmla="*/ 362 h 10007"/>
              <a:gd name="connsiteX7" fmla="*/ 6846 w 10000"/>
              <a:gd name="connsiteY7" fmla="*/ 6670 h 10007"/>
              <a:gd name="connsiteX8" fmla="*/ 6914 w 10000"/>
              <a:gd name="connsiteY8" fmla="*/ 7032 h 10007"/>
              <a:gd name="connsiteX9" fmla="*/ 7807 w 10000"/>
              <a:gd name="connsiteY9" fmla="*/ 7032 h 10007"/>
              <a:gd name="connsiteX10" fmla="*/ 7879 w 10000"/>
              <a:gd name="connsiteY10" fmla="*/ 6670 h 10007"/>
              <a:gd name="connsiteX11" fmla="*/ 7879 w 10000"/>
              <a:gd name="connsiteY11" fmla="*/ 2649 h 10007"/>
              <a:gd name="connsiteX12" fmla="*/ 7948 w 10000"/>
              <a:gd name="connsiteY12" fmla="*/ 2288 h 10007"/>
              <a:gd name="connsiteX13" fmla="*/ 9931 w 10000"/>
              <a:gd name="connsiteY13" fmla="*/ 2288 h 10007"/>
              <a:gd name="connsiteX14" fmla="*/ 10000 w 10000"/>
              <a:gd name="connsiteY14" fmla="*/ 2649 h 10007"/>
              <a:gd name="connsiteX0" fmla="*/ 0 w 10000"/>
              <a:gd name="connsiteY0" fmla="*/ 9972 h 10018"/>
              <a:gd name="connsiteX1" fmla="*/ 3417 w 10000"/>
              <a:gd name="connsiteY1" fmla="*/ 9991 h 10018"/>
              <a:gd name="connsiteX2" fmla="*/ 3485 w 10000"/>
              <a:gd name="connsiteY2" fmla="*/ 9628 h 10018"/>
              <a:gd name="connsiteX3" fmla="*/ 3485 w 10000"/>
              <a:gd name="connsiteY3" fmla="*/ 362 h 10018"/>
              <a:gd name="connsiteX4" fmla="*/ 3556 w 10000"/>
              <a:gd name="connsiteY4" fmla="*/ 0 h 10018"/>
              <a:gd name="connsiteX5" fmla="*/ 6778 w 10000"/>
              <a:gd name="connsiteY5" fmla="*/ 0 h 10018"/>
              <a:gd name="connsiteX6" fmla="*/ 6846 w 10000"/>
              <a:gd name="connsiteY6" fmla="*/ 362 h 10018"/>
              <a:gd name="connsiteX7" fmla="*/ 6846 w 10000"/>
              <a:gd name="connsiteY7" fmla="*/ 6670 h 10018"/>
              <a:gd name="connsiteX8" fmla="*/ 6914 w 10000"/>
              <a:gd name="connsiteY8" fmla="*/ 7032 h 10018"/>
              <a:gd name="connsiteX9" fmla="*/ 7807 w 10000"/>
              <a:gd name="connsiteY9" fmla="*/ 7032 h 10018"/>
              <a:gd name="connsiteX10" fmla="*/ 7879 w 10000"/>
              <a:gd name="connsiteY10" fmla="*/ 6670 h 10018"/>
              <a:gd name="connsiteX11" fmla="*/ 7879 w 10000"/>
              <a:gd name="connsiteY11" fmla="*/ 2649 h 10018"/>
              <a:gd name="connsiteX12" fmla="*/ 7948 w 10000"/>
              <a:gd name="connsiteY12" fmla="*/ 2288 h 10018"/>
              <a:gd name="connsiteX13" fmla="*/ 9931 w 10000"/>
              <a:gd name="connsiteY13" fmla="*/ 2288 h 10018"/>
              <a:gd name="connsiteX14" fmla="*/ 10000 w 10000"/>
              <a:gd name="connsiteY14" fmla="*/ 2649 h 10018"/>
              <a:gd name="connsiteX0" fmla="*/ 0 w 10000"/>
              <a:gd name="connsiteY0" fmla="*/ 9972 h 9991"/>
              <a:gd name="connsiteX1" fmla="*/ 3417 w 10000"/>
              <a:gd name="connsiteY1" fmla="*/ 9991 h 9991"/>
              <a:gd name="connsiteX2" fmla="*/ 3485 w 10000"/>
              <a:gd name="connsiteY2" fmla="*/ 9628 h 9991"/>
              <a:gd name="connsiteX3" fmla="*/ 3485 w 10000"/>
              <a:gd name="connsiteY3" fmla="*/ 362 h 9991"/>
              <a:gd name="connsiteX4" fmla="*/ 3556 w 10000"/>
              <a:gd name="connsiteY4" fmla="*/ 0 h 9991"/>
              <a:gd name="connsiteX5" fmla="*/ 6778 w 10000"/>
              <a:gd name="connsiteY5" fmla="*/ 0 h 9991"/>
              <a:gd name="connsiteX6" fmla="*/ 6846 w 10000"/>
              <a:gd name="connsiteY6" fmla="*/ 362 h 9991"/>
              <a:gd name="connsiteX7" fmla="*/ 6846 w 10000"/>
              <a:gd name="connsiteY7" fmla="*/ 6670 h 9991"/>
              <a:gd name="connsiteX8" fmla="*/ 6914 w 10000"/>
              <a:gd name="connsiteY8" fmla="*/ 7032 h 9991"/>
              <a:gd name="connsiteX9" fmla="*/ 7807 w 10000"/>
              <a:gd name="connsiteY9" fmla="*/ 7032 h 9991"/>
              <a:gd name="connsiteX10" fmla="*/ 7879 w 10000"/>
              <a:gd name="connsiteY10" fmla="*/ 6670 h 9991"/>
              <a:gd name="connsiteX11" fmla="*/ 7879 w 10000"/>
              <a:gd name="connsiteY11" fmla="*/ 2649 h 9991"/>
              <a:gd name="connsiteX12" fmla="*/ 7948 w 10000"/>
              <a:gd name="connsiteY12" fmla="*/ 2288 h 9991"/>
              <a:gd name="connsiteX13" fmla="*/ 9931 w 10000"/>
              <a:gd name="connsiteY13" fmla="*/ 2288 h 9991"/>
              <a:gd name="connsiteX14" fmla="*/ 10000 w 10000"/>
              <a:gd name="connsiteY14" fmla="*/ 2649 h 9991"/>
              <a:gd name="connsiteX0" fmla="*/ 0 w 10000"/>
              <a:gd name="connsiteY0" fmla="*/ 10008 h 10015"/>
              <a:gd name="connsiteX1" fmla="*/ 3417 w 10000"/>
              <a:gd name="connsiteY1" fmla="*/ 10000 h 10015"/>
              <a:gd name="connsiteX2" fmla="*/ 3485 w 10000"/>
              <a:gd name="connsiteY2" fmla="*/ 9637 h 10015"/>
              <a:gd name="connsiteX3" fmla="*/ 3485 w 10000"/>
              <a:gd name="connsiteY3" fmla="*/ 362 h 10015"/>
              <a:gd name="connsiteX4" fmla="*/ 3556 w 10000"/>
              <a:gd name="connsiteY4" fmla="*/ 0 h 10015"/>
              <a:gd name="connsiteX5" fmla="*/ 6778 w 10000"/>
              <a:gd name="connsiteY5" fmla="*/ 0 h 10015"/>
              <a:gd name="connsiteX6" fmla="*/ 6846 w 10000"/>
              <a:gd name="connsiteY6" fmla="*/ 362 h 10015"/>
              <a:gd name="connsiteX7" fmla="*/ 6846 w 10000"/>
              <a:gd name="connsiteY7" fmla="*/ 6676 h 10015"/>
              <a:gd name="connsiteX8" fmla="*/ 6914 w 10000"/>
              <a:gd name="connsiteY8" fmla="*/ 7038 h 10015"/>
              <a:gd name="connsiteX9" fmla="*/ 7807 w 10000"/>
              <a:gd name="connsiteY9" fmla="*/ 7038 h 10015"/>
              <a:gd name="connsiteX10" fmla="*/ 7879 w 10000"/>
              <a:gd name="connsiteY10" fmla="*/ 6676 h 10015"/>
              <a:gd name="connsiteX11" fmla="*/ 7879 w 10000"/>
              <a:gd name="connsiteY11" fmla="*/ 2651 h 10015"/>
              <a:gd name="connsiteX12" fmla="*/ 7948 w 10000"/>
              <a:gd name="connsiteY12" fmla="*/ 2290 h 10015"/>
              <a:gd name="connsiteX13" fmla="*/ 9931 w 10000"/>
              <a:gd name="connsiteY13" fmla="*/ 2290 h 10015"/>
              <a:gd name="connsiteX14" fmla="*/ 10000 w 10000"/>
              <a:gd name="connsiteY14" fmla="*/ 2651 h 10015"/>
              <a:gd name="connsiteX0" fmla="*/ 0 w 10000"/>
              <a:gd name="connsiteY0" fmla="*/ 10008 h 10008"/>
              <a:gd name="connsiteX1" fmla="*/ 3417 w 10000"/>
              <a:gd name="connsiteY1" fmla="*/ 10000 h 10008"/>
              <a:gd name="connsiteX2" fmla="*/ 3485 w 10000"/>
              <a:gd name="connsiteY2" fmla="*/ 9637 h 10008"/>
              <a:gd name="connsiteX3" fmla="*/ 3485 w 10000"/>
              <a:gd name="connsiteY3" fmla="*/ 362 h 10008"/>
              <a:gd name="connsiteX4" fmla="*/ 3556 w 10000"/>
              <a:gd name="connsiteY4" fmla="*/ 0 h 10008"/>
              <a:gd name="connsiteX5" fmla="*/ 6778 w 10000"/>
              <a:gd name="connsiteY5" fmla="*/ 0 h 10008"/>
              <a:gd name="connsiteX6" fmla="*/ 6846 w 10000"/>
              <a:gd name="connsiteY6" fmla="*/ 362 h 10008"/>
              <a:gd name="connsiteX7" fmla="*/ 6846 w 10000"/>
              <a:gd name="connsiteY7" fmla="*/ 6676 h 10008"/>
              <a:gd name="connsiteX8" fmla="*/ 6914 w 10000"/>
              <a:gd name="connsiteY8" fmla="*/ 7038 h 10008"/>
              <a:gd name="connsiteX9" fmla="*/ 7807 w 10000"/>
              <a:gd name="connsiteY9" fmla="*/ 7038 h 10008"/>
              <a:gd name="connsiteX10" fmla="*/ 7879 w 10000"/>
              <a:gd name="connsiteY10" fmla="*/ 6676 h 10008"/>
              <a:gd name="connsiteX11" fmla="*/ 7879 w 10000"/>
              <a:gd name="connsiteY11" fmla="*/ 2651 h 10008"/>
              <a:gd name="connsiteX12" fmla="*/ 7948 w 10000"/>
              <a:gd name="connsiteY12" fmla="*/ 2290 h 10008"/>
              <a:gd name="connsiteX13" fmla="*/ 9931 w 10000"/>
              <a:gd name="connsiteY13" fmla="*/ 2290 h 10008"/>
              <a:gd name="connsiteX14" fmla="*/ 10000 w 10000"/>
              <a:gd name="connsiteY14" fmla="*/ 2651 h 10008"/>
              <a:gd name="connsiteX0" fmla="*/ 0 w 10000"/>
              <a:gd name="connsiteY0" fmla="*/ 10008 h 10008"/>
              <a:gd name="connsiteX1" fmla="*/ 3417 w 10000"/>
              <a:gd name="connsiteY1" fmla="*/ 10000 h 10008"/>
              <a:gd name="connsiteX2" fmla="*/ 3485 w 10000"/>
              <a:gd name="connsiteY2" fmla="*/ 9637 h 10008"/>
              <a:gd name="connsiteX3" fmla="*/ 3485 w 10000"/>
              <a:gd name="connsiteY3" fmla="*/ 362 h 10008"/>
              <a:gd name="connsiteX4" fmla="*/ 3556 w 10000"/>
              <a:gd name="connsiteY4" fmla="*/ 0 h 10008"/>
              <a:gd name="connsiteX5" fmla="*/ 6778 w 10000"/>
              <a:gd name="connsiteY5" fmla="*/ 0 h 10008"/>
              <a:gd name="connsiteX6" fmla="*/ 6846 w 10000"/>
              <a:gd name="connsiteY6" fmla="*/ 362 h 10008"/>
              <a:gd name="connsiteX7" fmla="*/ 6846 w 10000"/>
              <a:gd name="connsiteY7" fmla="*/ 6676 h 10008"/>
              <a:gd name="connsiteX8" fmla="*/ 6914 w 10000"/>
              <a:gd name="connsiteY8" fmla="*/ 7038 h 10008"/>
              <a:gd name="connsiteX9" fmla="*/ 7807 w 10000"/>
              <a:gd name="connsiteY9" fmla="*/ 7038 h 10008"/>
              <a:gd name="connsiteX10" fmla="*/ 7879 w 10000"/>
              <a:gd name="connsiteY10" fmla="*/ 6676 h 10008"/>
              <a:gd name="connsiteX11" fmla="*/ 7879 w 10000"/>
              <a:gd name="connsiteY11" fmla="*/ 2651 h 10008"/>
              <a:gd name="connsiteX12" fmla="*/ 7948 w 10000"/>
              <a:gd name="connsiteY12" fmla="*/ 2290 h 10008"/>
              <a:gd name="connsiteX13" fmla="*/ 10000 w 10000"/>
              <a:gd name="connsiteY13" fmla="*/ 2651 h 10008"/>
              <a:gd name="connsiteX0" fmla="*/ 0 w 9969"/>
              <a:gd name="connsiteY0" fmla="*/ 10008 h 10008"/>
              <a:gd name="connsiteX1" fmla="*/ 3417 w 9969"/>
              <a:gd name="connsiteY1" fmla="*/ 10000 h 10008"/>
              <a:gd name="connsiteX2" fmla="*/ 3485 w 9969"/>
              <a:gd name="connsiteY2" fmla="*/ 9637 h 10008"/>
              <a:gd name="connsiteX3" fmla="*/ 3485 w 9969"/>
              <a:gd name="connsiteY3" fmla="*/ 362 h 10008"/>
              <a:gd name="connsiteX4" fmla="*/ 3556 w 9969"/>
              <a:gd name="connsiteY4" fmla="*/ 0 h 10008"/>
              <a:gd name="connsiteX5" fmla="*/ 6778 w 9969"/>
              <a:gd name="connsiteY5" fmla="*/ 0 h 10008"/>
              <a:gd name="connsiteX6" fmla="*/ 6846 w 9969"/>
              <a:gd name="connsiteY6" fmla="*/ 362 h 10008"/>
              <a:gd name="connsiteX7" fmla="*/ 6846 w 9969"/>
              <a:gd name="connsiteY7" fmla="*/ 6676 h 10008"/>
              <a:gd name="connsiteX8" fmla="*/ 6914 w 9969"/>
              <a:gd name="connsiteY8" fmla="*/ 7038 h 10008"/>
              <a:gd name="connsiteX9" fmla="*/ 7807 w 9969"/>
              <a:gd name="connsiteY9" fmla="*/ 7038 h 10008"/>
              <a:gd name="connsiteX10" fmla="*/ 7879 w 9969"/>
              <a:gd name="connsiteY10" fmla="*/ 6676 h 10008"/>
              <a:gd name="connsiteX11" fmla="*/ 7879 w 9969"/>
              <a:gd name="connsiteY11" fmla="*/ 2651 h 10008"/>
              <a:gd name="connsiteX12" fmla="*/ 7948 w 9969"/>
              <a:gd name="connsiteY12" fmla="*/ 2290 h 10008"/>
              <a:gd name="connsiteX13" fmla="*/ 9969 w 9969"/>
              <a:gd name="connsiteY13" fmla="*/ 2271 h 10008"/>
              <a:gd name="connsiteX0" fmla="*/ 0 w 9995"/>
              <a:gd name="connsiteY0" fmla="*/ 10000 h 10000"/>
              <a:gd name="connsiteX1" fmla="*/ 3428 w 9995"/>
              <a:gd name="connsiteY1" fmla="*/ 9992 h 10000"/>
              <a:gd name="connsiteX2" fmla="*/ 3496 w 9995"/>
              <a:gd name="connsiteY2" fmla="*/ 9629 h 10000"/>
              <a:gd name="connsiteX3" fmla="*/ 3496 w 9995"/>
              <a:gd name="connsiteY3" fmla="*/ 362 h 10000"/>
              <a:gd name="connsiteX4" fmla="*/ 3567 w 9995"/>
              <a:gd name="connsiteY4" fmla="*/ 0 h 10000"/>
              <a:gd name="connsiteX5" fmla="*/ 6799 w 9995"/>
              <a:gd name="connsiteY5" fmla="*/ 0 h 10000"/>
              <a:gd name="connsiteX6" fmla="*/ 6867 w 9995"/>
              <a:gd name="connsiteY6" fmla="*/ 362 h 10000"/>
              <a:gd name="connsiteX7" fmla="*/ 6867 w 9995"/>
              <a:gd name="connsiteY7" fmla="*/ 6671 h 10000"/>
              <a:gd name="connsiteX8" fmla="*/ 6936 w 9995"/>
              <a:gd name="connsiteY8" fmla="*/ 7032 h 10000"/>
              <a:gd name="connsiteX9" fmla="*/ 7831 w 9995"/>
              <a:gd name="connsiteY9" fmla="*/ 7032 h 10000"/>
              <a:gd name="connsiteX10" fmla="*/ 7904 w 9995"/>
              <a:gd name="connsiteY10" fmla="*/ 6671 h 10000"/>
              <a:gd name="connsiteX11" fmla="*/ 7904 w 9995"/>
              <a:gd name="connsiteY11" fmla="*/ 2649 h 10000"/>
              <a:gd name="connsiteX12" fmla="*/ 7973 w 9995"/>
              <a:gd name="connsiteY12" fmla="*/ 2288 h 10000"/>
              <a:gd name="connsiteX13" fmla="*/ 9995 w 9995"/>
              <a:gd name="connsiteY13" fmla="*/ 2377 h 10000"/>
              <a:gd name="connsiteX0" fmla="*/ 0 w 10000"/>
              <a:gd name="connsiteY0" fmla="*/ 10000 h 10000"/>
              <a:gd name="connsiteX1" fmla="*/ 3430 w 10000"/>
              <a:gd name="connsiteY1" fmla="*/ 9992 h 10000"/>
              <a:gd name="connsiteX2" fmla="*/ 3498 w 10000"/>
              <a:gd name="connsiteY2" fmla="*/ 9629 h 10000"/>
              <a:gd name="connsiteX3" fmla="*/ 3498 w 10000"/>
              <a:gd name="connsiteY3" fmla="*/ 362 h 10000"/>
              <a:gd name="connsiteX4" fmla="*/ 3569 w 10000"/>
              <a:gd name="connsiteY4" fmla="*/ 0 h 10000"/>
              <a:gd name="connsiteX5" fmla="*/ 6802 w 10000"/>
              <a:gd name="connsiteY5" fmla="*/ 0 h 10000"/>
              <a:gd name="connsiteX6" fmla="*/ 6870 w 10000"/>
              <a:gd name="connsiteY6" fmla="*/ 362 h 10000"/>
              <a:gd name="connsiteX7" fmla="*/ 6870 w 10000"/>
              <a:gd name="connsiteY7" fmla="*/ 6671 h 10000"/>
              <a:gd name="connsiteX8" fmla="*/ 6939 w 10000"/>
              <a:gd name="connsiteY8" fmla="*/ 7032 h 10000"/>
              <a:gd name="connsiteX9" fmla="*/ 7835 w 10000"/>
              <a:gd name="connsiteY9" fmla="*/ 7032 h 10000"/>
              <a:gd name="connsiteX10" fmla="*/ 7908 w 10000"/>
              <a:gd name="connsiteY10" fmla="*/ 6671 h 10000"/>
              <a:gd name="connsiteX11" fmla="*/ 7908 w 10000"/>
              <a:gd name="connsiteY11" fmla="*/ 2649 h 10000"/>
              <a:gd name="connsiteX12" fmla="*/ 7977 w 10000"/>
              <a:gd name="connsiteY12" fmla="*/ 2288 h 10000"/>
              <a:gd name="connsiteX13" fmla="*/ 10000 w 10000"/>
              <a:gd name="connsiteY13" fmla="*/ 2296 h 10000"/>
              <a:gd name="connsiteX0" fmla="*/ 0 w 10049"/>
              <a:gd name="connsiteY0" fmla="*/ 10000 h 10000"/>
              <a:gd name="connsiteX1" fmla="*/ 3479 w 10049"/>
              <a:gd name="connsiteY1" fmla="*/ 9992 h 10000"/>
              <a:gd name="connsiteX2" fmla="*/ 3547 w 10049"/>
              <a:gd name="connsiteY2" fmla="*/ 9629 h 10000"/>
              <a:gd name="connsiteX3" fmla="*/ 3547 w 10049"/>
              <a:gd name="connsiteY3" fmla="*/ 362 h 10000"/>
              <a:gd name="connsiteX4" fmla="*/ 3618 w 10049"/>
              <a:gd name="connsiteY4" fmla="*/ 0 h 10000"/>
              <a:gd name="connsiteX5" fmla="*/ 6851 w 10049"/>
              <a:gd name="connsiteY5" fmla="*/ 0 h 10000"/>
              <a:gd name="connsiteX6" fmla="*/ 6919 w 10049"/>
              <a:gd name="connsiteY6" fmla="*/ 362 h 10000"/>
              <a:gd name="connsiteX7" fmla="*/ 6919 w 10049"/>
              <a:gd name="connsiteY7" fmla="*/ 6671 h 10000"/>
              <a:gd name="connsiteX8" fmla="*/ 6988 w 10049"/>
              <a:gd name="connsiteY8" fmla="*/ 7032 h 10000"/>
              <a:gd name="connsiteX9" fmla="*/ 7884 w 10049"/>
              <a:gd name="connsiteY9" fmla="*/ 7032 h 10000"/>
              <a:gd name="connsiteX10" fmla="*/ 7957 w 10049"/>
              <a:gd name="connsiteY10" fmla="*/ 6671 h 10000"/>
              <a:gd name="connsiteX11" fmla="*/ 7957 w 10049"/>
              <a:gd name="connsiteY11" fmla="*/ 2649 h 10000"/>
              <a:gd name="connsiteX12" fmla="*/ 8026 w 10049"/>
              <a:gd name="connsiteY12" fmla="*/ 2288 h 10000"/>
              <a:gd name="connsiteX13" fmla="*/ 10049 w 10049"/>
              <a:gd name="connsiteY13" fmla="*/ 2296 h 10000"/>
              <a:gd name="connsiteX0" fmla="*/ 0 w 10007"/>
              <a:gd name="connsiteY0" fmla="*/ 10000 h 10000"/>
              <a:gd name="connsiteX1" fmla="*/ 3437 w 10007"/>
              <a:gd name="connsiteY1" fmla="*/ 9992 h 10000"/>
              <a:gd name="connsiteX2" fmla="*/ 3505 w 10007"/>
              <a:gd name="connsiteY2" fmla="*/ 9629 h 10000"/>
              <a:gd name="connsiteX3" fmla="*/ 3505 w 10007"/>
              <a:gd name="connsiteY3" fmla="*/ 362 h 10000"/>
              <a:gd name="connsiteX4" fmla="*/ 3576 w 10007"/>
              <a:gd name="connsiteY4" fmla="*/ 0 h 10000"/>
              <a:gd name="connsiteX5" fmla="*/ 6809 w 10007"/>
              <a:gd name="connsiteY5" fmla="*/ 0 h 10000"/>
              <a:gd name="connsiteX6" fmla="*/ 6877 w 10007"/>
              <a:gd name="connsiteY6" fmla="*/ 362 h 10000"/>
              <a:gd name="connsiteX7" fmla="*/ 6877 w 10007"/>
              <a:gd name="connsiteY7" fmla="*/ 6671 h 10000"/>
              <a:gd name="connsiteX8" fmla="*/ 6946 w 10007"/>
              <a:gd name="connsiteY8" fmla="*/ 7032 h 10000"/>
              <a:gd name="connsiteX9" fmla="*/ 7842 w 10007"/>
              <a:gd name="connsiteY9" fmla="*/ 7032 h 10000"/>
              <a:gd name="connsiteX10" fmla="*/ 7915 w 10007"/>
              <a:gd name="connsiteY10" fmla="*/ 6671 h 10000"/>
              <a:gd name="connsiteX11" fmla="*/ 7915 w 10007"/>
              <a:gd name="connsiteY11" fmla="*/ 2649 h 10000"/>
              <a:gd name="connsiteX12" fmla="*/ 7984 w 10007"/>
              <a:gd name="connsiteY12" fmla="*/ 2288 h 10000"/>
              <a:gd name="connsiteX13" fmla="*/ 10007 w 10007"/>
              <a:gd name="connsiteY13" fmla="*/ 2296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07" h="10000">
                <a:moveTo>
                  <a:pt x="0" y="10000"/>
                </a:moveTo>
                <a:lnTo>
                  <a:pt x="3437" y="9992"/>
                </a:lnTo>
                <a:cubicBezTo>
                  <a:pt x="3474" y="9992"/>
                  <a:pt x="3505" y="9824"/>
                  <a:pt x="3505" y="9629"/>
                </a:cubicBezTo>
                <a:lnTo>
                  <a:pt x="3505" y="362"/>
                </a:lnTo>
                <a:cubicBezTo>
                  <a:pt x="3505" y="168"/>
                  <a:pt x="3536" y="0"/>
                  <a:pt x="3576" y="0"/>
                </a:cubicBezTo>
                <a:lnTo>
                  <a:pt x="6809" y="0"/>
                </a:lnTo>
                <a:cubicBezTo>
                  <a:pt x="6845" y="0"/>
                  <a:pt x="6877" y="168"/>
                  <a:pt x="6877" y="362"/>
                </a:cubicBezTo>
                <a:lnTo>
                  <a:pt x="6877" y="6671"/>
                </a:lnTo>
                <a:cubicBezTo>
                  <a:pt x="6877" y="6865"/>
                  <a:pt x="6906" y="7032"/>
                  <a:pt x="6946" y="7032"/>
                </a:cubicBezTo>
                <a:lnTo>
                  <a:pt x="7842" y="7032"/>
                </a:lnTo>
                <a:cubicBezTo>
                  <a:pt x="7883" y="7032"/>
                  <a:pt x="7915" y="6865"/>
                  <a:pt x="7915" y="6671"/>
                </a:cubicBezTo>
                <a:lnTo>
                  <a:pt x="7915" y="2649"/>
                </a:lnTo>
                <a:cubicBezTo>
                  <a:pt x="7915" y="2443"/>
                  <a:pt x="7943" y="2288"/>
                  <a:pt x="7984" y="2288"/>
                </a:cubicBezTo>
                <a:lnTo>
                  <a:pt x="10007" y="2296"/>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
        <p:nvSpPr>
          <p:cNvPr id="10" name="Freeform 8"/>
          <p:cNvSpPr>
            <a:spLocks/>
          </p:cNvSpPr>
          <p:nvPr userDrawn="1"/>
        </p:nvSpPr>
        <p:spPr bwMode="gray">
          <a:xfrm>
            <a:off x="-10278" y="5966252"/>
            <a:ext cx="9157459" cy="323466"/>
          </a:xfrm>
          <a:custGeom>
            <a:avLst/>
            <a:gdLst>
              <a:gd name="T0" fmla="*/ 0 w 8480"/>
              <a:gd name="T1" fmla="*/ 0 h 144"/>
              <a:gd name="T2" fmla="*/ 776 w 8480"/>
              <a:gd name="T3" fmla="*/ 0 h 144"/>
              <a:gd name="T4" fmla="*/ 804 w 8480"/>
              <a:gd name="T5" fmla="*/ 28 h 144"/>
              <a:gd name="T6" fmla="*/ 804 w 8480"/>
              <a:gd name="T7" fmla="*/ 114 h 144"/>
              <a:gd name="T8" fmla="*/ 831 w 8480"/>
              <a:gd name="T9" fmla="*/ 142 h 144"/>
              <a:gd name="T10" fmla="*/ 2854 w 8480"/>
              <a:gd name="T11" fmla="*/ 142 h 144"/>
              <a:gd name="T12" fmla="*/ 2882 w 8480"/>
              <a:gd name="T13" fmla="*/ 114 h 144"/>
              <a:gd name="T14" fmla="*/ 2882 w 8480"/>
              <a:gd name="T15" fmla="*/ 28 h 144"/>
              <a:gd name="T16" fmla="*/ 2910 w 8480"/>
              <a:gd name="T17" fmla="*/ 0 h 144"/>
              <a:gd name="T18" fmla="*/ 6767 w 8480"/>
              <a:gd name="T19" fmla="*/ 0 h 144"/>
              <a:gd name="T20" fmla="*/ 6795 w 8480"/>
              <a:gd name="T21" fmla="*/ 28 h 144"/>
              <a:gd name="T22" fmla="*/ 6795 w 8480"/>
              <a:gd name="T23" fmla="*/ 116 h 144"/>
              <a:gd name="T24" fmla="*/ 6823 w 8480"/>
              <a:gd name="T25" fmla="*/ 144 h 144"/>
              <a:gd name="T26" fmla="*/ 8480 w 8480"/>
              <a:gd name="T27" fmla="*/ 144 h 144"/>
              <a:gd name="connsiteX0" fmla="*/ 0 w 9085"/>
              <a:gd name="connsiteY0" fmla="*/ 0 h 10000"/>
              <a:gd name="connsiteX1" fmla="*/ 33 w 9085"/>
              <a:gd name="connsiteY1" fmla="*/ 1944 h 10000"/>
              <a:gd name="connsiteX2" fmla="*/ 33 w 9085"/>
              <a:gd name="connsiteY2" fmla="*/ 7917 h 10000"/>
              <a:gd name="connsiteX3" fmla="*/ 65 w 9085"/>
              <a:gd name="connsiteY3" fmla="*/ 9861 h 10000"/>
              <a:gd name="connsiteX4" fmla="*/ 2451 w 9085"/>
              <a:gd name="connsiteY4" fmla="*/ 9861 h 10000"/>
              <a:gd name="connsiteX5" fmla="*/ 2484 w 9085"/>
              <a:gd name="connsiteY5" fmla="*/ 7917 h 10000"/>
              <a:gd name="connsiteX6" fmla="*/ 2484 w 9085"/>
              <a:gd name="connsiteY6" fmla="*/ 1944 h 10000"/>
              <a:gd name="connsiteX7" fmla="*/ 2517 w 9085"/>
              <a:gd name="connsiteY7" fmla="*/ 0 h 10000"/>
              <a:gd name="connsiteX8" fmla="*/ 7065 w 9085"/>
              <a:gd name="connsiteY8" fmla="*/ 0 h 10000"/>
              <a:gd name="connsiteX9" fmla="*/ 7098 w 9085"/>
              <a:gd name="connsiteY9" fmla="*/ 1944 h 10000"/>
              <a:gd name="connsiteX10" fmla="*/ 7098 w 9085"/>
              <a:gd name="connsiteY10" fmla="*/ 8056 h 10000"/>
              <a:gd name="connsiteX11" fmla="*/ 7131 w 9085"/>
              <a:gd name="connsiteY11" fmla="*/ 10000 h 10000"/>
              <a:gd name="connsiteX12" fmla="*/ 9085 w 9085"/>
              <a:gd name="connsiteY12" fmla="*/ 10000 h 10000"/>
              <a:gd name="connsiteX0" fmla="*/ 0 w 9964"/>
              <a:gd name="connsiteY0" fmla="*/ 1944 h 10000"/>
              <a:gd name="connsiteX1" fmla="*/ 0 w 9964"/>
              <a:gd name="connsiteY1" fmla="*/ 7917 h 10000"/>
              <a:gd name="connsiteX2" fmla="*/ 36 w 9964"/>
              <a:gd name="connsiteY2" fmla="*/ 9861 h 10000"/>
              <a:gd name="connsiteX3" fmla="*/ 2662 w 9964"/>
              <a:gd name="connsiteY3" fmla="*/ 9861 h 10000"/>
              <a:gd name="connsiteX4" fmla="*/ 2698 w 9964"/>
              <a:gd name="connsiteY4" fmla="*/ 7917 h 10000"/>
              <a:gd name="connsiteX5" fmla="*/ 2698 w 9964"/>
              <a:gd name="connsiteY5" fmla="*/ 1944 h 10000"/>
              <a:gd name="connsiteX6" fmla="*/ 2735 w 9964"/>
              <a:gd name="connsiteY6" fmla="*/ 0 h 10000"/>
              <a:gd name="connsiteX7" fmla="*/ 7741 w 9964"/>
              <a:gd name="connsiteY7" fmla="*/ 0 h 10000"/>
              <a:gd name="connsiteX8" fmla="*/ 7777 w 9964"/>
              <a:gd name="connsiteY8" fmla="*/ 1944 h 10000"/>
              <a:gd name="connsiteX9" fmla="*/ 7777 w 9964"/>
              <a:gd name="connsiteY9" fmla="*/ 8056 h 10000"/>
              <a:gd name="connsiteX10" fmla="*/ 7813 w 9964"/>
              <a:gd name="connsiteY10" fmla="*/ 10000 h 10000"/>
              <a:gd name="connsiteX11" fmla="*/ 9964 w 9964"/>
              <a:gd name="connsiteY11" fmla="*/ 10000 h 10000"/>
              <a:gd name="connsiteX0" fmla="*/ 0 w 10000"/>
              <a:gd name="connsiteY0" fmla="*/ 7917 h 10000"/>
              <a:gd name="connsiteX1" fmla="*/ 36 w 10000"/>
              <a:gd name="connsiteY1" fmla="*/ 9861 h 10000"/>
              <a:gd name="connsiteX2" fmla="*/ 2672 w 10000"/>
              <a:gd name="connsiteY2" fmla="*/ 9861 h 10000"/>
              <a:gd name="connsiteX3" fmla="*/ 2708 w 10000"/>
              <a:gd name="connsiteY3" fmla="*/ 7917 h 10000"/>
              <a:gd name="connsiteX4" fmla="*/ 2708 w 10000"/>
              <a:gd name="connsiteY4" fmla="*/ 1944 h 10000"/>
              <a:gd name="connsiteX5" fmla="*/ 2745 w 10000"/>
              <a:gd name="connsiteY5" fmla="*/ 0 h 10000"/>
              <a:gd name="connsiteX6" fmla="*/ 7769 w 10000"/>
              <a:gd name="connsiteY6" fmla="*/ 0 h 10000"/>
              <a:gd name="connsiteX7" fmla="*/ 7805 w 10000"/>
              <a:gd name="connsiteY7" fmla="*/ 1944 h 10000"/>
              <a:gd name="connsiteX8" fmla="*/ 7805 w 10000"/>
              <a:gd name="connsiteY8" fmla="*/ 8056 h 10000"/>
              <a:gd name="connsiteX9" fmla="*/ 7841 w 10000"/>
              <a:gd name="connsiteY9" fmla="*/ 10000 h 10000"/>
              <a:gd name="connsiteX10" fmla="*/ 10000 w 10000"/>
              <a:gd name="connsiteY10" fmla="*/ 10000 h 10000"/>
              <a:gd name="connsiteX0" fmla="*/ 0 w 9964"/>
              <a:gd name="connsiteY0" fmla="*/ 9861 h 10000"/>
              <a:gd name="connsiteX1" fmla="*/ 2636 w 9964"/>
              <a:gd name="connsiteY1" fmla="*/ 9861 h 10000"/>
              <a:gd name="connsiteX2" fmla="*/ 2672 w 9964"/>
              <a:gd name="connsiteY2" fmla="*/ 7917 h 10000"/>
              <a:gd name="connsiteX3" fmla="*/ 2672 w 9964"/>
              <a:gd name="connsiteY3" fmla="*/ 1944 h 10000"/>
              <a:gd name="connsiteX4" fmla="*/ 2709 w 9964"/>
              <a:gd name="connsiteY4" fmla="*/ 0 h 10000"/>
              <a:gd name="connsiteX5" fmla="*/ 7733 w 9964"/>
              <a:gd name="connsiteY5" fmla="*/ 0 h 10000"/>
              <a:gd name="connsiteX6" fmla="*/ 7769 w 9964"/>
              <a:gd name="connsiteY6" fmla="*/ 1944 h 10000"/>
              <a:gd name="connsiteX7" fmla="*/ 7769 w 9964"/>
              <a:gd name="connsiteY7" fmla="*/ 8056 h 10000"/>
              <a:gd name="connsiteX8" fmla="*/ 7805 w 9964"/>
              <a:gd name="connsiteY8" fmla="*/ 10000 h 10000"/>
              <a:gd name="connsiteX9" fmla="*/ 9964 w 9964"/>
              <a:gd name="connsiteY9" fmla="*/ 10000 h 10000"/>
              <a:gd name="connsiteX0" fmla="*/ 0 w 7833"/>
              <a:gd name="connsiteY0" fmla="*/ 9861 h 10000"/>
              <a:gd name="connsiteX1" fmla="*/ 2646 w 7833"/>
              <a:gd name="connsiteY1" fmla="*/ 9861 h 10000"/>
              <a:gd name="connsiteX2" fmla="*/ 2682 w 7833"/>
              <a:gd name="connsiteY2" fmla="*/ 7917 h 10000"/>
              <a:gd name="connsiteX3" fmla="*/ 2682 w 7833"/>
              <a:gd name="connsiteY3" fmla="*/ 1944 h 10000"/>
              <a:gd name="connsiteX4" fmla="*/ 2719 w 7833"/>
              <a:gd name="connsiteY4" fmla="*/ 0 h 10000"/>
              <a:gd name="connsiteX5" fmla="*/ 7761 w 7833"/>
              <a:gd name="connsiteY5" fmla="*/ 0 h 10000"/>
              <a:gd name="connsiteX6" fmla="*/ 7797 w 7833"/>
              <a:gd name="connsiteY6" fmla="*/ 1944 h 10000"/>
              <a:gd name="connsiteX7" fmla="*/ 7797 w 7833"/>
              <a:gd name="connsiteY7" fmla="*/ 8056 h 10000"/>
              <a:gd name="connsiteX8" fmla="*/ 7833 w 7833"/>
              <a:gd name="connsiteY8" fmla="*/ 10000 h 10000"/>
              <a:gd name="connsiteX0" fmla="*/ 0 w 9954"/>
              <a:gd name="connsiteY0" fmla="*/ 9861 h 9861"/>
              <a:gd name="connsiteX1" fmla="*/ 3378 w 9954"/>
              <a:gd name="connsiteY1" fmla="*/ 9861 h 9861"/>
              <a:gd name="connsiteX2" fmla="*/ 3424 w 9954"/>
              <a:gd name="connsiteY2" fmla="*/ 7917 h 9861"/>
              <a:gd name="connsiteX3" fmla="*/ 3424 w 9954"/>
              <a:gd name="connsiteY3" fmla="*/ 1944 h 9861"/>
              <a:gd name="connsiteX4" fmla="*/ 3471 w 9954"/>
              <a:gd name="connsiteY4" fmla="*/ 0 h 9861"/>
              <a:gd name="connsiteX5" fmla="*/ 9908 w 9954"/>
              <a:gd name="connsiteY5" fmla="*/ 0 h 9861"/>
              <a:gd name="connsiteX6" fmla="*/ 9954 w 9954"/>
              <a:gd name="connsiteY6" fmla="*/ 1944 h 9861"/>
              <a:gd name="connsiteX7" fmla="*/ 9954 w 9954"/>
              <a:gd name="connsiteY7" fmla="*/ 8056 h 9861"/>
              <a:gd name="connsiteX0" fmla="*/ 0 w 10000"/>
              <a:gd name="connsiteY0" fmla="*/ 10000 h 10000"/>
              <a:gd name="connsiteX1" fmla="*/ 3394 w 10000"/>
              <a:gd name="connsiteY1" fmla="*/ 10000 h 10000"/>
              <a:gd name="connsiteX2" fmla="*/ 3440 w 10000"/>
              <a:gd name="connsiteY2" fmla="*/ 8029 h 10000"/>
              <a:gd name="connsiteX3" fmla="*/ 3440 w 10000"/>
              <a:gd name="connsiteY3" fmla="*/ 1971 h 10000"/>
              <a:gd name="connsiteX4" fmla="*/ 3487 w 10000"/>
              <a:gd name="connsiteY4" fmla="*/ 0 h 10000"/>
              <a:gd name="connsiteX5" fmla="*/ 9954 w 10000"/>
              <a:gd name="connsiteY5" fmla="*/ 0 h 10000"/>
              <a:gd name="connsiteX6" fmla="*/ 10000 w 10000"/>
              <a:gd name="connsiteY6" fmla="*/ 1971 h 10000"/>
              <a:gd name="connsiteX0" fmla="*/ 0 w 7965"/>
              <a:gd name="connsiteY0" fmla="*/ 9803 h 10000"/>
              <a:gd name="connsiteX1" fmla="*/ 1359 w 7965"/>
              <a:gd name="connsiteY1" fmla="*/ 10000 h 10000"/>
              <a:gd name="connsiteX2" fmla="*/ 1405 w 7965"/>
              <a:gd name="connsiteY2" fmla="*/ 8029 h 10000"/>
              <a:gd name="connsiteX3" fmla="*/ 1405 w 7965"/>
              <a:gd name="connsiteY3" fmla="*/ 1971 h 10000"/>
              <a:gd name="connsiteX4" fmla="*/ 1452 w 7965"/>
              <a:gd name="connsiteY4" fmla="*/ 0 h 10000"/>
              <a:gd name="connsiteX5" fmla="*/ 7919 w 7965"/>
              <a:gd name="connsiteY5" fmla="*/ 0 h 10000"/>
              <a:gd name="connsiteX6" fmla="*/ 7965 w 7965"/>
              <a:gd name="connsiteY6" fmla="*/ 1971 h 10000"/>
              <a:gd name="connsiteX0" fmla="*/ 0 w 10000"/>
              <a:gd name="connsiteY0" fmla="*/ 9803 h 10000"/>
              <a:gd name="connsiteX1" fmla="*/ 1706 w 10000"/>
              <a:gd name="connsiteY1" fmla="*/ 10000 h 10000"/>
              <a:gd name="connsiteX2" fmla="*/ 1764 w 10000"/>
              <a:gd name="connsiteY2" fmla="*/ 8029 h 10000"/>
              <a:gd name="connsiteX3" fmla="*/ 1764 w 10000"/>
              <a:gd name="connsiteY3" fmla="*/ 1971 h 10000"/>
              <a:gd name="connsiteX4" fmla="*/ 1823 w 10000"/>
              <a:gd name="connsiteY4" fmla="*/ 0 h 10000"/>
              <a:gd name="connsiteX5" fmla="*/ 9942 w 10000"/>
              <a:gd name="connsiteY5" fmla="*/ 0 h 10000"/>
              <a:gd name="connsiteX6" fmla="*/ 10000 w 10000"/>
              <a:gd name="connsiteY6" fmla="*/ 1971 h 10000"/>
              <a:gd name="connsiteX0" fmla="*/ 0 w 9295"/>
              <a:gd name="connsiteY0" fmla="*/ 9803 h 10000"/>
              <a:gd name="connsiteX1" fmla="*/ 1001 w 9295"/>
              <a:gd name="connsiteY1" fmla="*/ 10000 h 10000"/>
              <a:gd name="connsiteX2" fmla="*/ 1059 w 9295"/>
              <a:gd name="connsiteY2" fmla="*/ 8029 h 10000"/>
              <a:gd name="connsiteX3" fmla="*/ 1059 w 9295"/>
              <a:gd name="connsiteY3" fmla="*/ 1971 h 10000"/>
              <a:gd name="connsiteX4" fmla="*/ 1118 w 9295"/>
              <a:gd name="connsiteY4" fmla="*/ 0 h 10000"/>
              <a:gd name="connsiteX5" fmla="*/ 9237 w 9295"/>
              <a:gd name="connsiteY5" fmla="*/ 0 h 10000"/>
              <a:gd name="connsiteX6" fmla="*/ 9295 w 9295"/>
              <a:gd name="connsiteY6" fmla="*/ 1971 h 10000"/>
              <a:gd name="connsiteX0" fmla="*/ 0 w 10000"/>
              <a:gd name="connsiteY0" fmla="*/ 10246 h 10246"/>
              <a:gd name="connsiteX1" fmla="*/ 1077 w 10000"/>
              <a:gd name="connsiteY1" fmla="*/ 10000 h 10246"/>
              <a:gd name="connsiteX2" fmla="*/ 1139 w 10000"/>
              <a:gd name="connsiteY2" fmla="*/ 8029 h 10246"/>
              <a:gd name="connsiteX3" fmla="*/ 1139 w 10000"/>
              <a:gd name="connsiteY3" fmla="*/ 1971 h 10246"/>
              <a:gd name="connsiteX4" fmla="*/ 1203 w 10000"/>
              <a:gd name="connsiteY4" fmla="*/ 0 h 10246"/>
              <a:gd name="connsiteX5" fmla="*/ 9938 w 10000"/>
              <a:gd name="connsiteY5" fmla="*/ 0 h 10246"/>
              <a:gd name="connsiteX6" fmla="*/ 10000 w 10000"/>
              <a:gd name="connsiteY6" fmla="*/ 1971 h 10246"/>
              <a:gd name="connsiteX0" fmla="*/ 0 w 10000"/>
              <a:gd name="connsiteY0" fmla="*/ 9951 h 10000"/>
              <a:gd name="connsiteX1" fmla="*/ 1077 w 10000"/>
              <a:gd name="connsiteY1" fmla="*/ 10000 h 10000"/>
              <a:gd name="connsiteX2" fmla="*/ 1139 w 10000"/>
              <a:gd name="connsiteY2" fmla="*/ 8029 h 10000"/>
              <a:gd name="connsiteX3" fmla="*/ 1139 w 10000"/>
              <a:gd name="connsiteY3" fmla="*/ 1971 h 10000"/>
              <a:gd name="connsiteX4" fmla="*/ 1203 w 10000"/>
              <a:gd name="connsiteY4" fmla="*/ 0 h 10000"/>
              <a:gd name="connsiteX5" fmla="*/ 9938 w 10000"/>
              <a:gd name="connsiteY5" fmla="*/ 0 h 10000"/>
              <a:gd name="connsiteX6" fmla="*/ 10000 w 10000"/>
              <a:gd name="connsiteY6" fmla="*/ 1971 h 10000"/>
              <a:gd name="connsiteX0" fmla="*/ 0 w 10000"/>
              <a:gd name="connsiteY0" fmla="*/ 9951 h 10000"/>
              <a:gd name="connsiteX1" fmla="*/ 1077 w 10000"/>
              <a:gd name="connsiteY1" fmla="*/ 10000 h 10000"/>
              <a:gd name="connsiteX2" fmla="*/ 1139 w 10000"/>
              <a:gd name="connsiteY2" fmla="*/ 8029 h 10000"/>
              <a:gd name="connsiteX3" fmla="*/ 1139 w 10000"/>
              <a:gd name="connsiteY3" fmla="*/ 1971 h 10000"/>
              <a:gd name="connsiteX4" fmla="*/ 1203 w 10000"/>
              <a:gd name="connsiteY4" fmla="*/ 0 h 10000"/>
              <a:gd name="connsiteX5" fmla="*/ 10000 w 10000"/>
              <a:gd name="connsiteY5" fmla="*/ 1971 h 10000"/>
              <a:gd name="connsiteX0" fmla="*/ 0 w 8215"/>
              <a:gd name="connsiteY0" fmla="*/ 12209 h 12258"/>
              <a:gd name="connsiteX1" fmla="*/ 1077 w 8215"/>
              <a:gd name="connsiteY1" fmla="*/ 12258 h 12258"/>
              <a:gd name="connsiteX2" fmla="*/ 1139 w 8215"/>
              <a:gd name="connsiteY2" fmla="*/ 10287 h 12258"/>
              <a:gd name="connsiteX3" fmla="*/ 1139 w 8215"/>
              <a:gd name="connsiteY3" fmla="*/ 4229 h 12258"/>
              <a:gd name="connsiteX4" fmla="*/ 1203 w 8215"/>
              <a:gd name="connsiteY4" fmla="*/ 2258 h 12258"/>
              <a:gd name="connsiteX5" fmla="*/ 8215 w 8215"/>
              <a:gd name="connsiteY5" fmla="*/ 0 h 12258"/>
              <a:gd name="connsiteX0" fmla="*/ 0 w 10000"/>
              <a:gd name="connsiteY0" fmla="*/ 8195 h 8235"/>
              <a:gd name="connsiteX1" fmla="*/ 1311 w 10000"/>
              <a:gd name="connsiteY1" fmla="*/ 8235 h 8235"/>
              <a:gd name="connsiteX2" fmla="*/ 1386 w 10000"/>
              <a:gd name="connsiteY2" fmla="*/ 6627 h 8235"/>
              <a:gd name="connsiteX3" fmla="*/ 1386 w 10000"/>
              <a:gd name="connsiteY3" fmla="*/ 1685 h 8235"/>
              <a:gd name="connsiteX4" fmla="*/ 1464 w 10000"/>
              <a:gd name="connsiteY4" fmla="*/ 77 h 8235"/>
              <a:gd name="connsiteX5" fmla="*/ 10000 w 10000"/>
              <a:gd name="connsiteY5" fmla="*/ 0 h 8235"/>
              <a:gd name="connsiteX0" fmla="*/ 0 w 10000"/>
              <a:gd name="connsiteY0" fmla="*/ 9951 h 10000"/>
              <a:gd name="connsiteX1" fmla="*/ 1311 w 10000"/>
              <a:gd name="connsiteY1" fmla="*/ 10000 h 10000"/>
              <a:gd name="connsiteX2" fmla="*/ 1386 w 10000"/>
              <a:gd name="connsiteY2" fmla="*/ 8047 h 10000"/>
              <a:gd name="connsiteX3" fmla="*/ 1386 w 10000"/>
              <a:gd name="connsiteY3" fmla="*/ 2046 h 10000"/>
              <a:gd name="connsiteX4" fmla="*/ 1464 w 10000"/>
              <a:gd name="connsiteY4" fmla="*/ 94 h 10000"/>
              <a:gd name="connsiteX5" fmla="*/ 10000 w 10000"/>
              <a:gd name="connsiteY5" fmla="*/ 0 h 10000"/>
              <a:gd name="connsiteX0" fmla="*/ 0 w 9993"/>
              <a:gd name="connsiteY0" fmla="*/ 9857 h 9906"/>
              <a:gd name="connsiteX1" fmla="*/ 1311 w 9993"/>
              <a:gd name="connsiteY1" fmla="*/ 9906 h 9906"/>
              <a:gd name="connsiteX2" fmla="*/ 1386 w 9993"/>
              <a:gd name="connsiteY2" fmla="*/ 7953 h 9906"/>
              <a:gd name="connsiteX3" fmla="*/ 1386 w 9993"/>
              <a:gd name="connsiteY3" fmla="*/ 1952 h 9906"/>
              <a:gd name="connsiteX4" fmla="*/ 1464 w 9993"/>
              <a:gd name="connsiteY4" fmla="*/ 0 h 9906"/>
              <a:gd name="connsiteX5" fmla="*/ 9993 w 9993"/>
              <a:gd name="connsiteY5" fmla="*/ 101 h 9906"/>
              <a:gd name="connsiteX0" fmla="*/ 0 w 10007"/>
              <a:gd name="connsiteY0" fmla="*/ 10439 h 10488"/>
              <a:gd name="connsiteX1" fmla="*/ 1312 w 10007"/>
              <a:gd name="connsiteY1" fmla="*/ 10488 h 10488"/>
              <a:gd name="connsiteX2" fmla="*/ 1387 w 10007"/>
              <a:gd name="connsiteY2" fmla="*/ 8516 h 10488"/>
              <a:gd name="connsiteX3" fmla="*/ 1387 w 10007"/>
              <a:gd name="connsiteY3" fmla="*/ 2459 h 10488"/>
              <a:gd name="connsiteX4" fmla="*/ 1465 w 10007"/>
              <a:gd name="connsiteY4" fmla="*/ 488 h 10488"/>
              <a:gd name="connsiteX5" fmla="*/ 10007 w 10007"/>
              <a:gd name="connsiteY5" fmla="*/ 0 h 10488"/>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496 h 10000"/>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1480 h 10000"/>
              <a:gd name="connsiteX0" fmla="*/ 0 w 10007"/>
              <a:gd name="connsiteY0" fmla="*/ 9951 h 10000"/>
              <a:gd name="connsiteX1" fmla="*/ 1312 w 10007"/>
              <a:gd name="connsiteY1" fmla="*/ 10000 h 10000"/>
              <a:gd name="connsiteX2" fmla="*/ 1387 w 10007"/>
              <a:gd name="connsiteY2" fmla="*/ 8028 h 10000"/>
              <a:gd name="connsiteX3" fmla="*/ 1387 w 10007"/>
              <a:gd name="connsiteY3" fmla="*/ 1971 h 10000"/>
              <a:gd name="connsiteX4" fmla="*/ 1465 w 10007"/>
              <a:gd name="connsiteY4" fmla="*/ 0 h 10000"/>
              <a:gd name="connsiteX5" fmla="*/ 10007 w 10007"/>
              <a:gd name="connsiteY5" fmla="*/ 496 h 10000"/>
              <a:gd name="connsiteX0" fmla="*/ 0 w 10021"/>
              <a:gd name="connsiteY0" fmla="*/ 10045 h 10094"/>
              <a:gd name="connsiteX1" fmla="*/ 1312 w 10021"/>
              <a:gd name="connsiteY1" fmla="*/ 10094 h 10094"/>
              <a:gd name="connsiteX2" fmla="*/ 1387 w 10021"/>
              <a:gd name="connsiteY2" fmla="*/ 8122 h 10094"/>
              <a:gd name="connsiteX3" fmla="*/ 1387 w 10021"/>
              <a:gd name="connsiteY3" fmla="*/ 2065 h 10094"/>
              <a:gd name="connsiteX4" fmla="*/ 1465 w 10021"/>
              <a:gd name="connsiteY4" fmla="*/ 94 h 10094"/>
              <a:gd name="connsiteX5" fmla="*/ 10021 w 10021"/>
              <a:gd name="connsiteY5" fmla="*/ 0 h 10094"/>
              <a:gd name="connsiteX0" fmla="*/ 0 w 10021"/>
              <a:gd name="connsiteY0" fmla="*/ 10438 h 10487"/>
              <a:gd name="connsiteX1" fmla="*/ 1312 w 10021"/>
              <a:gd name="connsiteY1" fmla="*/ 10487 h 10487"/>
              <a:gd name="connsiteX2" fmla="*/ 1387 w 10021"/>
              <a:gd name="connsiteY2" fmla="*/ 8515 h 10487"/>
              <a:gd name="connsiteX3" fmla="*/ 1387 w 10021"/>
              <a:gd name="connsiteY3" fmla="*/ 2458 h 10487"/>
              <a:gd name="connsiteX4" fmla="*/ 1465 w 10021"/>
              <a:gd name="connsiteY4" fmla="*/ 487 h 10487"/>
              <a:gd name="connsiteX5" fmla="*/ 10021 w 10021"/>
              <a:gd name="connsiteY5" fmla="*/ 0 h 10487"/>
              <a:gd name="connsiteX0" fmla="*/ 0 w 10021"/>
              <a:gd name="connsiteY0" fmla="*/ 9951 h 10000"/>
              <a:gd name="connsiteX1" fmla="*/ 1312 w 10021"/>
              <a:gd name="connsiteY1" fmla="*/ 10000 h 10000"/>
              <a:gd name="connsiteX2" fmla="*/ 1387 w 10021"/>
              <a:gd name="connsiteY2" fmla="*/ 8028 h 10000"/>
              <a:gd name="connsiteX3" fmla="*/ 1387 w 10021"/>
              <a:gd name="connsiteY3" fmla="*/ 1971 h 10000"/>
              <a:gd name="connsiteX4" fmla="*/ 1465 w 10021"/>
              <a:gd name="connsiteY4" fmla="*/ 0 h 10000"/>
              <a:gd name="connsiteX5" fmla="*/ 10021 w 10021"/>
              <a:gd name="connsiteY5" fmla="*/ 300 h 10000"/>
              <a:gd name="connsiteX0" fmla="*/ 0 w 10021"/>
              <a:gd name="connsiteY0" fmla="*/ 10241 h 10290"/>
              <a:gd name="connsiteX1" fmla="*/ 1312 w 10021"/>
              <a:gd name="connsiteY1" fmla="*/ 10290 h 10290"/>
              <a:gd name="connsiteX2" fmla="*/ 1387 w 10021"/>
              <a:gd name="connsiteY2" fmla="*/ 8318 h 10290"/>
              <a:gd name="connsiteX3" fmla="*/ 1387 w 10021"/>
              <a:gd name="connsiteY3" fmla="*/ 2261 h 10290"/>
              <a:gd name="connsiteX4" fmla="*/ 1465 w 10021"/>
              <a:gd name="connsiteY4" fmla="*/ 290 h 10290"/>
              <a:gd name="connsiteX5" fmla="*/ 10021 w 10021"/>
              <a:gd name="connsiteY5" fmla="*/ 0 h 10290"/>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217"/>
              <a:gd name="connsiteX1" fmla="*/ 1312 w 10018"/>
              <a:gd name="connsiteY1" fmla="*/ 10217 h 10217"/>
              <a:gd name="connsiteX2" fmla="*/ 1387 w 10018"/>
              <a:gd name="connsiteY2" fmla="*/ 8097 h 10217"/>
              <a:gd name="connsiteX3" fmla="*/ 1387 w 10018"/>
              <a:gd name="connsiteY3" fmla="*/ 2040 h 10217"/>
              <a:gd name="connsiteX4" fmla="*/ 1465 w 10018"/>
              <a:gd name="connsiteY4" fmla="*/ 69 h 10217"/>
              <a:gd name="connsiteX5" fmla="*/ 10018 w 10018"/>
              <a:gd name="connsiteY5" fmla="*/ 0 h 10217"/>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12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12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12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9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69"/>
              <a:gd name="connsiteX1" fmla="*/ 1309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9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4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4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142"/>
              <a:gd name="connsiteX1" fmla="*/ 1304 w 10018"/>
              <a:gd name="connsiteY1" fmla="*/ 10142 h 10142"/>
              <a:gd name="connsiteX2" fmla="*/ 1387 w 10018"/>
              <a:gd name="connsiteY2" fmla="*/ 8097 h 10142"/>
              <a:gd name="connsiteX3" fmla="*/ 1387 w 10018"/>
              <a:gd name="connsiteY3" fmla="*/ 2040 h 10142"/>
              <a:gd name="connsiteX4" fmla="*/ 1465 w 10018"/>
              <a:gd name="connsiteY4" fmla="*/ 69 h 10142"/>
              <a:gd name="connsiteX5" fmla="*/ 10018 w 10018"/>
              <a:gd name="connsiteY5" fmla="*/ 0 h 10142"/>
              <a:gd name="connsiteX0" fmla="*/ 0 w 10018"/>
              <a:gd name="connsiteY0" fmla="*/ 10020 h 10142"/>
              <a:gd name="connsiteX1" fmla="*/ 1309 w 10018"/>
              <a:gd name="connsiteY1" fmla="*/ 10142 h 10142"/>
              <a:gd name="connsiteX2" fmla="*/ 1387 w 10018"/>
              <a:gd name="connsiteY2" fmla="*/ 8097 h 10142"/>
              <a:gd name="connsiteX3" fmla="*/ 1387 w 10018"/>
              <a:gd name="connsiteY3" fmla="*/ 2040 h 10142"/>
              <a:gd name="connsiteX4" fmla="*/ 1465 w 10018"/>
              <a:gd name="connsiteY4" fmla="*/ 69 h 10142"/>
              <a:gd name="connsiteX5" fmla="*/ 10018 w 10018"/>
              <a:gd name="connsiteY5" fmla="*/ 0 h 10142"/>
              <a:gd name="connsiteX0" fmla="*/ 0 w 10018"/>
              <a:gd name="connsiteY0" fmla="*/ 10020 h 10020"/>
              <a:gd name="connsiteX1" fmla="*/ 1309 w 10018"/>
              <a:gd name="connsiteY1" fmla="*/ 9921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298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290"/>
              <a:gd name="connsiteX1" fmla="*/ 1301 w 10018"/>
              <a:gd name="connsiteY1" fmla="*/ 10290 h 10290"/>
              <a:gd name="connsiteX2" fmla="*/ 1387 w 10018"/>
              <a:gd name="connsiteY2" fmla="*/ 8097 h 10290"/>
              <a:gd name="connsiteX3" fmla="*/ 1387 w 10018"/>
              <a:gd name="connsiteY3" fmla="*/ 2040 h 10290"/>
              <a:gd name="connsiteX4" fmla="*/ 1465 w 10018"/>
              <a:gd name="connsiteY4" fmla="*/ 69 h 10290"/>
              <a:gd name="connsiteX5" fmla="*/ 10018 w 10018"/>
              <a:gd name="connsiteY5" fmla="*/ 0 h 10290"/>
              <a:gd name="connsiteX0" fmla="*/ 0 w 10018"/>
              <a:gd name="connsiteY0" fmla="*/ 10020 h 10020"/>
              <a:gd name="connsiteX1" fmla="*/ 1301 w 10018"/>
              <a:gd name="connsiteY1" fmla="*/ 9995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9"/>
              <a:gd name="connsiteX1" fmla="*/ 1301 w 10018"/>
              <a:gd name="connsiteY1" fmla="*/ 10069 h 10069"/>
              <a:gd name="connsiteX2" fmla="*/ 1387 w 10018"/>
              <a:gd name="connsiteY2" fmla="*/ 8097 h 10069"/>
              <a:gd name="connsiteX3" fmla="*/ 1387 w 10018"/>
              <a:gd name="connsiteY3" fmla="*/ 2040 h 10069"/>
              <a:gd name="connsiteX4" fmla="*/ 1465 w 10018"/>
              <a:gd name="connsiteY4" fmla="*/ 69 h 10069"/>
              <a:gd name="connsiteX5" fmla="*/ 10018 w 10018"/>
              <a:gd name="connsiteY5" fmla="*/ 0 h 10069"/>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70 w 10088"/>
              <a:gd name="connsiteY0" fmla="*/ 10020 h 10069"/>
              <a:gd name="connsiteX1" fmla="*/ 1371 w 10088"/>
              <a:gd name="connsiteY1" fmla="*/ 10069 h 10069"/>
              <a:gd name="connsiteX2" fmla="*/ 1457 w 10088"/>
              <a:gd name="connsiteY2" fmla="*/ 8097 h 10069"/>
              <a:gd name="connsiteX3" fmla="*/ 1457 w 10088"/>
              <a:gd name="connsiteY3" fmla="*/ 2040 h 10069"/>
              <a:gd name="connsiteX4" fmla="*/ 1535 w 10088"/>
              <a:gd name="connsiteY4" fmla="*/ 69 h 10069"/>
              <a:gd name="connsiteX5" fmla="*/ 10088 w 10088"/>
              <a:gd name="connsiteY5" fmla="*/ 0 h 10069"/>
              <a:gd name="connsiteX0" fmla="*/ 46 w 10064"/>
              <a:gd name="connsiteY0" fmla="*/ 10020 h 10230"/>
              <a:gd name="connsiteX1" fmla="*/ 1347 w 10064"/>
              <a:gd name="connsiteY1" fmla="*/ 10069 h 10230"/>
              <a:gd name="connsiteX2" fmla="*/ 1433 w 10064"/>
              <a:gd name="connsiteY2" fmla="*/ 8097 h 10230"/>
              <a:gd name="connsiteX3" fmla="*/ 1433 w 10064"/>
              <a:gd name="connsiteY3" fmla="*/ 2040 h 10230"/>
              <a:gd name="connsiteX4" fmla="*/ 1511 w 10064"/>
              <a:gd name="connsiteY4" fmla="*/ 69 h 10230"/>
              <a:gd name="connsiteX5" fmla="*/ 10064 w 10064"/>
              <a:gd name="connsiteY5" fmla="*/ 0 h 10230"/>
              <a:gd name="connsiteX0" fmla="*/ 50 w 10068"/>
              <a:gd name="connsiteY0" fmla="*/ 10020 h 10133"/>
              <a:gd name="connsiteX1" fmla="*/ 1351 w 10068"/>
              <a:gd name="connsiteY1" fmla="*/ 10069 h 10133"/>
              <a:gd name="connsiteX2" fmla="*/ 1437 w 10068"/>
              <a:gd name="connsiteY2" fmla="*/ 8097 h 10133"/>
              <a:gd name="connsiteX3" fmla="*/ 1437 w 10068"/>
              <a:gd name="connsiteY3" fmla="*/ 2040 h 10133"/>
              <a:gd name="connsiteX4" fmla="*/ 1515 w 10068"/>
              <a:gd name="connsiteY4" fmla="*/ 69 h 10133"/>
              <a:gd name="connsiteX5" fmla="*/ 10068 w 10068"/>
              <a:gd name="connsiteY5" fmla="*/ 0 h 10133"/>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0 w 10018"/>
              <a:gd name="connsiteY0" fmla="*/ 10020 h 10073"/>
              <a:gd name="connsiteX1" fmla="*/ 1301 w 10018"/>
              <a:gd name="connsiteY1" fmla="*/ 10069 h 10073"/>
              <a:gd name="connsiteX2" fmla="*/ 1387 w 10018"/>
              <a:gd name="connsiteY2" fmla="*/ 8097 h 10073"/>
              <a:gd name="connsiteX3" fmla="*/ 1387 w 10018"/>
              <a:gd name="connsiteY3" fmla="*/ 2040 h 10073"/>
              <a:gd name="connsiteX4" fmla="*/ 1465 w 10018"/>
              <a:gd name="connsiteY4" fmla="*/ 69 h 10073"/>
              <a:gd name="connsiteX5" fmla="*/ 10018 w 10018"/>
              <a:gd name="connsiteY5" fmla="*/ 0 h 10073"/>
              <a:gd name="connsiteX0" fmla="*/ 3 w 10021"/>
              <a:gd name="connsiteY0" fmla="*/ 10020 h 10069"/>
              <a:gd name="connsiteX1" fmla="*/ 1304 w 10021"/>
              <a:gd name="connsiteY1" fmla="*/ 10069 h 10069"/>
              <a:gd name="connsiteX2" fmla="*/ 1390 w 10021"/>
              <a:gd name="connsiteY2" fmla="*/ 8097 h 10069"/>
              <a:gd name="connsiteX3" fmla="*/ 1390 w 10021"/>
              <a:gd name="connsiteY3" fmla="*/ 2040 h 10069"/>
              <a:gd name="connsiteX4" fmla="*/ 1468 w 10021"/>
              <a:gd name="connsiteY4" fmla="*/ 69 h 10069"/>
              <a:gd name="connsiteX5" fmla="*/ 10021 w 10021"/>
              <a:gd name="connsiteY5" fmla="*/ 0 h 10069"/>
              <a:gd name="connsiteX0" fmla="*/ 3 w 10021"/>
              <a:gd name="connsiteY0" fmla="*/ 10020 h 10217"/>
              <a:gd name="connsiteX1" fmla="*/ 1304 w 10021"/>
              <a:gd name="connsiteY1" fmla="*/ 10217 h 10217"/>
              <a:gd name="connsiteX2" fmla="*/ 1390 w 10021"/>
              <a:gd name="connsiteY2" fmla="*/ 8097 h 10217"/>
              <a:gd name="connsiteX3" fmla="*/ 1390 w 10021"/>
              <a:gd name="connsiteY3" fmla="*/ 2040 h 10217"/>
              <a:gd name="connsiteX4" fmla="*/ 1468 w 10021"/>
              <a:gd name="connsiteY4" fmla="*/ 69 h 10217"/>
              <a:gd name="connsiteX5" fmla="*/ 10021 w 10021"/>
              <a:gd name="connsiteY5" fmla="*/ 0 h 10217"/>
              <a:gd name="connsiteX0" fmla="*/ 3 w 10021"/>
              <a:gd name="connsiteY0" fmla="*/ 10020 h 10020"/>
              <a:gd name="connsiteX1" fmla="*/ 1304 w 10021"/>
              <a:gd name="connsiteY1" fmla="*/ 9996 h 10020"/>
              <a:gd name="connsiteX2" fmla="*/ 1390 w 10021"/>
              <a:gd name="connsiteY2" fmla="*/ 8097 h 10020"/>
              <a:gd name="connsiteX3" fmla="*/ 1390 w 10021"/>
              <a:gd name="connsiteY3" fmla="*/ 2040 h 10020"/>
              <a:gd name="connsiteX4" fmla="*/ 1468 w 10021"/>
              <a:gd name="connsiteY4" fmla="*/ 69 h 10020"/>
              <a:gd name="connsiteX5" fmla="*/ 10021 w 10021"/>
              <a:gd name="connsiteY5" fmla="*/ 0 h 10020"/>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4"/>
              <a:gd name="connsiteX1" fmla="*/ 1301 w 10018"/>
              <a:gd name="connsiteY1" fmla="*/ 9996 h 10064"/>
              <a:gd name="connsiteX2" fmla="*/ 1387 w 10018"/>
              <a:gd name="connsiteY2" fmla="*/ 8097 h 10064"/>
              <a:gd name="connsiteX3" fmla="*/ 1387 w 10018"/>
              <a:gd name="connsiteY3" fmla="*/ 2040 h 10064"/>
              <a:gd name="connsiteX4" fmla="*/ 1465 w 10018"/>
              <a:gd name="connsiteY4" fmla="*/ 69 h 10064"/>
              <a:gd name="connsiteX5" fmla="*/ 10018 w 10018"/>
              <a:gd name="connsiteY5" fmla="*/ 0 h 10064"/>
              <a:gd name="connsiteX0" fmla="*/ 0 w 10018"/>
              <a:gd name="connsiteY0" fmla="*/ 10020 h 10047"/>
              <a:gd name="connsiteX1" fmla="*/ 1301 w 10018"/>
              <a:gd name="connsiteY1" fmla="*/ 9996 h 10047"/>
              <a:gd name="connsiteX2" fmla="*/ 1387 w 10018"/>
              <a:gd name="connsiteY2" fmla="*/ 8097 h 10047"/>
              <a:gd name="connsiteX3" fmla="*/ 1387 w 10018"/>
              <a:gd name="connsiteY3" fmla="*/ 2040 h 10047"/>
              <a:gd name="connsiteX4" fmla="*/ 1465 w 10018"/>
              <a:gd name="connsiteY4" fmla="*/ 69 h 10047"/>
              <a:gd name="connsiteX5" fmla="*/ 10018 w 10018"/>
              <a:gd name="connsiteY5" fmla="*/ 0 h 10047"/>
              <a:gd name="connsiteX0" fmla="*/ 0 w 10018"/>
              <a:gd name="connsiteY0" fmla="*/ 10020 h 10047"/>
              <a:gd name="connsiteX1" fmla="*/ 1301 w 10018"/>
              <a:gd name="connsiteY1" fmla="*/ 9996 h 10047"/>
              <a:gd name="connsiteX2" fmla="*/ 1387 w 10018"/>
              <a:gd name="connsiteY2" fmla="*/ 8097 h 10047"/>
              <a:gd name="connsiteX3" fmla="*/ 1387 w 10018"/>
              <a:gd name="connsiteY3" fmla="*/ 2040 h 10047"/>
              <a:gd name="connsiteX4" fmla="*/ 1465 w 10018"/>
              <a:gd name="connsiteY4" fmla="*/ 69 h 10047"/>
              <a:gd name="connsiteX5" fmla="*/ 10018 w 10018"/>
              <a:gd name="connsiteY5" fmla="*/ 0 h 10047"/>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68"/>
              <a:gd name="connsiteX1" fmla="*/ 1301 w 10018"/>
              <a:gd name="connsiteY1" fmla="*/ 9996 h 10068"/>
              <a:gd name="connsiteX2" fmla="*/ 1387 w 10018"/>
              <a:gd name="connsiteY2" fmla="*/ 8097 h 10068"/>
              <a:gd name="connsiteX3" fmla="*/ 1387 w 10018"/>
              <a:gd name="connsiteY3" fmla="*/ 2040 h 10068"/>
              <a:gd name="connsiteX4" fmla="*/ 1465 w 10018"/>
              <a:gd name="connsiteY4" fmla="*/ 69 h 10068"/>
              <a:gd name="connsiteX5" fmla="*/ 10018 w 10018"/>
              <a:gd name="connsiteY5" fmla="*/ 0 h 10068"/>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 name="connsiteX0" fmla="*/ 0 w 10018"/>
              <a:gd name="connsiteY0" fmla="*/ 10020 h 10020"/>
              <a:gd name="connsiteX1" fmla="*/ 1301 w 10018"/>
              <a:gd name="connsiteY1" fmla="*/ 9996 h 10020"/>
              <a:gd name="connsiteX2" fmla="*/ 1387 w 10018"/>
              <a:gd name="connsiteY2" fmla="*/ 8097 h 10020"/>
              <a:gd name="connsiteX3" fmla="*/ 1387 w 10018"/>
              <a:gd name="connsiteY3" fmla="*/ 2040 h 10020"/>
              <a:gd name="connsiteX4" fmla="*/ 1465 w 10018"/>
              <a:gd name="connsiteY4" fmla="*/ 69 h 10020"/>
              <a:gd name="connsiteX5" fmla="*/ 10018 w 10018"/>
              <a:gd name="connsiteY5" fmla="*/ 0 h 10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8" h="10020">
                <a:moveTo>
                  <a:pt x="0" y="10020"/>
                </a:moveTo>
                <a:cubicBezTo>
                  <a:pt x="522" y="10020"/>
                  <a:pt x="1266" y="9996"/>
                  <a:pt x="1301" y="9996"/>
                </a:cubicBezTo>
                <a:cubicBezTo>
                  <a:pt x="1344" y="9996"/>
                  <a:pt x="1387" y="9224"/>
                  <a:pt x="1387" y="8097"/>
                </a:cubicBezTo>
                <a:lnTo>
                  <a:pt x="1387" y="2040"/>
                </a:lnTo>
                <a:cubicBezTo>
                  <a:pt x="1387" y="913"/>
                  <a:pt x="1424" y="69"/>
                  <a:pt x="1465" y="69"/>
                </a:cubicBezTo>
                <a:lnTo>
                  <a:pt x="10018" y="0"/>
                </a:ln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Tree>
    <p:extLst>
      <p:ext uri="{BB962C8B-B14F-4D97-AF65-F5344CB8AC3E}">
        <p14:creationId xmlns:p14="http://schemas.microsoft.com/office/powerpoint/2010/main" val="27294500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6"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7" name="Platshållare för innehåll 2"/>
          <p:cNvSpPr>
            <a:spLocks noGrp="1"/>
          </p:cNvSpPr>
          <p:nvPr>
            <p:ph idx="1"/>
          </p:nvPr>
        </p:nvSpPr>
        <p:spPr>
          <a:xfrm>
            <a:off x="1619250" y="1582739"/>
            <a:ext cx="6935788" cy="4078286"/>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dirty="0"/>
          </a:p>
        </p:txBody>
      </p:sp>
      <p:sp>
        <p:nvSpPr>
          <p:cNvPr id="8"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9"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0"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426591068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1619250" y="1582739"/>
            <a:ext cx="3312790" cy="4078286"/>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dirty="0"/>
          </a:p>
        </p:txBody>
      </p:sp>
      <p:sp>
        <p:nvSpPr>
          <p:cNvPr id="9" name="Platshållare för bild 8"/>
          <p:cNvSpPr>
            <a:spLocks noGrp="1"/>
          </p:cNvSpPr>
          <p:nvPr>
            <p:ph type="pic" sz="quarter" idx="13"/>
          </p:nvPr>
        </p:nvSpPr>
        <p:spPr>
          <a:xfrm>
            <a:off x="5226050" y="1582739"/>
            <a:ext cx="3328988" cy="4078286"/>
          </a:xfrm>
        </p:spPr>
        <p:txBody>
          <a:bodyPr/>
          <a:lstStyle/>
          <a:p>
            <a:r>
              <a:rPr lang="sv-SE" smtClean="0"/>
              <a:t>Klicka på ikonen för att lägga till en bild</a:t>
            </a:r>
            <a:endParaRPr lang="en-GB"/>
          </a:p>
        </p:txBody>
      </p:sp>
      <p:sp>
        <p:nvSpPr>
          <p:cNvPr id="8"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10"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1"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2"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203501642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graph">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1619250" y="1582739"/>
            <a:ext cx="3312790" cy="4078286"/>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dirty="0"/>
          </a:p>
        </p:txBody>
      </p:sp>
      <p:sp>
        <p:nvSpPr>
          <p:cNvPr id="8" name="Platshållare för diagram 7"/>
          <p:cNvSpPr>
            <a:spLocks noGrp="1"/>
          </p:cNvSpPr>
          <p:nvPr>
            <p:ph type="chart" sz="quarter" idx="13"/>
          </p:nvPr>
        </p:nvSpPr>
        <p:spPr>
          <a:xfrm>
            <a:off x="5226050" y="1582740"/>
            <a:ext cx="3328988" cy="4078286"/>
          </a:xfrm>
        </p:spPr>
        <p:txBody>
          <a:bodyPr>
            <a:normAutofit/>
          </a:bodyPr>
          <a:lstStyle>
            <a:lvl1pPr>
              <a:defRPr sz="1400"/>
            </a:lvl1pPr>
          </a:lstStyle>
          <a:p>
            <a:r>
              <a:rPr lang="sv-SE" smtClean="0"/>
              <a:t>Klicka på ikonen för att lägga till ett diagram</a:t>
            </a:r>
            <a:endParaRPr lang="en-GB"/>
          </a:p>
        </p:txBody>
      </p:sp>
      <p:sp>
        <p:nvSpPr>
          <p:cNvPr id="9"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10"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1"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2"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278004226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9" name="Platshållare för bild 8"/>
          <p:cNvSpPr>
            <a:spLocks noGrp="1"/>
          </p:cNvSpPr>
          <p:nvPr>
            <p:ph type="pic" sz="quarter" idx="13"/>
          </p:nvPr>
        </p:nvSpPr>
        <p:spPr>
          <a:xfrm>
            <a:off x="5226050" y="1582739"/>
            <a:ext cx="3328988" cy="4078286"/>
          </a:xfrm>
        </p:spPr>
        <p:txBody>
          <a:bodyPr/>
          <a:lstStyle/>
          <a:p>
            <a:r>
              <a:rPr lang="sv-SE" smtClean="0"/>
              <a:t>Klicka på ikonen för att lägga till en bild</a:t>
            </a:r>
            <a:endParaRPr lang="en-GB" dirty="0"/>
          </a:p>
        </p:txBody>
      </p:sp>
      <p:sp>
        <p:nvSpPr>
          <p:cNvPr id="8" name="Platshållare för bild 8"/>
          <p:cNvSpPr>
            <a:spLocks noGrp="1"/>
          </p:cNvSpPr>
          <p:nvPr>
            <p:ph type="pic" sz="quarter" idx="14"/>
          </p:nvPr>
        </p:nvSpPr>
        <p:spPr>
          <a:xfrm>
            <a:off x="1619250" y="1582739"/>
            <a:ext cx="3328988" cy="4078286"/>
          </a:xfrm>
        </p:spPr>
        <p:txBody>
          <a:bodyPr/>
          <a:lstStyle/>
          <a:p>
            <a:r>
              <a:rPr lang="sv-SE" smtClean="0"/>
              <a:t>Klicka på ikonen för att lägga till en bild</a:t>
            </a:r>
            <a:endParaRPr lang="en-GB" dirty="0"/>
          </a:p>
        </p:txBody>
      </p:sp>
      <p:sp>
        <p:nvSpPr>
          <p:cNvPr id="10"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11"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2"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3"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198487986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8" name="Platshållare för bild 7"/>
          <p:cNvSpPr>
            <a:spLocks noGrp="1"/>
          </p:cNvSpPr>
          <p:nvPr>
            <p:ph type="pic" sz="quarter" idx="13"/>
          </p:nvPr>
        </p:nvSpPr>
        <p:spPr>
          <a:xfrm>
            <a:off x="-10639" y="1582739"/>
            <a:ext cx="9208426" cy="4713858"/>
          </a:xfrm>
          <a:custGeom>
            <a:avLst/>
            <a:gdLst>
              <a:gd name="connsiteX0" fmla="*/ 708568 w 9144000"/>
              <a:gd name="connsiteY0" fmla="*/ 0 h 4251325"/>
              <a:gd name="connsiteX1" fmla="*/ 9144000 w 9144000"/>
              <a:gd name="connsiteY1" fmla="*/ 0 h 4251325"/>
              <a:gd name="connsiteX2" fmla="*/ 9144000 w 9144000"/>
              <a:gd name="connsiteY2" fmla="*/ 0 h 4251325"/>
              <a:gd name="connsiteX3" fmla="*/ 9144000 w 9144000"/>
              <a:gd name="connsiteY3" fmla="*/ 3542757 h 4251325"/>
              <a:gd name="connsiteX4" fmla="*/ 8435432 w 9144000"/>
              <a:gd name="connsiteY4" fmla="*/ 4251325 h 4251325"/>
              <a:gd name="connsiteX5" fmla="*/ 0 w 9144000"/>
              <a:gd name="connsiteY5" fmla="*/ 4251325 h 4251325"/>
              <a:gd name="connsiteX6" fmla="*/ 0 w 9144000"/>
              <a:gd name="connsiteY6" fmla="*/ 4251325 h 4251325"/>
              <a:gd name="connsiteX7" fmla="*/ 0 w 9144000"/>
              <a:gd name="connsiteY7" fmla="*/ 708568 h 4251325"/>
              <a:gd name="connsiteX8" fmla="*/ 708568 w 9144000"/>
              <a:gd name="connsiteY8" fmla="*/ 0 h 4251325"/>
              <a:gd name="connsiteX0" fmla="*/ 180030 w 9301262"/>
              <a:gd name="connsiteY0" fmla="*/ 0 h 4260850"/>
              <a:gd name="connsiteX1" fmla="*/ 9301262 w 9301262"/>
              <a:gd name="connsiteY1" fmla="*/ 9525 h 4260850"/>
              <a:gd name="connsiteX2" fmla="*/ 9301262 w 9301262"/>
              <a:gd name="connsiteY2" fmla="*/ 9525 h 4260850"/>
              <a:gd name="connsiteX3" fmla="*/ 9301262 w 9301262"/>
              <a:gd name="connsiteY3" fmla="*/ 3552282 h 4260850"/>
              <a:gd name="connsiteX4" fmla="*/ 8592694 w 9301262"/>
              <a:gd name="connsiteY4" fmla="*/ 4260850 h 4260850"/>
              <a:gd name="connsiteX5" fmla="*/ 157262 w 9301262"/>
              <a:gd name="connsiteY5" fmla="*/ 4260850 h 4260850"/>
              <a:gd name="connsiteX6" fmla="*/ 157262 w 9301262"/>
              <a:gd name="connsiteY6" fmla="*/ 4260850 h 4260850"/>
              <a:gd name="connsiteX7" fmla="*/ 157262 w 9301262"/>
              <a:gd name="connsiteY7" fmla="*/ 718093 h 4260850"/>
              <a:gd name="connsiteX8" fmla="*/ 180030 w 9301262"/>
              <a:gd name="connsiteY8" fmla="*/ 0 h 4260850"/>
              <a:gd name="connsiteX0" fmla="*/ 23406 w 9144638"/>
              <a:gd name="connsiteY0" fmla="*/ 0 h 4260850"/>
              <a:gd name="connsiteX1" fmla="*/ 9144638 w 9144638"/>
              <a:gd name="connsiteY1" fmla="*/ 9525 h 4260850"/>
              <a:gd name="connsiteX2" fmla="*/ 9144638 w 9144638"/>
              <a:gd name="connsiteY2" fmla="*/ 9525 h 4260850"/>
              <a:gd name="connsiteX3" fmla="*/ 9144638 w 9144638"/>
              <a:gd name="connsiteY3" fmla="*/ 3552282 h 4260850"/>
              <a:gd name="connsiteX4" fmla="*/ 8436070 w 9144638"/>
              <a:gd name="connsiteY4" fmla="*/ 4260850 h 4260850"/>
              <a:gd name="connsiteX5" fmla="*/ 638 w 9144638"/>
              <a:gd name="connsiteY5" fmla="*/ 4260850 h 4260850"/>
              <a:gd name="connsiteX6" fmla="*/ 638 w 9144638"/>
              <a:gd name="connsiteY6" fmla="*/ 4260850 h 4260850"/>
              <a:gd name="connsiteX7" fmla="*/ 638 w 9144638"/>
              <a:gd name="connsiteY7" fmla="*/ 718093 h 4260850"/>
              <a:gd name="connsiteX8" fmla="*/ 23406 w 9144638"/>
              <a:gd name="connsiteY8" fmla="*/ 0 h 4260850"/>
              <a:gd name="connsiteX0" fmla="*/ 11705 w 9161512"/>
              <a:gd name="connsiteY0" fmla="*/ 9525 h 4251325"/>
              <a:gd name="connsiteX1" fmla="*/ 9161512 w 9161512"/>
              <a:gd name="connsiteY1" fmla="*/ 0 h 4251325"/>
              <a:gd name="connsiteX2" fmla="*/ 9161512 w 9161512"/>
              <a:gd name="connsiteY2" fmla="*/ 0 h 4251325"/>
              <a:gd name="connsiteX3" fmla="*/ 9161512 w 9161512"/>
              <a:gd name="connsiteY3" fmla="*/ 3542757 h 4251325"/>
              <a:gd name="connsiteX4" fmla="*/ 8452944 w 9161512"/>
              <a:gd name="connsiteY4" fmla="*/ 4251325 h 4251325"/>
              <a:gd name="connsiteX5" fmla="*/ 17512 w 9161512"/>
              <a:gd name="connsiteY5" fmla="*/ 4251325 h 4251325"/>
              <a:gd name="connsiteX6" fmla="*/ 17512 w 9161512"/>
              <a:gd name="connsiteY6" fmla="*/ 4251325 h 4251325"/>
              <a:gd name="connsiteX7" fmla="*/ 17512 w 9161512"/>
              <a:gd name="connsiteY7" fmla="*/ 708568 h 4251325"/>
              <a:gd name="connsiteX8" fmla="*/ 11705 w 9161512"/>
              <a:gd name="connsiteY8" fmla="*/ 9525 h 4251325"/>
              <a:gd name="connsiteX0" fmla="*/ 69 w 9149876"/>
              <a:gd name="connsiteY0" fmla="*/ 9525 h 4251325"/>
              <a:gd name="connsiteX1" fmla="*/ 9149876 w 9149876"/>
              <a:gd name="connsiteY1" fmla="*/ 0 h 4251325"/>
              <a:gd name="connsiteX2" fmla="*/ 9149876 w 9149876"/>
              <a:gd name="connsiteY2" fmla="*/ 0 h 4251325"/>
              <a:gd name="connsiteX3" fmla="*/ 9149876 w 9149876"/>
              <a:gd name="connsiteY3" fmla="*/ 3542757 h 4251325"/>
              <a:gd name="connsiteX4" fmla="*/ 8441308 w 9149876"/>
              <a:gd name="connsiteY4" fmla="*/ 4251325 h 4251325"/>
              <a:gd name="connsiteX5" fmla="*/ 5876 w 9149876"/>
              <a:gd name="connsiteY5" fmla="*/ 4251325 h 4251325"/>
              <a:gd name="connsiteX6" fmla="*/ 5876 w 9149876"/>
              <a:gd name="connsiteY6" fmla="*/ 4251325 h 4251325"/>
              <a:gd name="connsiteX7" fmla="*/ 5876 w 9149876"/>
              <a:gd name="connsiteY7" fmla="*/ 708568 h 4251325"/>
              <a:gd name="connsiteX8" fmla="*/ 69 w 9149876"/>
              <a:gd name="connsiteY8" fmla="*/ 9525 h 4251325"/>
              <a:gd name="connsiteX0" fmla="*/ 69 w 9149876"/>
              <a:gd name="connsiteY0" fmla="*/ 9525 h 4251325"/>
              <a:gd name="connsiteX1" fmla="*/ 9149876 w 9149876"/>
              <a:gd name="connsiteY1" fmla="*/ 0 h 4251325"/>
              <a:gd name="connsiteX2" fmla="*/ 9149876 w 9149876"/>
              <a:gd name="connsiteY2" fmla="*/ 0 h 4251325"/>
              <a:gd name="connsiteX3" fmla="*/ 9149876 w 9149876"/>
              <a:gd name="connsiteY3" fmla="*/ 3542757 h 4251325"/>
              <a:gd name="connsiteX4" fmla="*/ 1316608 w 9149876"/>
              <a:gd name="connsiteY4" fmla="*/ 3946525 h 4251325"/>
              <a:gd name="connsiteX5" fmla="*/ 5876 w 9149876"/>
              <a:gd name="connsiteY5" fmla="*/ 4251325 h 4251325"/>
              <a:gd name="connsiteX6" fmla="*/ 5876 w 9149876"/>
              <a:gd name="connsiteY6" fmla="*/ 4251325 h 4251325"/>
              <a:gd name="connsiteX7" fmla="*/ 5876 w 9149876"/>
              <a:gd name="connsiteY7" fmla="*/ 708568 h 4251325"/>
              <a:gd name="connsiteX8" fmla="*/ 69 w 9149876"/>
              <a:gd name="connsiteY8" fmla="*/ 9525 h 425132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542757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895182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895182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923757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9 w 9149876"/>
              <a:gd name="connsiteY0" fmla="*/ 9525 h 4257675"/>
              <a:gd name="connsiteX1" fmla="*/ 9149876 w 9149876"/>
              <a:gd name="connsiteY1" fmla="*/ 0 h 4257675"/>
              <a:gd name="connsiteX2" fmla="*/ 9149876 w 9149876"/>
              <a:gd name="connsiteY2" fmla="*/ 0 h 4257675"/>
              <a:gd name="connsiteX3" fmla="*/ 9149876 w 9149876"/>
              <a:gd name="connsiteY3" fmla="*/ 3923757 h 4257675"/>
              <a:gd name="connsiteX4" fmla="*/ 1316608 w 9149876"/>
              <a:gd name="connsiteY4" fmla="*/ 3946525 h 4257675"/>
              <a:gd name="connsiteX5" fmla="*/ 1177451 w 9149876"/>
              <a:gd name="connsiteY5" fmla="*/ 4257675 h 4257675"/>
              <a:gd name="connsiteX6" fmla="*/ 5876 w 9149876"/>
              <a:gd name="connsiteY6" fmla="*/ 4251325 h 4257675"/>
              <a:gd name="connsiteX7" fmla="*/ 5876 w 9149876"/>
              <a:gd name="connsiteY7" fmla="*/ 4251325 h 4257675"/>
              <a:gd name="connsiteX8" fmla="*/ 5876 w 9149876"/>
              <a:gd name="connsiteY8" fmla="*/ 708568 h 4257675"/>
              <a:gd name="connsiteX9" fmla="*/ 69 w 9149876"/>
              <a:gd name="connsiteY9" fmla="*/ 9525 h 4257675"/>
              <a:gd name="connsiteX0" fmla="*/ 6893 w 9156700"/>
              <a:gd name="connsiteY0" fmla="*/ 9525 h 4270375"/>
              <a:gd name="connsiteX1" fmla="*/ 9156700 w 9156700"/>
              <a:gd name="connsiteY1" fmla="*/ 0 h 4270375"/>
              <a:gd name="connsiteX2" fmla="*/ 9156700 w 9156700"/>
              <a:gd name="connsiteY2" fmla="*/ 0 h 4270375"/>
              <a:gd name="connsiteX3" fmla="*/ 9156700 w 9156700"/>
              <a:gd name="connsiteY3" fmla="*/ 3923757 h 4270375"/>
              <a:gd name="connsiteX4" fmla="*/ 1323432 w 9156700"/>
              <a:gd name="connsiteY4" fmla="*/ 3946525 h 4270375"/>
              <a:gd name="connsiteX5" fmla="*/ 1184275 w 9156700"/>
              <a:gd name="connsiteY5" fmla="*/ 4257675 h 4270375"/>
              <a:gd name="connsiteX6" fmla="*/ 12700 w 9156700"/>
              <a:gd name="connsiteY6" fmla="*/ 4251325 h 4270375"/>
              <a:gd name="connsiteX7" fmla="*/ 0 w 9156700"/>
              <a:gd name="connsiteY7" fmla="*/ 4270375 h 4270375"/>
              <a:gd name="connsiteX8" fmla="*/ 12700 w 9156700"/>
              <a:gd name="connsiteY8" fmla="*/ 708568 h 4270375"/>
              <a:gd name="connsiteX9" fmla="*/ 6893 w 9156700"/>
              <a:gd name="connsiteY9" fmla="*/ 9525 h 4270375"/>
              <a:gd name="connsiteX0" fmla="*/ 6893 w 9156700"/>
              <a:gd name="connsiteY0" fmla="*/ 9525 h 4270375"/>
              <a:gd name="connsiteX1" fmla="*/ 9156700 w 9156700"/>
              <a:gd name="connsiteY1" fmla="*/ 0 h 4270375"/>
              <a:gd name="connsiteX2" fmla="*/ 9156700 w 9156700"/>
              <a:gd name="connsiteY2" fmla="*/ 0 h 4270375"/>
              <a:gd name="connsiteX3" fmla="*/ 9156700 w 9156700"/>
              <a:gd name="connsiteY3" fmla="*/ 3923757 h 4270375"/>
              <a:gd name="connsiteX4" fmla="*/ 1342482 w 9156700"/>
              <a:gd name="connsiteY4" fmla="*/ 3908425 h 4270375"/>
              <a:gd name="connsiteX5" fmla="*/ 1184275 w 9156700"/>
              <a:gd name="connsiteY5" fmla="*/ 4257675 h 4270375"/>
              <a:gd name="connsiteX6" fmla="*/ 12700 w 9156700"/>
              <a:gd name="connsiteY6" fmla="*/ 4251325 h 4270375"/>
              <a:gd name="connsiteX7" fmla="*/ 0 w 9156700"/>
              <a:gd name="connsiteY7" fmla="*/ 4270375 h 4270375"/>
              <a:gd name="connsiteX8" fmla="*/ 12700 w 9156700"/>
              <a:gd name="connsiteY8" fmla="*/ 708568 h 4270375"/>
              <a:gd name="connsiteX9" fmla="*/ 6893 w 9156700"/>
              <a:gd name="connsiteY9" fmla="*/ 9525 h 4270375"/>
              <a:gd name="connsiteX0" fmla="*/ 6893 w 9156700"/>
              <a:gd name="connsiteY0" fmla="*/ 9525 h 4270375"/>
              <a:gd name="connsiteX1" fmla="*/ 9156700 w 9156700"/>
              <a:gd name="connsiteY1" fmla="*/ 0 h 4270375"/>
              <a:gd name="connsiteX2" fmla="*/ 9156700 w 9156700"/>
              <a:gd name="connsiteY2" fmla="*/ 0 h 4270375"/>
              <a:gd name="connsiteX3" fmla="*/ 9156700 w 9156700"/>
              <a:gd name="connsiteY3" fmla="*/ 3923757 h 4270375"/>
              <a:gd name="connsiteX4" fmla="*/ 1342482 w 9156700"/>
              <a:gd name="connsiteY4" fmla="*/ 3908425 h 4270375"/>
              <a:gd name="connsiteX5" fmla="*/ 1190625 w 9156700"/>
              <a:gd name="connsiteY5" fmla="*/ 4264025 h 4270375"/>
              <a:gd name="connsiteX6" fmla="*/ 12700 w 9156700"/>
              <a:gd name="connsiteY6" fmla="*/ 4251325 h 4270375"/>
              <a:gd name="connsiteX7" fmla="*/ 0 w 9156700"/>
              <a:gd name="connsiteY7" fmla="*/ 4270375 h 4270375"/>
              <a:gd name="connsiteX8" fmla="*/ 12700 w 9156700"/>
              <a:gd name="connsiteY8" fmla="*/ 708568 h 4270375"/>
              <a:gd name="connsiteX9" fmla="*/ 6893 w 9156700"/>
              <a:gd name="connsiteY9" fmla="*/ 9525 h 4270375"/>
              <a:gd name="connsiteX0" fmla="*/ 6893 w 9156700"/>
              <a:gd name="connsiteY0" fmla="*/ 9525 h 4270375"/>
              <a:gd name="connsiteX1" fmla="*/ 9156700 w 9156700"/>
              <a:gd name="connsiteY1" fmla="*/ 0 h 4270375"/>
              <a:gd name="connsiteX2" fmla="*/ 9156700 w 9156700"/>
              <a:gd name="connsiteY2" fmla="*/ 0 h 4270375"/>
              <a:gd name="connsiteX3" fmla="*/ 9156700 w 9156700"/>
              <a:gd name="connsiteY3" fmla="*/ 3923757 h 4270375"/>
              <a:gd name="connsiteX4" fmla="*/ 1342482 w 9156700"/>
              <a:gd name="connsiteY4" fmla="*/ 3908425 h 4270375"/>
              <a:gd name="connsiteX5" fmla="*/ 1190625 w 9156700"/>
              <a:gd name="connsiteY5" fmla="*/ 4264025 h 4270375"/>
              <a:gd name="connsiteX6" fmla="*/ 0 w 9156700"/>
              <a:gd name="connsiteY6" fmla="*/ 4270375 h 4270375"/>
              <a:gd name="connsiteX7" fmla="*/ 12700 w 9156700"/>
              <a:gd name="connsiteY7" fmla="*/ 708568 h 4270375"/>
              <a:gd name="connsiteX8" fmla="*/ 6893 w 9156700"/>
              <a:gd name="connsiteY8" fmla="*/ 9525 h 4270375"/>
              <a:gd name="connsiteX0" fmla="*/ 6893 w 9156700"/>
              <a:gd name="connsiteY0" fmla="*/ 9525 h 4264025"/>
              <a:gd name="connsiteX1" fmla="*/ 9156700 w 9156700"/>
              <a:gd name="connsiteY1" fmla="*/ 0 h 4264025"/>
              <a:gd name="connsiteX2" fmla="*/ 9156700 w 9156700"/>
              <a:gd name="connsiteY2" fmla="*/ 0 h 4264025"/>
              <a:gd name="connsiteX3" fmla="*/ 9156700 w 9156700"/>
              <a:gd name="connsiteY3" fmla="*/ 3923757 h 4264025"/>
              <a:gd name="connsiteX4" fmla="*/ 1342482 w 9156700"/>
              <a:gd name="connsiteY4" fmla="*/ 3908425 h 4264025"/>
              <a:gd name="connsiteX5" fmla="*/ 1190625 w 9156700"/>
              <a:gd name="connsiteY5" fmla="*/ 4264025 h 4264025"/>
              <a:gd name="connsiteX6" fmla="*/ 0 w 9156700"/>
              <a:gd name="connsiteY6" fmla="*/ 4257675 h 4264025"/>
              <a:gd name="connsiteX7" fmla="*/ 12700 w 9156700"/>
              <a:gd name="connsiteY7" fmla="*/ 708568 h 4264025"/>
              <a:gd name="connsiteX8" fmla="*/ 6893 w 9156700"/>
              <a:gd name="connsiteY8" fmla="*/ 9525 h 4264025"/>
              <a:gd name="connsiteX0" fmla="*/ 6893 w 9156700"/>
              <a:gd name="connsiteY0" fmla="*/ 9525 h 4264025"/>
              <a:gd name="connsiteX1" fmla="*/ 9156700 w 9156700"/>
              <a:gd name="connsiteY1" fmla="*/ 0 h 4264025"/>
              <a:gd name="connsiteX2" fmla="*/ 9156700 w 9156700"/>
              <a:gd name="connsiteY2" fmla="*/ 0 h 4264025"/>
              <a:gd name="connsiteX3" fmla="*/ 9156700 w 9156700"/>
              <a:gd name="connsiteY3" fmla="*/ 3923757 h 4264025"/>
              <a:gd name="connsiteX4" fmla="*/ 1342482 w 9156700"/>
              <a:gd name="connsiteY4" fmla="*/ 3921125 h 4264025"/>
              <a:gd name="connsiteX5" fmla="*/ 1190625 w 9156700"/>
              <a:gd name="connsiteY5" fmla="*/ 4264025 h 4264025"/>
              <a:gd name="connsiteX6" fmla="*/ 0 w 9156700"/>
              <a:gd name="connsiteY6" fmla="*/ 4257675 h 4264025"/>
              <a:gd name="connsiteX7" fmla="*/ 12700 w 9156700"/>
              <a:gd name="connsiteY7" fmla="*/ 708568 h 4264025"/>
              <a:gd name="connsiteX8" fmla="*/ 6893 w 9156700"/>
              <a:gd name="connsiteY8" fmla="*/ 9525 h 4264025"/>
              <a:gd name="connsiteX0" fmla="*/ 6893 w 9156700"/>
              <a:gd name="connsiteY0" fmla="*/ 9525 h 4283160"/>
              <a:gd name="connsiteX1" fmla="*/ 9156700 w 9156700"/>
              <a:gd name="connsiteY1" fmla="*/ 0 h 4283160"/>
              <a:gd name="connsiteX2" fmla="*/ 9156700 w 9156700"/>
              <a:gd name="connsiteY2" fmla="*/ 0 h 4283160"/>
              <a:gd name="connsiteX3" fmla="*/ 9156700 w 9156700"/>
              <a:gd name="connsiteY3" fmla="*/ 3923757 h 4283160"/>
              <a:gd name="connsiteX4" fmla="*/ 1342482 w 9156700"/>
              <a:gd name="connsiteY4" fmla="*/ 3921125 h 4283160"/>
              <a:gd name="connsiteX5" fmla="*/ 1203325 w 9156700"/>
              <a:gd name="connsiteY5" fmla="*/ 4283160 h 4283160"/>
              <a:gd name="connsiteX6" fmla="*/ 0 w 9156700"/>
              <a:gd name="connsiteY6" fmla="*/ 4257675 h 4283160"/>
              <a:gd name="connsiteX7" fmla="*/ 12700 w 9156700"/>
              <a:gd name="connsiteY7" fmla="*/ 708568 h 4283160"/>
              <a:gd name="connsiteX8" fmla="*/ 6893 w 9156700"/>
              <a:gd name="connsiteY8" fmla="*/ 9525 h 4283160"/>
              <a:gd name="connsiteX0" fmla="*/ 13243 w 9163050"/>
              <a:gd name="connsiteY0" fmla="*/ 9525 h 4295946"/>
              <a:gd name="connsiteX1" fmla="*/ 9163050 w 9163050"/>
              <a:gd name="connsiteY1" fmla="*/ 0 h 4295946"/>
              <a:gd name="connsiteX2" fmla="*/ 9163050 w 9163050"/>
              <a:gd name="connsiteY2" fmla="*/ 0 h 4295946"/>
              <a:gd name="connsiteX3" fmla="*/ 9163050 w 9163050"/>
              <a:gd name="connsiteY3" fmla="*/ 3923757 h 4295946"/>
              <a:gd name="connsiteX4" fmla="*/ 1348832 w 9163050"/>
              <a:gd name="connsiteY4" fmla="*/ 3921125 h 4295946"/>
              <a:gd name="connsiteX5" fmla="*/ 1209675 w 9163050"/>
              <a:gd name="connsiteY5" fmla="*/ 4283160 h 4295946"/>
              <a:gd name="connsiteX6" fmla="*/ 0 w 9163050"/>
              <a:gd name="connsiteY6" fmla="*/ 4295946 h 4295946"/>
              <a:gd name="connsiteX7" fmla="*/ 19050 w 9163050"/>
              <a:gd name="connsiteY7" fmla="*/ 708568 h 4295946"/>
              <a:gd name="connsiteX8" fmla="*/ 13243 w 9163050"/>
              <a:gd name="connsiteY8" fmla="*/ 9525 h 4295946"/>
              <a:gd name="connsiteX0" fmla="*/ 6893 w 9156700"/>
              <a:gd name="connsiteY0" fmla="*/ 9525 h 4283160"/>
              <a:gd name="connsiteX1" fmla="*/ 9156700 w 9156700"/>
              <a:gd name="connsiteY1" fmla="*/ 0 h 4283160"/>
              <a:gd name="connsiteX2" fmla="*/ 9156700 w 9156700"/>
              <a:gd name="connsiteY2" fmla="*/ 0 h 4283160"/>
              <a:gd name="connsiteX3" fmla="*/ 9156700 w 9156700"/>
              <a:gd name="connsiteY3" fmla="*/ 3923757 h 4283160"/>
              <a:gd name="connsiteX4" fmla="*/ 1342482 w 9156700"/>
              <a:gd name="connsiteY4" fmla="*/ 3921125 h 4283160"/>
              <a:gd name="connsiteX5" fmla="*/ 1203325 w 9156700"/>
              <a:gd name="connsiteY5" fmla="*/ 4283160 h 4283160"/>
              <a:gd name="connsiteX6" fmla="*/ 0 w 9156700"/>
              <a:gd name="connsiteY6" fmla="*/ 4276811 h 4283160"/>
              <a:gd name="connsiteX7" fmla="*/ 12700 w 9156700"/>
              <a:gd name="connsiteY7" fmla="*/ 708568 h 4283160"/>
              <a:gd name="connsiteX8" fmla="*/ 6893 w 9156700"/>
              <a:gd name="connsiteY8" fmla="*/ 9525 h 4283160"/>
              <a:gd name="connsiteX0" fmla="*/ 6893 w 9156700"/>
              <a:gd name="connsiteY0" fmla="*/ 9525 h 4283160"/>
              <a:gd name="connsiteX1" fmla="*/ 9156700 w 9156700"/>
              <a:gd name="connsiteY1" fmla="*/ 0 h 4283160"/>
              <a:gd name="connsiteX2" fmla="*/ 9156700 w 9156700"/>
              <a:gd name="connsiteY2" fmla="*/ 0 h 4283160"/>
              <a:gd name="connsiteX3" fmla="*/ 9156700 w 9156700"/>
              <a:gd name="connsiteY3" fmla="*/ 3923757 h 4283160"/>
              <a:gd name="connsiteX4" fmla="*/ 1342482 w 9156700"/>
              <a:gd name="connsiteY4" fmla="*/ 3921125 h 4283160"/>
              <a:gd name="connsiteX5" fmla="*/ 1203325 w 9156700"/>
              <a:gd name="connsiteY5" fmla="*/ 4283160 h 4283160"/>
              <a:gd name="connsiteX6" fmla="*/ 0 w 9156700"/>
              <a:gd name="connsiteY6" fmla="*/ 4276812 h 4283160"/>
              <a:gd name="connsiteX7" fmla="*/ 12700 w 9156700"/>
              <a:gd name="connsiteY7" fmla="*/ 708568 h 4283160"/>
              <a:gd name="connsiteX8" fmla="*/ 6893 w 9156700"/>
              <a:gd name="connsiteY8" fmla="*/ 9525 h 4283160"/>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21125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21125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30693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40261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40261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40261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9971"/>
              <a:gd name="connsiteX1" fmla="*/ 9156700 w 9156700"/>
              <a:gd name="connsiteY1" fmla="*/ 0 h 4279971"/>
              <a:gd name="connsiteX2" fmla="*/ 9156700 w 9156700"/>
              <a:gd name="connsiteY2" fmla="*/ 0 h 4279971"/>
              <a:gd name="connsiteX3" fmla="*/ 9156700 w 9156700"/>
              <a:gd name="connsiteY3" fmla="*/ 3923757 h 4279971"/>
              <a:gd name="connsiteX4" fmla="*/ 1342482 w 9156700"/>
              <a:gd name="connsiteY4" fmla="*/ 3959604 h 4279971"/>
              <a:gd name="connsiteX5" fmla="*/ 1203325 w 9156700"/>
              <a:gd name="connsiteY5" fmla="*/ 4279971 h 4279971"/>
              <a:gd name="connsiteX6" fmla="*/ 0 w 9156700"/>
              <a:gd name="connsiteY6" fmla="*/ 4276812 h 4279971"/>
              <a:gd name="connsiteX7" fmla="*/ 12700 w 9156700"/>
              <a:gd name="connsiteY7" fmla="*/ 708568 h 4279971"/>
              <a:gd name="connsiteX8" fmla="*/ 6893 w 9156700"/>
              <a:gd name="connsiteY8" fmla="*/ 9525 h 4279971"/>
              <a:gd name="connsiteX0" fmla="*/ 6893 w 9156700"/>
              <a:gd name="connsiteY0" fmla="*/ 9525 h 4276812"/>
              <a:gd name="connsiteX1" fmla="*/ 9156700 w 9156700"/>
              <a:gd name="connsiteY1" fmla="*/ 0 h 4276812"/>
              <a:gd name="connsiteX2" fmla="*/ 9156700 w 9156700"/>
              <a:gd name="connsiteY2" fmla="*/ 0 h 4276812"/>
              <a:gd name="connsiteX3" fmla="*/ 9156700 w 9156700"/>
              <a:gd name="connsiteY3" fmla="*/ 3923757 h 4276812"/>
              <a:gd name="connsiteX4" fmla="*/ 1342482 w 9156700"/>
              <a:gd name="connsiteY4" fmla="*/ 3959604 h 4276812"/>
              <a:gd name="connsiteX5" fmla="*/ 1203325 w 9156700"/>
              <a:gd name="connsiteY5" fmla="*/ 4267882 h 4276812"/>
              <a:gd name="connsiteX6" fmla="*/ 0 w 9156700"/>
              <a:gd name="connsiteY6" fmla="*/ 4276812 h 4276812"/>
              <a:gd name="connsiteX7" fmla="*/ 12700 w 9156700"/>
              <a:gd name="connsiteY7" fmla="*/ 708568 h 4276812"/>
              <a:gd name="connsiteX8" fmla="*/ 6893 w 9156700"/>
              <a:gd name="connsiteY8" fmla="*/ 9525 h 427681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23757 h 4267882"/>
              <a:gd name="connsiteX4" fmla="*/ 1335658 w 9149876"/>
              <a:gd name="connsiteY4" fmla="*/ 3959604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23757 h 4267882"/>
              <a:gd name="connsiteX4" fmla="*/ 1335658 w 9149876"/>
              <a:gd name="connsiteY4" fmla="*/ 3959604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5658 w 9149876"/>
              <a:gd name="connsiteY4" fmla="*/ 3959604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5658 w 9149876"/>
              <a:gd name="connsiteY4" fmla="*/ 3959604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69276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54857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54857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54857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49876"/>
              <a:gd name="connsiteY0" fmla="*/ 9525 h 4267882"/>
              <a:gd name="connsiteX1" fmla="*/ 9149876 w 9149876"/>
              <a:gd name="connsiteY1" fmla="*/ 0 h 4267882"/>
              <a:gd name="connsiteX2" fmla="*/ 9149876 w 9149876"/>
              <a:gd name="connsiteY2" fmla="*/ 0 h 4267882"/>
              <a:gd name="connsiteX3" fmla="*/ 9149876 w 9149876"/>
              <a:gd name="connsiteY3" fmla="*/ 3957608 h 4267882"/>
              <a:gd name="connsiteX4" fmla="*/ 1338039 w 9149876"/>
              <a:gd name="connsiteY4" fmla="*/ 3954857 h 4267882"/>
              <a:gd name="connsiteX5" fmla="*/ 1196501 w 9149876"/>
              <a:gd name="connsiteY5" fmla="*/ 4267882 h 4267882"/>
              <a:gd name="connsiteX6" fmla="*/ 2701 w 9149876"/>
              <a:gd name="connsiteY6" fmla="*/ 4264722 h 4267882"/>
              <a:gd name="connsiteX7" fmla="*/ 5876 w 9149876"/>
              <a:gd name="connsiteY7" fmla="*/ 708568 h 4267882"/>
              <a:gd name="connsiteX8" fmla="*/ 69 w 9149876"/>
              <a:gd name="connsiteY8" fmla="*/ 9525 h 4267882"/>
              <a:gd name="connsiteX0" fmla="*/ 69 w 9154641"/>
              <a:gd name="connsiteY0" fmla="*/ 9525 h 4267882"/>
              <a:gd name="connsiteX1" fmla="*/ 9149876 w 9154641"/>
              <a:gd name="connsiteY1" fmla="*/ 0 h 4267882"/>
              <a:gd name="connsiteX2" fmla="*/ 9149876 w 9154641"/>
              <a:gd name="connsiteY2" fmla="*/ 0 h 4267882"/>
              <a:gd name="connsiteX3" fmla="*/ 9154641 w 9154641"/>
              <a:gd name="connsiteY3" fmla="*/ 3952802 h 4267882"/>
              <a:gd name="connsiteX4" fmla="*/ 1338039 w 9154641"/>
              <a:gd name="connsiteY4" fmla="*/ 3954857 h 4267882"/>
              <a:gd name="connsiteX5" fmla="*/ 1196501 w 9154641"/>
              <a:gd name="connsiteY5" fmla="*/ 4267882 h 4267882"/>
              <a:gd name="connsiteX6" fmla="*/ 2701 w 9154641"/>
              <a:gd name="connsiteY6" fmla="*/ 4264722 h 4267882"/>
              <a:gd name="connsiteX7" fmla="*/ 5876 w 9154641"/>
              <a:gd name="connsiteY7" fmla="*/ 708568 h 4267882"/>
              <a:gd name="connsiteX8" fmla="*/ 69 w 9154641"/>
              <a:gd name="connsiteY8" fmla="*/ 9525 h 4267882"/>
              <a:gd name="connsiteX0" fmla="*/ 69 w 9154641"/>
              <a:gd name="connsiteY0" fmla="*/ 0 h 4277584"/>
              <a:gd name="connsiteX1" fmla="*/ 9149876 w 9154641"/>
              <a:gd name="connsiteY1" fmla="*/ 9702 h 4277584"/>
              <a:gd name="connsiteX2" fmla="*/ 9149876 w 9154641"/>
              <a:gd name="connsiteY2" fmla="*/ 9702 h 4277584"/>
              <a:gd name="connsiteX3" fmla="*/ 9154641 w 9154641"/>
              <a:gd name="connsiteY3" fmla="*/ 3962504 h 4277584"/>
              <a:gd name="connsiteX4" fmla="*/ 1338039 w 9154641"/>
              <a:gd name="connsiteY4" fmla="*/ 3964559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4641"/>
              <a:gd name="connsiteY0" fmla="*/ 0 h 4277584"/>
              <a:gd name="connsiteX1" fmla="*/ 9149876 w 9154641"/>
              <a:gd name="connsiteY1" fmla="*/ 9702 h 4277584"/>
              <a:gd name="connsiteX2" fmla="*/ 9149876 w 9154641"/>
              <a:gd name="connsiteY2" fmla="*/ 89 h 4277584"/>
              <a:gd name="connsiteX3" fmla="*/ 9154641 w 9154641"/>
              <a:gd name="connsiteY3" fmla="*/ 3962504 h 4277584"/>
              <a:gd name="connsiteX4" fmla="*/ 1338039 w 9154641"/>
              <a:gd name="connsiteY4" fmla="*/ 3964559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4641"/>
              <a:gd name="connsiteY0" fmla="*/ 0 h 4277584"/>
              <a:gd name="connsiteX1" fmla="*/ 9149876 w 9154641"/>
              <a:gd name="connsiteY1" fmla="*/ 9702 h 4277584"/>
              <a:gd name="connsiteX2" fmla="*/ 9149876 w 9154641"/>
              <a:gd name="connsiteY2" fmla="*/ 89 h 4277584"/>
              <a:gd name="connsiteX3" fmla="*/ 9154641 w 9154641"/>
              <a:gd name="connsiteY3" fmla="*/ 3962504 h 4277584"/>
              <a:gd name="connsiteX4" fmla="*/ 1338039 w 9154641"/>
              <a:gd name="connsiteY4" fmla="*/ 3964559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4641"/>
              <a:gd name="connsiteY0" fmla="*/ 0 h 4277584"/>
              <a:gd name="connsiteX1" fmla="*/ 9149876 w 9154641"/>
              <a:gd name="connsiteY1" fmla="*/ 9702 h 4277584"/>
              <a:gd name="connsiteX2" fmla="*/ 9149876 w 9154641"/>
              <a:gd name="connsiteY2" fmla="*/ 89 h 4277584"/>
              <a:gd name="connsiteX3" fmla="*/ 9154641 w 9154641"/>
              <a:gd name="connsiteY3" fmla="*/ 3962504 h 4277584"/>
              <a:gd name="connsiteX4" fmla="*/ 1350697 w 9154641"/>
              <a:gd name="connsiteY4" fmla="*/ 3951741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4641"/>
              <a:gd name="connsiteY0" fmla="*/ 0 h 4277584"/>
              <a:gd name="connsiteX1" fmla="*/ 9149876 w 9154641"/>
              <a:gd name="connsiteY1" fmla="*/ 9702 h 4277584"/>
              <a:gd name="connsiteX2" fmla="*/ 9149876 w 9154641"/>
              <a:gd name="connsiteY2" fmla="*/ 89 h 4277584"/>
              <a:gd name="connsiteX3" fmla="*/ 9154641 w 9154641"/>
              <a:gd name="connsiteY3" fmla="*/ 3962504 h 4277584"/>
              <a:gd name="connsiteX4" fmla="*/ 1350697 w 9154641"/>
              <a:gd name="connsiteY4" fmla="*/ 3951741 h 4277584"/>
              <a:gd name="connsiteX5" fmla="*/ 1196501 w 9154641"/>
              <a:gd name="connsiteY5" fmla="*/ 4277584 h 4277584"/>
              <a:gd name="connsiteX6" fmla="*/ 2701 w 9154641"/>
              <a:gd name="connsiteY6" fmla="*/ 4274424 h 4277584"/>
              <a:gd name="connsiteX7" fmla="*/ 5876 w 9154641"/>
              <a:gd name="connsiteY7" fmla="*/ 718270 h 4277584"/>
              <a:gd name="connsiteX8" fmla="*/ 69 w 9154641"/>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52890 h 4277584"/>
              <a:gd name="connsiteX4" fmla="*/ 1350697 w 9150032"/>
              <a:gd name="connsiteY4" fmla="*/ 3951741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52890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52890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4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0600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41204 w 9150032"/>
              <a:gd name="connsiteY4" fmla="*/ 3965431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41204 w 9150032"/>
              <a:gd name="connsiteY4" fmla="*/ 3967847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5431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19650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63015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2555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5069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4357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36457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26964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26964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26964 w 9150032"/>
              <a:gd name="connsiteY4" fmla="*/ 3958183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19844 w 9150032"/>
              <a:gd name="connsiteY4" fmla="*/ 3967847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7584"/>
              <a:gd name="connsiteX1" fmla="*/ 9149876 w 9150032"/>
              <a:gd name="connsiteY1" fmla="*/ 9702 h 4277584"/>
              <a:gd name="connsiteX2" fmla="*/ 9149876 w 9150032"/>
              <a:gd name="connsiteY2" fmla="*/ 89 h 4277584"/>
              <a:gd name="connsiteX3" fmla="*/ 9141983 w 9150032"/>
              <a:gd name="connsiteY3" fmla="*/ 3960138 h 4277584"/>
              <a:gd name="connsiteX4" fmla="*/ 1326965 w 9150032"/>
              <a:gd name="connsiteY4" fmla="*/ 3960599 h 4277584"/>
              <a:gd name="connsiteX5" fmla="*/ 1203621 w 9150032"/>
              <a:gd name="connsiteY5" fmla="*/ 4277584 h 4277584"/>
              <a:gd name="connsiteX6" fmla="*/ 2701 w 9150032"/>
              <a:gd name="connsiteY6" fmla="*/ 4274424 h 4277584"/>
              <a:gd name="connsiteX7" fmla="*/ 5876 w 9150032"/>
              <a:gd name="connsiteY7" fmla="*/ 718270 h 4277584"/>
              <a:gd name="connsiteX8" fmla="*/ 69 w 9150032"/>
              <a:gd name="connsiteY8" fmla="*/ 0 h 4277584"/>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0741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5168"/>
              <a:gd name="connsiteX1" fmla="*/ 9149876 w 9150032"/>
              <a:gd name="connsiteY1" fmla="*/ 9702 h 4275168"/>
              <a:gd name="connsiteX2" fmla="*/ 9149876 w 9150032"/>
              <a:gd name="connsiteY2" fmla="*/ 89 h 4275168"/>
              <a:gd name="connsiteX3" fmla="*/ 9141983 w 9150032"/>
              <a:gd name="connsiteY3" fmla="*/ 3960138 h 4275168"/>
              <a:gd name="connsiteX4" fmla="*/ 1326965 w 9150032"/>
              <a:gd name="connsiteY4" fmla="*/ 3960599 h 4275168"/>
              <a:gd name="connsiteX5" fmla="*/ 1213115 w 9150032"/>
              <a:gd name="connsiteY5" fmla="*/ 4275168 h 4275168"/>
              <a:gd name="connsiteX6" fmla="*/ 2701 w 9150032"/>
              <a:gd name="connsiteY6" fmla="*/ 4274424 h 4275168"/>
              <a:gd name="connsiteX7" fmla="*/ 5876 w 9150032"/>
              <a:gd name="connsiteY7" fmla="*/ 718270 h 4275168"/>
              <a:gd name="connsiteX8" fmla="*/ 69 w 9150032"/>
              <a:gd name="connsiteY8" fmla="*/ 0 h 4275168"/>
              <a:gd name="connsiteX0" fmla="*/ 69 w 9150032"/>
              <a:gd name="connsiteY0" fmla="*/ 0 h 4279257"/>
              <a:gd name="connsiteX1" fmla="*/ 9149876 w 9150032"/>
              <a:gd name="connsiteY1" fmla="*/ 9702 h 4279257"/>
              <a:gd name="connsiteX2" fmla="*/ 9149876 w 9150032"/>
              <a:gd name="connsiteY2" fmla="*/ 89 h 4279257"/>
              <a:gd name="connsiteX3" fmla="*/ 9141983 w 9150032"/>
              <a:gd name="connsiteY3" fmla="*/ 3960138 h 4279257"/>
              <a:gd name="connsiteX4" fmla="*/ 1326965 w 9150032"/>
              <a:gd name="connsiteY4" fmla="*/ 3960599 h 4279257"/>
              <a:gd name="connsiteX5" fmla="*/ 1213115 w 9150032"/>
              <a:gd name="connsiteY5" fmla="*/ 4275168 h 4279257"/>
              <a:gd name="connsiteX6" fmla="*/ 2701 w 9150032"/>
              <a:gd name="connsiteY6" fmla="*/ 4279257 h 4279257"/>
              <a:gd name="connsiteX7" fmla="*/ 5876 w 9150032"/>
              <a:gd name="connsiteY7" fmla="*/ 718270 h 4279257"/>
              <a:gd name="connsiteX8" fmla="*/ 69 w 9150032"/>
              <a:gd name="connsiteY8" fmla="*/ 0 h 4279257"/>
              <a:gd name="connsiteX0" fmla="*/ 69 w 9150032"/>
              <a:gd name="connsiteY0" fmla="*/ 0 h 4282416"/>
              <a:gd name="connsiteX1" fmla="*/ 9149876 w 9150032"/>
              <a:gd name="connsiteY1" fmla="*/ 9702 h 4282416"/>
              <a:gd name="connsiteX2" fmla="*/ 9149876 w 9150032"/>
              <a:gd name="connsiteY2" fmla="*/ 89 h 4282416"/>
              <a:gd name="connsiteX3" fmla="*/ 9141983 w 9150032"/>
              <a:gd name="connsiteY3" fmla="*/ 3960138 h 4282416"/>
              <a:gd name="connsiteX4" fmla="*/ 1326965 w 9150032"/>
              <a:gd name="connsiteY4" fmla="*/ 3960599 h 4282416"/>
              <a:gd name="connsiteX5" fmla="*/ 1210742 w 9150032"/>
              <a:gd name="connsiteY5" fmla="*/ 4282416 h 4282416"/>
              <a:gd name="connsiteX6" fmla="*/ 2701 w 9150032"/>
              <a:gd name="connsiteY6" fmla="*/ 4279257 h 4282416"/>
              <a:gd name="connsiteX7" fmla="*/ 5876 w 9150032"/>
              <a:gd name="connsiteY7" fmla="*/ 718270 h 4282416"/>
              <a:gd name="connsiteX8" fmla="*/ 69 w 9150032"/>
              <a:gd name="connsiteY8" fmla="*/ 0 h 4282416"/>
              <a:gd name="connsiteX0" fmla="*/ 69 w 9150032"/>
              <a:gd name="connsiteY0" fmla="*/ 0 h 4282416"/>
              <a:gd name="connsiteX1" fmla="*/ 9149876 w 9150032"/>
              <a:gd name="connsiteY1" fmla="*/ 9702 h 4282416"/>
              <a:gd name="connsiteX2" fmla="*/ 9149876 w 9150032"/>
              <a:gd name="connsiteY2" fmla="*/ 89 h 4282416"/>
              <a:gd name="connsiteX3" fmla="*/ 9141983 w 9150032"/>
              <a:gd name="connsiteY3" fmla="*/ 3960138 h 4282416"/>
              <a:gd name="connsiteX4" fmla="*/ 1326965 w 9150032"/>
              <a:gd name="connsiteY4" fmla="*/ 3960599 h 4282416"/>
              <a:gd name="connsiteX5" fmla="*/ 1210742 w 9150032"/>
              <a:gd name="connsiteY5" fmla="*/ 4282416 h 4282416"/>
              <a:gd name="connsiteX6" fmla="*/ 2701 w 9150032"/>
              <a:gd name="connsiteY6" fmla="*/ 4279257 h 4282416"/>
              <a:gd name="connsiteX7" fmla="*/ 5876 w 9150032"/>
              <a:gd name="connsiteY7" fmla="*/ 718270 h 4282416"/>
              <a:gd name="connsiteX8" fmla="*/ 69 w 9150032"/>
              <a:gd name="connsiteY8" fmla="*/ 0 h 4282416"/>
              <a:gd name="connsiteX0" fmla="*/ 69 w 9150032"/>
              <a:gd name="connsiteY0" fmla="*/ 0 h 4279257"/>
              <a:gd name="connsiteX1" fmla="*/ 9149876 w 9150032"/>
              <a:gd name="connsiteY1" fmla="*/ 9702 h 4279257"/>
              <a:gd name="connsiteX2" fmla="*/ 9149876 w 9150032"/>
              <a:gd name="connsiteY2" fmla="*/ 89 h 4279257"/>
              <a:gd name="connsiteX3" fmla="*/ 9141983 w 9150032"/>
              <a:gd name="connsiteY3" fmla="*/ 3960138 h 4279257"/>
              <a:gd name="connsiteX4" fmla="*/ 1326965 w 9150032"/>
              <a:gd name="connsiteY4" fmla="*/ 3960599 h 4279257"/>
              <a:gd name="connsiteX5" fmla="*/ 1210742 w 9150032"/>
              <a:gd name="connsiteY5" fmla="*/ 4277583 h 4279257"/>
              <a:gd name="connsiteX6" fmla="*/ 2701 w 9150032"/>
              <a:gd name="connsiteY6" fmla="*/ 4279257 h 4279257"/>
              <a:gd name="connsiteX7" fmla="*/ 5876 w 9150032"/>
              <a:gd name="connsiteY7" fmla="*/ 718270 h 4279257"/>
              <a:gd name="connsiteX8" fmla="*/ 69 w 9150032"/>
              <a:gd name="connsiteY8" fmla="*/ 0 h 4279257"/>
              <a:gd name="connsiteX0" fmla="*/ 69 w 9150032"/>
              <a:gd name="connsiteY0" fmla="*/ 0 h 4284831"/>
              <a:gd name="connsiteX1" fmla="*/ 9149876 w 9150032"/>
              <a:gd name="connsiteY1" fmla="*/ 9702 h 4284831"/>
              <a:gd name="connsiteX2" fmla="*/ 9149876 w 9150032"/>
              <a:gd name="connsiteY2" fmla="*/ 89 h 4284831"/>
              <a:gd name="connsiteX3" fmla="*/ 9141983 w 9150032"/>
              <a:gd name="connsiteY3" fmla="*/ 3960138 h 4284831"/>
              <a:gd name="connsiteX4" fmla="*/ 1326965 w 9150032"/>
              <a:gd name="connsiteY4" fmla="*/ 3960599 h 4284831"/>
              <a:gd name="connsiteX5" fmla="*/ 1210742 w 9150032"/>
              <a:gd name="connsiteY5" fmla="*/ 4284831 h 4284831"/>
              <a:gd name="connsiteX6" fmla="*/ 2701 w 9150032"/>
              <a:gd name="connsiteY6" fmla="*/ 4279257 h 4284831"/>
              <a:gd name="connsiteX7" fmla="*/ 5876 w 9150032"/>
              <a:gd name="connsiteY7" fmla="*/ 718270 h 4284831"/>
              <a:gd name="connsiteX8" fmla="*/ 69 w 9150032"/>
              <a:gd name="connsiteY8" fmla="*/ 0 h 4284831"/>
              <a:gd name="connsiteX0" fmla="*/ 69 w 9150032"/>
              <a:gd name="connsiteY0" fmla="*/ 0 h 4279257"/>
              <a:gd name="connsiteX1" fmla="*/ 9149876 w 9150032"/>
              <a:gd name="connsiteY1" fmla="*/ 9702 h 4279257"/>
              <a:gd name="connsiteX2" fmla="*/ 9149876 w 9150032"/>
              <a:gd name="connsiteY2" fmla="*/ 89 h 4279257"/>
              <a:gd name="connsiteX3" fmla="*/ 9141983 w 9150032"/>
              <a:gd name="connsiteY3" fmla="*/ 3960138 h 4279257"/>
              <a:gd name="connsiteX4" fmla="*/ 1326965 w 9150032"/>
              <a:gd name="connsiteY4" fmla="*/ 3960599 h 4279257"/>
              <a:gd name="connsiteX5" fmla="*/ 1210742 w 9150032"/>
              <a:gd name="connsiteY5" fmla="*/ 4277583 h 4279257"/>
              <a:gd name="connsiteX6" fmla="*/ 2701 w 9150032"/>
              <a:gd name="connsiteY6" fmla="*/ 4279257 h 4279257"/>
              <a:gd name="connsiteX7" fmla="*/ 5876 w 9150032"/>
              <a:gd name="connsiteY7" fmla="*/ 718270 h 4279257"/>
              <a:gd name="connsiteX8" fmla="*/ 69 w 9150032"/>
              <a:gd name="connsiteY8" fmla="*/ 0 h 4279257"/>
              <a:gd name="connsiteX0" fmla="*/ 69 w 9150032"/>
              <a:gd name="connsiteY0" fmla="*/ 0 h 4282416"/>
              <a:gd name="connsiteX1" fmla="*/ 9149876 w 9150032"/>
              <a:gd name="connsiteY1" fmla="*/ 9702 h 4282416"/>
              <a:gd name="connsiteX2" fmla="*/ 9149876 w 9150032"/>
              <a:gd name="connsiteY2" fmla="*/ 89 h 4282416"/>
              <a:gd name="connsiteX3" fmla="*/ 9141983 w 9150032"/>
              <a:gd name="connsiteY3" fmla="*/ 3960138 h 4282416"/>
              <a:gd name="connsiteX4" fmla="*/ 1326965 w 9150032"/>
              <a:gd name="connsiteY4" fmla="*/ 3960599 h 4282416"/>
              <a:gd name="connsiteX5" fmla="*/ 1213116 w 9150032"/>
              <a:gd name="connsiteY5" fmla="*/ 4282416 h 4282416"/>
              <a:gd name="connsiteX6" fmla="*/ 2701 w 9150032"/>
              <a:gd name="connsiteY6" fmla="*/ 4279257 h 4282416"/>
              <a:gd name="connsiteX7" fmla="*/ 5876 w 9150032"/>
              <a:gd name="connsiteY7" fmla="*/ 718270 h 4282416"/>
              <a:gd name="connsiteX8" fmla="*/ 69 w 9150032"/>
              <a:gd name="connsiteY8" fmla="*/ 0 h 4282416"/>
              <a:gd name="connsiteX0" fmla="*/ 69 w 9150032"/>
              <a:gd name="connsiteY0" fmla="*/ 0 h 4284089"/>
              <a:gd name="connsiteX1" fmla="*/ 9149876 w 9150032"/>
              <a:gd name="connsiteY1" fmla="*/ 9702 h 4284089"/>
              <a:gd name="connsiteX2" fmla="*/ 9149876 w 9150032"/>
              <a:gd name="connsiteY2" fmla="*/ 89 h 4284089"/>
              <a:gd name="connsiteX3" fmla="*/ 9141983 w 9150032"/>
              <a:gd name="connsiteY3" fmla="*/ 3960138 h 4284089"/>
              <a:gd name="connsiteX4" fmla="*/ 1326965 w 9150032"/>
              <a:gd name="connsiteY4" fmla="*/ 3960599 h 4284089"/>
              <a:gd name="connsiteX5" fmla="*/ 1213116 w 9150032"/>
              <a:gd name="connsiteY5" fmla="*/ 4282416 h 4284089"/>
              <a:gd name="connsiteX6" fmla="*/ 2701 w 9150032"/>
              <a:gd name="connsiteY6" fmla="*/ 4284089 h 4284089"/>
              <a:gd name="connsiteX7" fmla="*/ 5876 w 9150032"/>
              <a:gd name="connsiteY7" fmla="*/ 718270 h 4284089"/>
              <a:gd name="connsiteX8" fmla="*/ 69 w 9150032"/>
              <a:gd name="connsiteY8" fmla="*/ 0 h 4284089"/>
              <a:gd name="connsiteX0" fmla="*/ 69 w 9150032"/>
              <a:gd name="connsiteY0" fmla="*/ 0 h 4282416"/>
              <a:gd name="connsiteX1" fmla="*/ 9149876 w 9150032"/>
              <a:gd name="connsiteY1" fmla="*/ 9702 h 4282416"/>
              <a:gd name="connsiteX2" fmla="*/ 9149876 w 9150032"/>
              <a:gd name="connsiteY2" fmla="*/ 89 h 4282416"/>
              <a:gd name="connsiteX3" fmla="*/ 9141983 w 9150032"/>
              <a:gd name="connsiteY3" fmla="*/ 3960138 h 4282416"/>
              <a:gd name="connsiteX4" fmla="*/ 1326965 w 9150032"/>
              <a:gd name="connsiteY4" fmla="*/ 3960599 h 4282416"/>
              <a:gd name="connsiteX5" fmla="*/ 1213116 w 9150032"/>
              <a:gd name="connsiteY5" fmla="*/ 4282416 h 4282416"/>
              <a:gd name="connsiteX6" fmla="*/ 5075 w 9150032"/>
              <a:gd name="connsiteY6" fmla="*/ 4281672 h 4282416"/>
              <a:gd name="connsiteX7" fmla="*/ 5876 w 9150032"/>
              <a:gd name="connsiteY7" fmla="*/ 718270 h 4282416"/>
              <a:gd name="connsiteX8" fmla="*/ 69 w 9150032"/>
              <a:gd name="connsiteY8" fmla="*/ 0 h 4282416"/>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6965 w 9150032"/>
              <a:gd name="connsiteY4" fmla="*/ 3960599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31713 w 9150032"/>
              <a:gd name="connsiteY4" fmla="*/ 3960599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31713 w 9150032"/>
              <a:gd name="connsiteY4" fmla="*/ 3960599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2219 w 9150032"/>
              <a:gd name="connsiteY4" fmla="*/ 3970263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9340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32"/>
              <a:gd name="connsiteY0" fmla="*/ 0 h 4281672"/>
              <a:gd name="connsiteX1" fmla="*/ 9149876 w 9150032"/>
              <a:gd name="connsiteY1" fmla="*/ 9702 h 4281672"/>
              <a:gd name="connsiteX2" fmla="*/ 9149876 w 9150032"/>
              <a:gd name="connsiteY2" fmla="*/ 89 h 4281672"/>
              <a:gd name="connsiteX3" fmla="*/ 9141983 w 9150032"/>
              <a:gd name="connsiteY3" fmla="*/ 3960138 h 4281672"/>
              <a:gd name="connsiteX4" fmla="*/ 1326967 w 9150032"/>
              <a:gd name="connsiteY4" fmla="*/ 3965430 h 4281672"/>
              <a:gd name="connsiteX5" fmla="*/ 1213117 w 9150032"/>
              <a:gd name="connsiteY5" fmla="*/ 4280000 h 4281672"/>
              <a:gd name="connsiteX6" fmla="*/ 5075 w 9150032"/>
              <a:gd name="connsiteY6" fmla="*/ 4281672 h 4281672"/>
              <a:gd name="connsiteX7" fmla="*/ 5876 w 9150032"/>
              <a:gd name="connsiteY7" fmla="*/ 718270 h 4281672"/>
              <a:gd name="connsiteX8" fmla="*/ 69 w 9150032"/>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26967 w 9150006"/>
              <a:gd name="connsiteY4" fmla="*/ 3965430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26967 w 9150006"/>
              <a:gd name="connsiteY4" fmla="*/ 3965430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26967 w 9150006"/>
              <a:gd name="connsiteY4" fmla="*/ 3965430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26967 w 9150006"/>
              <a:gd name="connsiteY4" fmla="*/ 3965430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31714 w 9150006"/>
              <a:gd name="connsiteY4" fmla="*/ 3963015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13117 w 9150006"/>
              <a:gd name="connsiteY5" fmla="*/ 4280000 h 4281672"/>
              <a:gd name="connsiteX6" fmla="*/ 5075 w 9150006"/>
              <a:gd name="connsiteY6" fmla="*/ 4281672 h 4281672"/>
              <a:gd name="connsiteX7" fmla="*/ 5876 w 9150006"/>
              <a:gd name="connsiteY7" fmla="*/ 718270 h 4281672"/>
              <a:gd name="connsiteX8" fmla="*/ 69 w 9150006"/>
              <a:gd name="connsiteY8"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3866 w 9150006"/>
              <a:gd name="connsiteY5" fmla="*/ 4009885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05053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05053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05053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05053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13117 w 9150006"/>
              <a:gd name="connsiteY6" fmla="*/ 4280000 h 4281672"/>
              <a:gd name="connsiteX7" fmla="*/ 5075 w 9150006"/>
              <a:gd name="connsiteY7" fmla="*/ 4281672 h 4281672"/>
              <a:gd name="connsiteX8" fmla="*/ 5876 w 9150006"/>
              <a:gd name="connsiteY8" fmla="*/ 718270 h 4281672"/>
              <a:gd name="connsiteX9" fmla="*/ 69 w 9150006"/>
              <a:gd name="connsiteY9"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6239 w 9150006"/>
              <a:gd name="connsiteY5" fmla="*/ 4014718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0986 w 9150006"/>
              <a:gd name="connsiteY5" fmla="*/ 4017134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0986 w 9150006"/>
              <a:gd name="connsiteY5" fmla="*/ 4007470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6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6 h 4281672"/>
              <a:gd name="connsiteX6" fmla="*/ 1261493 w 9150006"/>
              <a:gd name="connsiteY6" fmla="*/ 4210420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6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6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5733 w 9150006"/>
              <a:gd name="connsiteY5" fmla="*/ 4005054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3360 w 9150006"/>
              <a:gd name="connsiteY5" fmla="*/ 4002638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0987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70987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69 w 9150006"/>
              <a:gd name="connsiteY0" fmla="*/ 0 h 4281672"/>
              <a:gd name="connsiteX1" fmla="*/ 9149876 w 9150006"/>
              <a:gd name="connsiteY1" fmla="*/ 9702 h 4281672"/>
              <a:gd name="connsiteX2" fmla="*/ 9149876 w 9150006"/>
              <a:gd name="connsiteY2" fmla="*/ 89 h 4281672"/>
              <a:gd name="connsiteX3" fmla="*/ 9139610 w 9150006"/>
              <a:gd name="connsiteY3" fmla="*/ 3967387 h 4281672"/>
              <a:gd name="connsiteX4" fmla="*/ 1343580 w 9150006"/>
              <a:gd name="connsiteY4" fmla="*/ 3963016 h 4281672"/>
              <a:gd name="connsiteX5" fmla="*/ 1268613 w 9150006"/>
              <a:gd name="connsiteY5" fmla="*/ 4009885 h 4281672"/>
              <a:gd name="connsiteX6" fmla="*/ 1261493 w 9150006"/>
              <a:gd name="connsiteY6" fmla="*/ 4220084 h 4281672"/>
              <a:gd name="connsiteX7" fmla="*/ 1213117 w 9150006"/>
              <a:gd name="connsiteY7" fmla="*/ 4280000 h 4281672"/>
              <a:gd name="connsiteX8" fmla="*/ 5075 w 9150006"/>
              <a:gd name="connsiteY8" fmla="*/ 4281672 h 4281672"/>
              <a:gd name="connsiteX9" fmla="*/ 5876 w 9150006"/>
              <a:gd name="connsiteY9" fmla="*/ 718270 h 4281672"/>
              <a:gd name="connsiteX10" fmla="*/ 69 w 9150006"/>
              <a:gd name="connsiteY10" fmla="*/ 0 h 4281672"/>
              <a:gd name="connsiteX0" fmla="*/ 806 w 9152201"/>
              <a:gd name="connsiteY0" fmla="*/ 0 h 4280000"/>
              <a:gd name="connsiteX1" fmla="*/ 9150613 w 9152201"/>
              <a:gd name="connsiteY1" fmla="*/ 9702 h 4280000"/>
              <a:gd name="connsiteX2" fmla="*/ 9150613 w 9152201"/>
              <a:gd name="connsiteY2" fmla="*/ 89 h 4280000"/>
              <a:gd name="connsiteX3" fmla="*/ 9140347 w 9152201"/>
              <a:gd name="connsiteY3" fmla="*/ 3967387 h 4280000"/>
              <a:gd name="connsiteX4" fmla="*/ 1344317 w 9152201"/>
              <a:gd name="connsiteY4" fmla="*/ 3963016 h 4280000"/>
              <a:gd name="connsiteX5" fmla="*/ 1269350 w 9152201"/>
              <a:gd name="connsiteY5" fmla="*/ 4009885 h 4280000"/>
              <a:gd name="connsiteX6" fmla="*/ 1262230 w 9152201"/>
              <a:gd name="connsiteY6" fmla="*/ 4220084 h 4280000"/>
              <a:gd name="connsiteX7" fmla="*/ 1213854 w 9152201"/>
              <a:gd name="connsiteY7" fmla="*/ 4280000 h 4280000"/>
              <a:gd name="connsiteX8" fmla="*/ 4376 w 9152201"/>
              <a:gd name="connsiteY8" fmla="*/ 4265541 h 4280000"/>
              <a:gd name="connsiteX9" fmla="*/ 6613 w 9152201"/>
              <a:gd name="connsiteY9" fmla="*/ 718270 h 4280000"/>
              <a:gd name="connsiteX10" fmla="*/ 806 w 9152201"/>
              <a:gd name="connsiteY10" fmla="*/ 0 h 4280000"/>
              <a:gd name="connsiteX0" fmla="*/ 806 w 9152201"/>
              <a:gd name="connsiteY0" fmla="*/ 0 h 4280000"/>
              <a:gd name="connsiteX1" fmla="*/ 9150613 w 9152201"/>
              <a:gd name="connsiteY1" fmla="*/ 9702 h 4280000"/>
              <a:gd name="connsiteX2" fmla="*/ 9150613 w 9152201"/>
              <a:gd name="connsiteY2" fmla="*/ 89 h 4280000"/>
              <a:gd name="connsiteX3" fmla="*/ 9140347 w 9152201"/>
              <a:gd name="connsiteY3" fmla="*/ 3967387 h 4280000"/>
              <a:gd name="connsiteX4" fmla="*/ 1344317 w 9152201"/>
              <a:gd name="connsiteY4" fmla="*/ 3963016 h 4280000"/>
              <a:gd name="connsiteX5" fmla="*/ 1269350 w 9152201"/>
              <a:gd name="connsiteY5" fmla="*/ 4009885 h 4280000"/>
              <a:gd name="connsiteX6" fmla="*/ 1262230 w 9152201"/>
              <a:gd name="connsiteY6" fmla="*/ 4220084 h 4280000"/>
              <a:gd name="connsiteX7" fmla="*/ 1196100 w 9152201"/>
              <a:gd name="connsiteY7" fmla="*/ 4280000 h 4280000"/>
              <a:gd name="connsiteX8" fmla="*/ 4376 w 9152201"/>
              <a:gd name="connsiteY8" fmla="*/ 4265541 h 4280000"/>
              <a:gd name="connsiteX9" fmla="*/ 6613 w 9152201"/>
              <a:gd name="connsiteY9" fmla="*/ 718270 h 4280000"/>
              <a:gd name="connsiteX10" fmla="*/ 806 w 9152201"/>
              <a:gd name="connsiteY10" fmla="*/ 0 h 4280000"/>
              <a:gd name="connsiteX0" fmla="*/ 806 w 9152201"/>
              <a:gd name="connsiteY0" fmla="*/ 0 h 4265541"/>
              <a:gd name="connsiteX1" fmla="*/ 9150613 w 9152201"/>
              <a:gd name="connsiteY1" fmla="*/ 9702 h 4265541"/>
              <a:gd name="connsiteX2" fmla="*/ 9150613 w 9152201"/>
              <a:gd name="connsiteY2" fmla="*/ 89 h 4265541"/>
              <a:gd name="connsiteX3" fmla="*/ 9140347 w 9152201"/>
              <a:gd name="connsiteY3" fmla="*/ 3967387 h 4265541"/>
              <a:gd name="connsiteX4" fmla="*/ 1344317 w 9152201"/>
              <a:gd name="connsiteY4" fmla="*/ 3963016 h 4265541"/>
              <a:gd name="connsiteX5" fmla="*/ 1269350 w 9152201"/>
              <a:gd name="connsiteY5" fmla="*/ 4009885 h 4265541"/>
              <a:gd name="connsiteX6" fmla="*/ 1262230 w 9152201"/>
              <a:gd name="connsiteY6" fmla="*/ 4220084 h 4265541"/>
              <a:gd name="connsiteX7" fmla="*/ 1196100 w 9152201"/>
              <a:gd name="connsiteY7" fmla="*/ 4258492 h 4265541"/>
              <a:gd name="connsiteX8" fmla="*/ 4376 w 9152201"/>
              <a:gd name="connsiteY8" fmla="*/ 4265541 h 4265541"/>
              <a:gd name="connsiteX9" fmla="*/ 6613 w 9152201"/>
              <a:gd name="connsiteY9" fmla="*/ 718270 h 4265541"/>
              <a:gd name="connsiteX10" fmla="*/ 806 w 9152201"/>
              <a:gd name="connsiteY10" fmla="*/ 0 h 4265541"/>
              <a:gd name="connsiteX0" fmla="*/ 806 w 9152201"/>
              <a:gd name="connsiteY0" fmla="*/ 0 h 4268653"/>
              <a:gd name="connsiteX1" fmla="*/ 9150613 w 9152201"/>
              <a:gd name="connsiteY1" fmla="*/ 9702 h 4268653"/>
              <a:gd name="connsiteX2" fmla="*/ 9150613 w 9152201"/>
              <a:gd name="connsiteY2" fmla="*/ 89 h 4268653"/>
              <a:gd name="connsiteX3" fmla="*/ 9140347 w 9152201"/>
              <a:gd name="connsiteY3" fmla="*/ 3967387 h 4268653"/>
              <a:gd name="connsiteX4" fmla="*/ 1344317 w 9152201"/>
              <a:gd name="connsiteY4" fmla="*/ 3963016 h 4268653"/>
              <a:gd name="connsiteX5" fmla="*/ 1269350 w 9152201"/>
              <a:gd name="connsiteY5" fmla="*/ 4009885 h 4268653"/>
              <a:gd name="connsiteX6" fmla="*/ 1262230 w 9152201"/>
              <a:gd name="connsiteY6" fmla="*/ 4220084 h 4268653"/>
              <a:gd name="connsiteX7" fmla="*/ 1173736 w 9152201"/>
              <a:gd name="connsiteY7" fmla="*/ 4268653 h 4268653"/>
              <a:gd name="connsiteX8" fmla="*/ 4376 w 9152201"/>
              <a:gd name="connsiteY8" fmla="*/ 4265541 h 4268653"/>
              <a:gd name="connsiteX9" fmla="*/ 6613 w 9152201"/>
              <a:gd name="connsiteY9" fmla="*/ 718270 h 4268653"/>
              <a:gd name="connsiteX10" fmla="*/ 806 w 9152201"/>
              <a:gd name="connsiteY10" fmla="*/ 0 h 4268653"/>
              <a:gd name="connsiteX0" fmla="*/ 806 w 9152201"/>
              <a:gd name="connsiteY0" fmla="*/ 0 h 4275580"/>
              <a:gd name="connsiteX1" fmla="*/ 9150613 w 9152201"/>
              <a:gd name="connsiteY1" fmla="*/ 9702 h 4275580"/>
              <a:gd name="connsiteX2" fmla="*/ 9150613 w 9152201"/>
              <a:gd name="connsiteY2" fmla="*/ 89 h 4275580"/>
              <a:gd name="connsiteX3" fmla="*/ 9140347 w 9152201"/>
              <a:gd name="connsiteY3" fmla="*/ 3967387 h 4275580"/>
              <a:gd name="connsiteX4" fmla="*/ 1344317 w 9152201"/>
              <a:gd name="connsiteY4" fmla="*/ 3963016 h 4275580"/>
              <a:gd name="connsiteX5" fmla="*/ 1269350 w 9152201"/>
              <a:gd name="connsiteY5" fmla="*/ 4009885 h 4275580"/>
              <a:gd name="connsiteX6" fmla="*/ 1262230 w 9152201"/>
              <a:gd name="connsiteY6" fmla="*/ 4220084 h 4275580"/>
              <a:gd name="connsiteX7" fmla="*/ 1173736 w 9152201"/>
              <a:gd name="connsiteY7" fmla="*/ 4268653 h 4275580"/>
              <a:gd name="connsiteX8" fmla="*/ 4376 w 9152201"/>
              <a:gd name="connsiteY8" fmla="*/ 4265541 h 4275580"/>
              <a:gd name="connsiteX9" fmla="*/ 6613 w 9152201"/>
              <a:gd name="connsiteY9" fmla="*/ 718270 h 4275580"/>
              <a:gd name="connsiteX10" fmla="*/ 806 w 9152201"/>
              <a:gd name="connsiteY10" fmla="*/ 0 h 4275580"/>
              <a:gd name="connsiteX0" fmla="*/ 806 w 9152201"/>
              <a:gd name="connsiteY0" fmla="*/ 0 h 4268653"/>
              <a:gd name="connsiteX1" fmla="*/ 9150613 w 9152201"/>
              <a:gd name="connsiteY1" fmla="*/ 9702 h 4268653"/>
              <a:gd name="connsiteX2" fmla="*/ 9150613 w 9152201"/>
              <a:gd name="connsiteY2" fmla="*/ 89 h 4268653"/>
              <a:gd name="connsiteX3" fmla="*/ 9140347 w 9152201"/>
              <a:gd name="connsiteY3" fmla="*/ 3967387 h 4268653"/>
              <a:gd name="connsiteX4" fmla="*/ 1344317 w 9152201"/>
              <a:gd name="connsiteY4" fmla="*/ 3963016 h 4268653"/>
              <a:gd name="connsiteX5" fmla="*/ 1269350 w 9152201"/>
              <a:gd name="connsiteY5" fmla="*/ 4009885 h 4268653"/>
              <a:gd name="connsiteX6" fmla="*/ 1262230 w 9152201"/>
              <a:gd name="connsiteY6" fmla="*/ 4220084 h 4268653"/>
              <a:gd name="connsiteX7" fmla="*/ 1173736 w 9152201"/>
              <a:gd name="connsiteY7" fmla="*/ 4268653 h 4268653"/>
              <a:gd name="connsiteX8" fmla="*/ 4376 w 9152201"/>
              <a:gd name="connsiteY8" fmla="*/ 4265541 h 4268653"/>
              <a:gd name="connsiteX9" fmla="*/ 6613 w 9152201"/>
              <a:gd name="connsiteY9" fmla="*/ 718270 h 4268653"/>
              <a:gd name="connsiteX10" fmla="*/ 806 w 9152201"/>
              <a:gd name="connsiteY10" fmla="*/ 0 h 4268653"/>
              <a:gd name="connsiteX0" fmla="*/ 806 w 9152201"/>
              <a:gd name="connsiteY0" fmla="*/ 0 h 4290821"/>
              <a:gd name="connsiteX1" fmla="*/ 9150613 w 9152201"/>
              <a:gd name="connsiteY1" fmla="*/ 9702 h 4290821"/>
              <a:gd name="connsiteX2" fmla="*/ 9150613 w 9152201"/>
              <a:gd name="connsiteY2" fmla="*/ 89 h 4290821"/>
              <a:gd name="connsiteX3" fmla="*/ 9140347 w 9152201"/>
              <a:gd name="connsiteY3" fmla="*/ 3967387 h 4290821"/>
              <a:gd name="connsiteX4" fmla="*/ 1344317 w 9152201"/>
              <a:gd name="connsiteY4" fmla="*/ 3963016 h 4290821"/>
              <a:gd name="connsiteX5" fmla="*/ 1269350 w 9152201"/>
              <a:gd name="connsiteY5" fmla="*/ 4009885 h 4290821"/>
              <a:gd name="connsiteX6" fmla="*/ 1262230 w 9152201"/>
              <a:gd name="connsiteY6" fmla="*/ 4220084 h 4290821"/>
              <a:gd name="connsiteX7" fmla="*/ 1173736 w 9152201"/>
              <a:gd name="connsiteY7" fmla="*/ 4268653 h 4290821"/>
              <a:gd name="connsiteX8" fmla="*/ 4376 w 9152201"/>
              <a:gd name="connsiteY8" fmla="*/ 4265541 h 4290821"/>
              <a:gd name="connsiteX9" fmla="*/ 6613 w 9152201"/>
              <a:gd name="connsiteY9" fmla="*/ 718270 h 4290821"/>
              <a:gd name="connsiteX10" fmla="*/ 806 w 9152201"/>
              <a:gd name="connsiteY10" fmla="*/ 0 h 4290821"/>
              <a:gd name="connsiteX0" fmla="*/ 806 w 9152201"/>
              <a:gd name="connsiteY0" fmla="*/ 0 h 4270324"/>
              <a:gd name="connsiteX1" fmla="*/ 9150613 w 9152201"/>
              <a:gd name="connsiteY1" fmla="*/ 9702 h 4270324"/>
              <a:gd name="connsiteX2" fmla="*/ 9150613 w 9152201"/>
              <a:gd name="connsiteY2" fmla="*/ 89 h 4270324"/>
              <a:gd name="connsiteX3" fmla="*/ 9140347 w 9152201"/>
              <a:gd name="connsiteY3" fmla="*/ 3967387 h 4270324"/>
              <a:gd name="connsiteX4" fmla="*/ 1344317 w 9152201"/>
              <a:gd name="connsiteY4" fmla="*/ 3963016 h 4270324"/>
              <a:gd name="connsiteX5" fmla="*/ 1269350 w 9152201"/>
              <a:gd name="connsiteY5" fmla="*/ 4009885 h 4270324"/>
              <a:gd name="connsiteX6" fmla="*/ 1262230 w 9152201"/>
              <a:gd name="connsiteY6" fmla="*/ 4220084 h 4270324"/>
              <a:gd name="connsiteX7" fmla="*/ 1173736 w 9152201"/>
              <a:gd name="connsiteY7" fmla="*/ 4268653 h 4270324"/>
              <a:gd name="connsiteX8" fmla="*/ 4376 w 9152201"/>
              <a:gd name="connsiteY8" fmla="*/ 4265541 h 4270324"/>
              <a:gd name="connsiteX9" fmla="*/ 6613 w 9152201"/>
              <a:gd name="connsiteY9" fmla="*/ 718270 h 4270324"/>
              <a:gd name="connsiteX10" fmla="*/ 806 w 9152201"/>
              <a:gd name="connsiteY10" fmla="*/ 0 h 4270324"/>
              <a:gd name="connsiteX0" fmla="*/ 806 w 9152201"/>
              <a:gd name="connsiteY0" fmla="*/ 0 h 4275702"/>
              <a:gd name="connsiteX1" fmla="*/ 9150613 w 9152201"/>
              <a:gd name="connsiteY1" fmla="*/ 9702 h 4275702"/>
              <a:gd name="connsiteX2" fmla="*/ 9150613 w 9152201"/>
              <a:gd name="connsiteY2" fmla="*/ 89 h 4275702"/>
              <a:gd name="connsiteX3" fmla="*/ 9140347 w 9152201"/>
              <a:gd name="connsiteY3" fmla="*/ 3967387 h 4275702"/>
              <a:gd name="connsiteX4" fmla="*/ 1344317 w 9152201"/>
              <a:gd name="connsiteY4" fmla="*/ 3963016 h 4275702"/>
              <a:gd name="connsiteX5" fmla="*/ 1269350 w 9152201"/>
              <a:gd name="connsiteY5" fmla="*/ 4009885 h 4275702"/>
              <a:gd name="connsiteX6" fmla="*/ 1262230 w 9152201"/>
              <a:gd name="connsiteY6" fmla="*/ 4220084 h 4275702"/>
              <a:gd name="connsiteX7" fmla="*/ 1173736 w 9152201"/>
              <a:gd name="connsiteY7" fmla="*/ 4268653 h 4275702"/>
              <a:gd name="connsiteX8" fmla="*/ 0 w 9152201"/>
              <a:gd name="connsiteY8" fmla="*/ 4275702 h 4275702"/>
              <a:gd name="connsiteX9" fmla="*/ 6613 w 9152201"/>
              <a:gd name="connsiteY9" fmla="*/ 718270 h 4275702"/>
              <a:gd name="connsiteX10" fmla="*/ 806 w 9152201"/>
              <a:gd name="connsiteY10" fmla="*/ 0 h 4275702"/>
              <a:gd name="connsiteX0" fmla="*/ 806 w 9152201"/>
              <a:gd name="connsiteY0" fmla="*/ 0 h 4270324"/>
              <a:gd name="connsiteX1" fmla="*/ 9150613 w 9152201"/>
              <a:gd name="connsiteY1" fmla="*/ 9702 h 4270324"/>
              <a:gd name="connsiteX2" fmla="*/ 9150613 w 9152201"/>
              <a:gd name="connsiteY2" fmla="*/ 89 h 4270324"/>
              <a:gd name="connsiteX3" fmla="*/ 9140347 w 9152201"/>
              <a:gd name="connsiteY3" fmla="*/ 3967387 h 4270324"/>
              <a:gd name="connsiteX4" fmla="*/ 1344317 w 9152201"/>
              <a:gd name="connsiteY4" fmla="*/ 3963016 h 4270324"/>
              <a:gd name="connsiteX5" fmla="*/ 1269350 w 9152201"/>
              <a:gd name="connsiteY5" fmla="*/ 4009885 h 4270324"/>
              <a:gd name="connsiteX6" fmla="*/ 1262230 w 9152201"/>
              <a:gd name="connsiteY6" fmla="*/ 4220084 h 4270324"/>
              <a:gd name="connsiteX7" fmla="*/ 1173736 w 9152201"/>
              <a:gd name="connsiteY7" fmla="*/ 4268653 h 4270324"/>
              <a:gd name="connsiteX8" fmla="*/ 0 w 9152201"/>
              <a:gd name="connsiteY8" fmla="*/ 4265542 h 4270324"/>
              <a:gd name="connsiteX9" fmla="*/ 6613 w 9152201"/>
              <a:gd name="connsiteY9" fmla="*/ 718270 h 4270324"/>
              <a:gd name="connsiteX10" fmla="*/ 806 w 9152201"/>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45123 w 9153007"/>
              <a:gd name="connsiteY4" fmla="*/ 396301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39531 w 9153007"/>
              <a:gd name="connsiteY4" fmla="*/ 3968097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41153 w 9153007"/>
              <a:gd name="connsiteY3" fmla="*/ 3967387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74881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67917"/>
              <a:gd name="connsiteY0" fmla="*/ 0 h 4270324"/>
              <a:gd name="connsiteX1" fmla="*/ 9151419 w 9167917"/>
              <a:gd name="connsiteY1" fmla="*/ 9702 h 4270324"/>
              <a:gd name="connsiteX2" fmla="*/ 9151419 w 9167917"/>
              <a:gd name="connsiteY2" fmla="*/ 89 h 4270324"/>
              <a:gd name="connsiteX3" fmla="*/ 9167917 w 9167917"/>
              <a:gd name="connsiteY3" fmla="*/ 3971134 h 4270324"/>
              <a:gd name="connsiteX4" fmla="*/ 1352489 w 9167917"/>
              <a:gd name="connsiteY4" fmla="*/ 3975946 h 4270324"/>
              <a:gd name="connsiteX5" fmla="*/ 1270156 w 9167917"/>
              <a:gd name="connsiteY5" fmla="*/ 4009885 h 4270324"/>
              <a:gd name="connsiteX6" fmla="*/ 1263036 w 9167917"/>
              <a:gd name="connsiteY6" fmla="*/ 4220084 h 4270324"/>
              <a:gd name="connsiteX7" fmla="*/ 1174542 w 9167917"/>
              <a:gd name="connsiteY7" fmla="*/ 4268653 h 4270324"/>
              <a:gd name="connsiteX8" fmla="*/ 806 w 9167917"/>
              <a:gd name="connsiteY8" fmla="*/ 4265542 h 4270324"/>
              <a:gd name="connsiteX9" fmla="*/ 7419 w 9167917"/>
              <a:gd name="connsiteY9" fmla="*/ 718270 h 4270324"/>
              <a:gd name="connsiteX10" fmla="*/ 806 w 9167917"/>
              <a:gd name="connsiteY10" fmla="*/ 0 h 4270324"/>
              <a:gd name="connsiteX0" fmla="*/ 806 w 9153007"/>
              <a:gd name="connsiteY0" fmla="*/ 0 h 4270324"/>
              <a:gd name="connsiteX1" fmla="*/ 9151419 w 9153007"/>
              <a:gd name="connsiteY1" fmla="*/ 9702 h 4270324"/>
              <a:gd name="connsiteX2" fmla="*/ 9151419 w 9153007"/>
              <a:gd name="connsiteY2" fmla="*/ 89 h 4270324"/>
              <a:gd name="connsiteX3" fmla="*/ 9114309 w 9153007"/>
              <a:gd name="connsiteY3" fmla="*/ 3967387 h 4270324"/>
              <a:gd name="connsiteX4" fmla="*/ 1352489 w 9153007"/>
              <a:gd name="connsiteY4" fmla="*/ 3975946 h 4270324"/>
              <a:gd name="connsiteX5" fmla="*/ 1270156 w 9153007"/>
              <a:gd name="connsiteY5" fmla="*/ 4009885 h 4270324"/>
              <a:gd name="connsiteX6" fmla="*/ 1263036 w 9153007"/>
              <a:gd name="connsiteY6" fmla="*/ 4220084 h 4270324"/>
              <a:gd name="connsiteX7" fmla="*/ 1174542 w 9153007"/>
              <a:gd name="connsiteY7" fmla="*/ 4268653 h 4270324"/>
              <a:gd name="connsiteX8" fmla="*/ 806 w 9153007"/>
              <a:gd name="connsiteY8" fmla="*/ 4265542 h 4270324"/>
              <a:gd name="connsiteX9" fmla="*/ 7419 w 9153007"/>
              <a:gd name="connsiteY9" fmla="*/ 718270 h 4270324"/>
              <a:gd name="connsiteX10" fmla="*/ 806 w 9153007"/>
              <a:gd name="connsiteY10" fmla="*/ 0 h 4270324"/>
              <a:gd name="connsiteX0" fmla="*/ 806 w 9167917"/>
              <a:gd name="connsiteY0" fmla="*/ 0 h 4270324"/>
              <a:gd name="connsiteX1" fmla="*/ 9151419 w 9167917"/>
              <a:gd name="connsiteY1" fmla="*/ 9702 h 4270324"/>
              <a:gd name="connsiteX2" fmla="*/ 9151419 w 9167917"/>
              <a:gd name="connsiteY2" fmla="*/ 89 h 4270324"/>
              <a:gd name="connsiteX3" fmla="*/ 9167917 w 9167917"/>
              <a:gd name="connsiteY3" fmla="*/ 3974881 h 4270324"/>
              <a:gd name="connsiteX4" fmla="*/ 1352489 w 9167917"/>
              <a:gd name="connsiteY4" fmla="*/ 3975946 h 4270324"/>
              <a:gd name="connsiteX5" fmla="*/ 1270156 w 9167917"/>
              <a:gd name="connsiteY5" fmla="*/ 4009885 h 4270324"/>
              <a:gd name="connsiteX6" fmla="*/ 1263036 w 9167917"/>
              <a:gd name="connsiteY6" fmla="*/ 4220084 h 4270324"/>
              <a:gd name="connsiteX7" fmla="*/ 1174542 w 9167917"/>
              <a:gd name="connsiteY7" fmla="*/ 4268653 h 4270324"/>
              <a:gd name="connsiteX8" fmla="*/ 806 w 9167917"/>
              <a:gd name="connsiteY8" fmla="*/ 4265542 h 4270324"/>
              <a:gd name="connsiteX9" fmla="*/ 7419 w 9167917"/>
              <a:gd name="connsiteY9" fmla="*/ 718270 h 4270324"/>
              <a:gd name="connsiteX10" fmla="*/ 806 w 9167917"/>
              <a:gd name="connsiteY10" fmla="*/ 0 h 4270324"/>
              <a:gd name="connsiteX0" fmla="*/ 806 w 9167917"/>
              <a:gd name="connsiteY0" fmla="*/ 0 h 4276230"/>
              <a:gd name="connsiteX1" fmla="*/ 9151419 w 9167917"/>
              <a:gd name="connsiteY1" fmla="*/ 9702 h 4276230"/>
              <a:gd name="connsiteX2" fmla="*/ 9151419 w 9167917"/>
              <a:gd name="connsiteY2" fmla="*/ 89 h 4276230"/>
              <a:gd name="connsiteX3" fmla="*/ 9167917 w 9167917"/>
              <a:gd name="connsiteY3" fmla="*/ 3974881 h 4276230"/>
              <a:gd name="connsiteX4" fmla="*/ 1352489 w 9167917"/>
              <a:gd name="connsiteY4" fmla="*/ 3975946 h 4276230"/>
              <a:gd name="connsiteX5" fmla="*/ 1270156 w 9167917"/>
              <a:gd name="connsiteY5" fmla="*/ 4009885 h 4276230"/>
              <a:gd name="connsiteX6" fmla="*/ 1263036 w 9167917"/>
              <a:gd name="connsiteY6" fmla="*/ 4220084 h 4276230"/>
              <a:gd name="connsiteX7" fmla="*/ 1174542 w 9167917"/>
              <a:gd name="connsiteY7" fmla="*/ 4268653 h 4276230"/>
              <a:gd name="connsiteX8" fmla="*/ 806 w 9167917"/>
              <a:gd name="connsiteY8" fmla="*/ 4265543 h 4276230"/>
              <a:gd name="connsiteX9" fmla="*/ 7419 w 9167917"/>
              <a:gd name="connsiteY9" fmla="*/ 718270 h 4276230"/>
              <a:gd name="connsiteX10" fmla="*/ 806 w 9167917"/>
              <a:gd name="connsiteY10" fmla="*/ 0 h 4276230"/>
              <a:gd name="connsiteX0" fmla="*/ 806 w 9167917"/>
              <a:gd name="connsiteY0" fmla="*/ 0 h 4268653"/>
              <a:gd name="connsiteX1" fmla="*/ 9151419 w 9167917"/>
              <a:gd name="connsiteY1" fmla="*/ 9702 h 4268653"/>
              <a:gd name="connsiteX2" fmla="*/ 9151419 w 9167917"/>
              <a:gd name="connsiteY2" fmla="*/ 89 h 4268653"/>
              <a:gd name="connsiteX3" fmla="*/ 9167917 w 9167917"/>
              <a:gd name="connsiteY3" fmla="*/ 3974881 h 4268653"/>
              <a:gd name="connsiteX4" fmla="*/ 1352489 w 9167917"/>
              <a:gd name="connsiteY4" fmla="*/ 3975946 h 4268653"/>
              <a:gd name="connsiteX5" fmla="*/ 1270156 w 9167917"/>
              <a:gd name="connsiteY5" fmla="*/ 4009885 h 4268653"/>
              <a:gd name="connsiteX6" fmla="*/ 1263036 w 9167917"/>
              <a:gd name="connsiteY6" fmla="*/ 4220084 h 4268653"/>
              <a:gd name="connsiteX7" fmla="*/ 1174542 w 9167917"/>
              <a:gd name="connsiteY7" fmla="*/ 4268653 h 4268653"/>
              <a:gd name="connsiteX8" fmla="*/ 806 w 9167917"/>
              <a:gd name="connsiteY8" fmla="*/ 4250555 h 4268653"/>
              <a:gd name="connsiteX9" fmla="*/ 7419 w 9167917"/>
              <a:gd name="connsiteY9" fmla="*/ 718270 h 4268653"/>
              <a:gd name="connsiteX10" fmla="*/ 806 w 9167917"/>
              <a:gd name="connsiteY10" fmla="*/ 0 h 4268653"/>
              <a:gd name="connsiteX0" fmla="*/ 90722 w 9257833"/>
              <a:gd name="connsiteY0" fmla="*/ 0 h 4268653"/>
              <a:gd name="connsiteX1" fmla="*/ 9241335 w 9257833"/>
              <a:gd name="connsiteY1" fmla="*/ 9702 h 4268653"/>
              <a:gd name="connsiteX2" fmla="*/ 9241335 w 9257833"/>
              <a:gd name="connsiteY2" fmla="*/ 89 h 4268653"/>
              <a:gd name="connsiteX3" fmla="*/ 9257833 w 9257833"/>
              <a:gd name="connsiteY3" fmla="*/ 3974881 h 4268653"/>
              <a:gd name="connsiteX4" fmla="*/ 1442405 w 9257833"/>
              <a:gd name="connsiteY4" fmla="*/ 3975946 h 4268653"/>
              <a:gd name="connsiteX5" fmla="*/ 1360072 w 9257833"/>
              <a:gd name="connsiteY5" fmla="*/ 4009885 h 4268653"/>
              <a:gd name="connsiteX6" fmla="*/ 1352952 w 9257833"/>
              <a:gd name="connsiteY6" fmla="*/ 4220084 h 4268653"/>
              <a:gd name="connsiteX7" fmla="*/ 1264458 w 9257833"/>
              <a:gd name="connsiteY7" fmla="*/ 4268653 h 4268653"/>
              <a:gd name="connsiteX8" fmla="*/ 0 w 9257833"/>
              <a:gd name="connsiteY8" fmla="*/ 4246809 h 4268653"/>
              <a:gd name="connsiteX9" fmla="*/ 97335 w 9257833"/>
              <a:gd name="connsiteY9" fmla="*/ 718270 h 4268653"/>
              <a:gd name="connsiteX10" fmla="*/ 90722 w 9257833"/>
              <a:gd name="connsiteY10" fmla="*/ 0 h 4268653"/>
              <a:gd name="connsiteX0" fmla="*/ 806 w 9167917"/>
              <a:gd name="connsiteY0" fmla="*/ 0 h 4268653"/>
              <a:gd name="connsiteX1" fmla="*/ 9151419 w 9167917"/>
              <a:gd name="connsiteY1" fmla="*/ 9702 h 4268653"/>
              <a:gd name="connsiteX2" fmla="*/ 9151419 w 9167917"/>
              <a:gd name="connsiteY2" fmla="*/ 89 h 4268653"/>
              <a:gd name="connsiteX3" fmla="*/ 9167917 w 9167917"/>
              <a:gd name="connsiteY3" fmla="*/ 3974881 h 4268653"/>
              <a:gd name="connsiteX4" fmla="*/ 1352489 w 9167917"/>
              <a:gd name="connsiteY4" fmla="*/ 3975946 h 4268653"/>
              <a:gd name="connsiteX5" fmla="*/ 1270156 w 9167917"/>
              <a:gd name="connsiteY5" fmla="*/ 4009885 h 4268653"/>
              <a:gd name="connsiteX6" fmla="*/ 1263036 w 9167917"/>
              <a:gd name="connsiteY6" fmla="*/ 4220084 h 4268653"/>
              <a:gd name="connsiteX7" fmla="*/ 1174542 w 9167917"/>
              <a:gd name="connsiteY7" fmla="*/ 4268653 h 4268653"/>
              <a:gd name="connsiteX8" fmla="*/ 807 w 9167917"/>
              <a:gd name="connsiteY8" fmla="*/ 4261796 h 4268653"/>
              <a:gd name="connsiteX9" fmla="*/ 7419 w 9167917"/>
              <a:gd name="connsiteY9" fmla="*/ 718270 h 4268653"/>
              <a:gd name="connsiteX10" fmla="*/ 806 w 9167917"/>
              <a:gd name="connsiteY10" fmla="*/ 0 h 4268653"/>
              <a:gd name="connsiteX0" fmla="*/ 70102 w 9237213"/>
              <a:gd name="connsiteY0" fmla="*/ 0 h 4273036"/>
              <a:gd name="connsiteX1" fmla="*/ 9220715 w 9237213"/>
              <a:gd name="connsiteY1" fmla="*/ 9702 h 4273036"/>
              <a:gd name="connsiteX2" fmla="*/ 9220715 w 9237213"/>
              <a:gd name="connsiteY2" fmla="*/ 89 h 4273036"/>
              <a:gd name="connsiteX3" fmla="*/ 9237213 w 9237213"/>
              <a:gd name="connsiteY3" fmla="*/ 3974881 h 4273036"/>
              <a:gd name="connsiteX4" fmla="*/ 1421785 w 9237213"/>
              <a:gd name="connsiteY4" fmla="*/ 3975946 h 4273036"/>
              <a:gd name="connsiteX5" fmla="*/ 1339452 w 9237213"/>
              <a:gd name="connsiteY5" fmla="*/ 4009885 h 4273036"/>
              <a:gd name="connsiteX6" fmla="*/ 1332332 w 9237213"/>
              <a:gd name="connsiteY6" fmla="*/ 4220084 h 4273036"/>
              <a:gd name="connsiteX7" fmla="*/ 1243838 w 9237213"/>
              <a:gd name="connsiteY7" fmla="*/ 4268653 h 4273036"/>
              <a:gd name="connsiteX8" fmla="*/ 0 w 9237213"/>
              <a:gd name="connsiteY8" fmla="*/ 4273036 h 4273036"/>
              <a:gd name="connsiteX9" fmla="*/ 76715 w 9237213"/>
              <a:gd name="connsiteY9" fmla="*/ 718270 h 4273036"/>
              <a:gd name="connsiteX10" fmla="*/ 70102 w 9237213"/>
              <a:gd name="connsiteY10" fmla="*/ 0 h 4273036"/>
              <a:gd name="connsiteX0" fmla="*/ 53607 w 9220718"/>
              <a:gd name="connsiteY0" fmla="*/ 0 h 4268653"/>
              <a:gd name="connsiteX1" fmla="*/ 9204220 w 9220718"/>
              <a:gd name="connsiteY1" fmla="*/ 9702 h 4268653"/>
              <a:gd name="connsiteX2" fmla="*/ 9204220 w 9220718"/>
              <a:gd name="connsiteY2" fmla="*/ 89 h 4268653"/>
              <a:gd name="connsiteX3" fmla="*/ 9220718 w 9220718"/>
              <a:gd name="connsiteY3" fmla="*/ 3974881 h 4268653"/>
              <a:gd name="connsiteX4" fmla="*/ 1405290 w 9220718"/>
              <a:gd name="connsiteY4" fmla="*/ 3975946 h 4268653"/>
              <a:gd name="connsiteX5" fmla="*/ 1322957 w 9220718"/>
              <a:gd name="connsiteY5" fmla="*/ 4009885 h 4268653"/>
              <a:gd name="connsiteX6" fmla="*/ 1315837 w 9220718"/>
              <a:gd name="connsiteY6" fmla="*/ 4220084 h 4268653"/>
              <a:gd name="connsiteX7" fmla="*/ 1227343 w 9220718"/>
              <a:gd name="connsiteY7" fmla="*/ 4268653 h 4268653"/>
              <a:gd name="connsiteX8" fmla="*/ 0 w 9220718"/>
              <a:gd name="connsiteY8" fmla="*/ 4265542 h 4268653"/>
              <a:gd name="connsiteX9" fmla="*/ 60220 w 9220718"/>
              <a:gd name="connsiteY9" fmla="*/ 718270 h 4268653"/>
              <a:gd name="connsiteX10" fmla="*/ 53607 w 9220718"/>
              <a:gd name="connsiteY10" fmla="*/ 0 h 4268653"/>
              <a:gd name="connsiteX0" fmla="*/ 53607 w 9220718"/>
              <a:gd name="connsiteY0" fmla="*/ 0 h 4271069"/>
              <a:gd name="connsiteX1" fmla="*/ 9204220 w 9220718"/>
              <a:gd name="connsiteY1" fmla="*/ 9702 h 4271069"/>
              <a:gd name="connsiteX2" fmla="*/ 9204220 w 9220718"/>
              <a:gd name="connsiteY2" fmla="*/ 89 h 4271069"/>
              <a:gd name="connsiteX3" fmla="*/ 9220718 w 9220718"/>
              <a:gd name="connsiteY3" fmla="*/ 3974881 h 4271069"/>
              <a:gd name="connsiteX4" fmla="*/ 1405290 w 9220718"/>
              <a:gd name="connsiteY4" fmla="*/ 3975946 h 4271069"/>
              <a:gd name="connsiteX5" fmla="*/ 1322957 w 9220718"/>
              <a:gd name="connsiteY5" fmla="*/ 4009885 h 4271069"/>
              <a:gd name="connsiteX6" fmla="*/ 1315837 w 9220718"/>
              <a:gd name="connsiteY6" fmla="*/ 4220084 h 4271069"/>
              <a:gd name="connsiteX7" fmla="*/ 1227343 w 9220718"/>
              <a:gd name="connsiteY7" fmla="*/ 4268653 h 4271069"/>
              <a:gd name="connsiteX8" fmla="*/ 0 w 9220718"/>
              <a:gd name="connsiteY8" fmla="*/ 4265542 h 4271069"/>
              <a:gd name="connsiteX9" fmla="*/ 60220 w 9220718"/>
              <a:gd name="connsiteY9" fmla="*/ 718270 h 4271069"/>
              <a:gd name="connsiteX10" fmla="*/ 53607 w 9220718"/>
              <a:gd name="connsiteY10" fmla="*/ 0 h 4271069"/>
              <a:gd name="connsiteX0" fmla="*/ 53607 w 9220718"/>
              <a:gd name="connsiteY0" fmla="*/ 0 h 4271069"/>
              <a:gd name="connsiteX1" fmla="*/ 9204220 w 9220718"/>
              <a:gd name="connsiteY1" fmla="*/ 9702 h 4271069"/>
              <a:gd name="connsiteX2" fmla="*/ 9204220 w 9220718"/>
              <a:gd name="connsiteY2" fmla="*/ 89 h 4271069"/>
              <a:gd name="connsiteX3" fmla="*/ 9220718 w 9220718"/>
              <a:gd name="connsiteY3" fmla="*/ 3974881 h 4271069"/>
              <a:gd name="connsiteX4" fmla="*/ 1405290 w 9220718"/>
              <a:gd name="connsiteY4" fmla="*/ 3975946 h 4271069"/>
              <a:gd name="connsiteX5" fmla="*/ 1322957 w 9220718"/>
              <a:gd name="connsiteY5" fmla="*/ 4009885 h 4271069"/>
              <a:gd name="connsiteX6" fmla="*/ 1315837 w 9220718"/>
              <a:gd name="connsiteY6" fmla="*/ 4220084 h 4271069"/>
              <a:gd name="connsiteX7" fmla="*/ 1206724 w 9220718"/>
              <a:gd name="connsiteY7" fmla="*/ 4268653 h 4271069"/>
              <a:gd name="connsiteX8" fmla="*/ 0 w 9220718"/>
              <a:gd name="connsiteY8" fmla="*/ 4265542 h 4271069"/>
              <a:gd name="connsiteX9" fmla="*/ 60220 w 9220718"/>
              <a:gd name="connsiteY9" fmla="*/ 718270 h 4271069"/>
              <a:gd name="connsiteX10" fmla="*/ 53607 w 9220718"/>
              <a:gd name="connsiteY10" fmla="*/ 0 h 4271069"/>
              <a:gd name="connsiteX0" fmla="*/ 53607 w 9220718"/>
              <a:gd name="connsiteY0" fmla="*/ 0 h 4271069"/>
              <a:gd name="connsiteX1" fmla="*/ 9204220 w 9220718"/>
              <a:gd name="connsiteY1" fmla="*/ 9702 h 4271069"/>
              <a:gd name="connsiteX2" fmla="*/ 9204220 w 9220718"/>
              <a:gd name="connsiteY2" fmla="*/ 89 h 4271069"/>
              <a:gd name="connsiteX3" fmla="*/ 9220718 w 9220718"/>
              <a:gd name="connsiteY3" fmla="*/ 3974881 h 4271069"/>
              <a:gd name="connsiteX4" fmla="*/ 1405290 w 9220718"/>
              <a:gd name="connsiteY4" fmla="*/ 3975946 h 4271069"/>
              <a:gd name="connsiteX5" fmla="*/ 1322957 w 9220718"/>
              <a:gd name="connsiteY5" fmla="*/ 4009885 h 4271069"/>
              <a:gd name="connsiteX6" fmla="*/ 1315837 w 9220718"/>
              <a:gd name="connsiteY6" fmla="*/ 4220084 h 4271069"/>
              <a:gd name="connsiteX7" fmla="*/ 1177857 w 9220718"/>
              <a:gd name="connsiteY7" fmla="*/ 4268653 h 4271069"/>
              <a:gd name="connsiteX8" fmla="*/ 0 w 9220718"/>
              <a:gd name="connsiteY8" fmla="*/ 4265542 h 4271069"/>
              <a:gd name="connsiteX9" fmla="*/ 60220 w 9220718"/>
              <a:gd name="connsiteY9" fmla="*/ 718270 h 4271069"/>
              <a:gd name="connsiteX10" fmla="*/ 53607 w 9220718"/>
              <a:gd name="connsiteY10" fmla="*/ 0 h 4271069"/>
              <a:gd name="connsiteX0" fmla="*/ 53607 w 9220718"/>
              <a:gd name="connsiteY0" fmla="*/ 0 h 4271069"/>
              <a:gd name="connsiteX1" fmla="*/ 9204220 w 9220718"/>
              <a:gd name="connsiteY1" fmla="*/ 9702 h 4271069"/>
              <a:gd name="connsiteX2" fmla="*/ 9204220 w 9220718"/>
              <a:gd name="connsiteY2" fmla="*/ 89 h 4271069"/>
              <a:gd name="connsiteX3" fmla="*/ 9220718 w 9220718"/>
              <a:gd name="connsiteY3" fmla="*/ 3974881 h 4271069"/>
              <a:gd name="connsiteX4" fmla="*/ 1405290 w 9220718"/>
              <a:gd name="connsiteY4" fmla="*/ 3975946 h 4271069"/>
              <a:gd name="connsiteX5" fmla="*/ 1322957 w 9220718"/>
              <a:gd name="connsiteY5" fmla="*/ 4009885 h 4271069"/>
              <a:gd name="connsiteX6" fmla="*/ 1315837 w 9220718"/>
              <a:gd name="connsiteY6" fmla="*/ 4220084 h 4271069"/>
              <a:gd name="connsiteX7" fmla="*/ 1210847 w 9220718"/>
              <a:gd name="connsiteY7" fmla="*/ 4268653 h 4271069"/>
              <a:gd name="connsiteX8" fmla="*/ 0 w 9220718"/>
              <a:gd name="connsiteY8" fmla="*/ 4265542 h 4271069"/>
              <a:gd name="connsiteX9" fmla="*/ 60220 w 9220718"/>
              <a:gd name="connsiteY9" fmla="*/ 718270 h 4271069"/>
              <a:gd name="connsiteX10" fmla="*/ 53607 w 9220718"/>
              <a:gd name="connsiteY10" fmla="*/ 0 h 4271069"/>
              <a:gd name="connsiteX0" fmla="*/ 53608 w 9220718"/>
              <a:gd name="connsiteY0" fmla="*/ 0 h 4271068"/>
              <a:gd name="connsiteX1" fmla="*/ 9204220 w 9220718"/>
              <a:gd name="connsiteY1" fmla="*/ 9701 h 4271068"/>
              <a:gd name="connsiteX2" fmla="*/ 9204220 w 9220718"/>
              <a:gd name="connsiteY2" fmla="*/ 88 h 4271068"/>
              <a:gd name="connsiteX3" fmla="*/ 9220718 w 9220718"/>
              <a:gd name="connsiteY3" fmla="*/ 3974880 h 4271068"/>
              <a:gd name="connsiteX4" fmla="*/ 1405290 w 9220718"/>
              <a:gd name="connsiteY4" fmla="*/ 3975945 h 4271068"/>
              <a:gd name="connsiteX5" fmla="*/ 1322957 w 9220718"/>
              <a:gd name="connsiteY5" fmla="*/ 4009884 h 4271068"/>
              <a:gd name="connsiteX6" fmla="*/ 1315837 w 9220718"/>
              <a:gd name="connsiteY6" fmla="*/ 4220083 h 4271068"/>
              <a:gd name="connsiteX7" fmla="*/ 1210847 w 9220718"/>
              <a:gd name="connsiteY7" fmla="*/ 4268652 h 4271068"/>
              <a:gd name="connsiteX8" fmla="*/ 0 w 9220718"/>
              <a:gd name="connsiteY8" fmla="*/ 4265541 h 4271068"/>
              <a:gd name="connsiteX9" fmla="*/ 60220 w 9220718"/>
              <a:gd name="connsiteY9" fmla="*/ 718269 h 4271068"/>
              <a:gd name="connsiteX10" fmla="*/ 53608 w 9220718"/>
              <a:gd name="connsiteY10" fmla="*/ 0 h 4271068"/>
              <a:gd name="connsiteX0" fmla="*/ 92467 w 9259577"/>
              <a:gd name="connsiteY0" fmla="*/ 0 h 4271068"/>
              <a:gd name="connsiteX1" fmla="*/ 9243079 w 9259577"/>
              <a:gd name="connsiteY1" fmla="*/ 9701 h 4271068"/>
              <a:gd name="connsiteX2" fmla="*/ 9243079 w 9259577"/>
              <a:gd name="connsiteY2" fmla="*/ 88 h 4271068"/>
              <a:gd name="connsiteX3" fmla="*/ 9259577 w 9259577"/>
              <a:gd name="connsiteY3" fmla="*/ 3974880 h 4271068"/>
              <a:gd name="connsiteX4" fmla="*/ 1444149 w 9259577"/>
              <a:gd name="connsiteY4" fmla="*/ 3975945 h 4271068"/>
              <a:gd name="connsiteX5" fmla="*/ 1361816 w 9259577"/>
              <a:gd name="connsiteY5" fmla="*/ 4009884 h 4271068"/>
              <a:gd name="connsiteX6" fmla="*/ 1354696 w 9259577"/>
              <a:gd name="connsiteY6" fmla="*/ 4220083 h 4271068"/>
              <a:gd name="connsiteX7" fmla="*/ 1249706 w 9259577"/>
              <a:gd name="connsiteY7" fmla="*/ 4268652 h 4271068"/>
              <a:gd name="connsiteX8" fmla="*/ 38859 w 9259577"/>
              <a:gd name="connsiteY8" fmla="*/ 4265541 h 4271068"/>
              <a:gd name="connsiteX9" fmla="*/ 4233 w 9259577"/>
              <a:gd name="connsiteY9" fmla="*/ 718269 h 4271068"/>
              <a:gd name="connsiteX10" fmla="*/ 92467 w 9259577"/>
              <a:gd name="connsiteY10" fmla="*/ 0 h 4271068"/>
              <a:gd name="connsiteX0" fmla="*/ 1534037 w 10701147"/>
              <a:gd name="connsiteY0" fmla="*/ 0 h 4271068"/>
              <a:gd name="connsiteX1" fmla="*/ 10684649 w 10701147"/>
              <a:gd name="connsiteY1" fmla="*/ 9701 h 4271068"/>
              <a:gd name="connsiteX2" fmla="*/ 10684649 w 10701147"/>
              <a:gd name="connsiteY2" fmla="*/ 88 h 4271068"/>
              <a:gd name="connsiteX3" fmla="*/ 10701147 w 10701147"/>
              <a:gd name="connsiteY3" fmla="*/ 3974880 h 4271068"/>
              <a:gd name="connsiteX4" fmla="*/ 2885719 w 10701147"/>
              <a:gd name="connsiteY4" fmla="*/ 3975945 h 4271068"/>
              <a:gd name="connsiteX5" fmla="*/ 2803386 w 10701147"/>
              <a:gd name="connsiteY5" fmla="*/ 4009884 h 4271068"/>
              <a:gd name="connsiteX6" fmla="*/ 2796266 w 10701147"/>
              <a:gd name="connsiteY6" fmla="*/ 4220083 h 4271068"/>
              <a:gd name="connsiteX7" fmla="*/ 2691276 w 10701147"/>
              <a:gd name="connsiteY7" fmla="*/ 4268652 h 4271068"/>
              <a:gd name="connsiteX8" fmla="*/ 1480429 w 10701147"/>
              <a:gd name="connsiteY8" fmla="*/ 4265541 h 4271068"/>
              <a:gd name="connsiteX9" fmla="*/ 1534037 w 10701147"/>
              <a:gd name="connsiteY9" fmla="*/ 0 h 4271068"/>
              <a:gd name="connsiteX0" fmla="*/ 1534037 w 10701147"/>
              <a:gd name="connsiteY0" fmla="*/ 0 h 4271068"/>
              <a:gd name="connsiteX1" fmla="*/ 10684649 w 10701147"/>
              <a:gd name="connsiteY1" fmla="*/ 9701 h 4271068"/>
              <a:gd name="connsiteX2" fmla="*/ 10684649 w 10701147"/>
              <a:gd name="connsiteY2" fmla="*/ 88 h 4271068"/>
              <a:gd name="connsiteX3" fmla="*/ 10701147 w 10701147"/>
              <a:gd name="connsiteY3" fmla="*/ 3974880 h 4271068"/>
              <a:gd name="connsiteX4" fmla="*/ 2885719 w 10701147"/>
              <a:gd name="connsiteY4" fmla="*/ 3975945 h 4271068"/>
              <a:gd name="connsiteX5" fmla="*/ 2803386 w 10701147"/>
              <a:gd name="connsiteY5" fmla="*/ 4009884 h 4271068"/>
              <a:gd name="connsiteX6" fmla="*/ 2796266 w 10701147"/>
              <a:gd name="connsiteY6" fmla="*/ 4220083 h 4271068"/>
              <a:gd name="connsiteX7" fmla="*/ 2691276 w 10701147"/>
              <a:gd name="connsiteY7" fmla="*/ 4268652 h 4271068"/>
              <a:gd name="connsiteX8" fmla="*/ 1480429 w 10701147"/>
              <a:gd name="connsiteY8" fmla="*/ 4265541 h 4271068"/>
              <a:gd name="connsiteX9" fmla="*/ 1534037 w 10701147"/>
              <a:gd name="connsiteY9" fmla="*/ 0 h 4271068"/>
              <a:gd name="connsiteX0" fmla="*/ 246481 w 9413591"/>
              <a:gd name="connsiteY0" fmla="*/ 0 h 4271068"/>
              <a:gd name="connsiteX1" fmla="*/ 9397093 w 9413591"/>
              <a:gd name="connsiteY1" fmla="*/ 9701 h 4271068"/>
              <a:gd name="connsiteX2" fmla="*/ 9397093 w 9413591"/>
              <a:gd name="connsiteY2" fmla="*/ 88 h 4271068"/>
              <a:gd name="connsiteX3" fmla="*/ 9413591 w 9413591"/>
              <a:gd name="connsiteY3" fmla="*/ 3974880 h 4271068"/>
              <a:gd name="connsiteX4" fmla="*/ 1598163 w 9413591"/>
              <a:gd name="connsiteY4" fmla="*/ 3975945 h 4271068"/>
              <a:gd name="connsiteX5" fmla="*/ 1515830 w 9413591"/>
              <a:gd name="connsiteY5" fmla="*/ 4009884 h 4271068"/>
              <a:gd name="connsiteX6" fmla="*/ 1508710 w 9413591"/>
              <a:gd name="connsiteY6" fmla="*/ 4220083 h 4271068"/>
              <a:gd name="connsiteX7" fmla="*/ 1403720 w 9413591"/>
              <a:gd name="connsiteY7" fmla="*/ 4268652 h 4271068"/>
              <a:gd name="connsiteX8" fmla="*/ 192873 w 9413591"/>
              <a:gd name="connsiteY8" fmla="*/ 4265541 h 4271068"/>
              <a:gd name="connsiteX9" fmla="*/ 246481 w 9413591"/>
              <a:gd name="connsiteY9" fmla="*/ 0 h 4271068"/>
              <a:gd name="connsiteX0" fmla="*/ 64211 w 9231321"/>
              <a:gd name="connsiteY0" fmla="*/ 0 h 4271068"/>
              <a:gd name="connsiteX1" fmla="*/ 9214823 w 9231321"/>
              <a:gd name="connsiteY1" fmla="*/ 9701 h 4271068"/>
              <a:gd name="connsiteX2" fmla="*/ 9214823 w 9231321"/>
              <a:gd name="connsiteY2" fmla="*/ 88 h 4271068"/>
              <a:gd name="connsiteX3" fmla="*/ 9231321 w 9231321"/>
              <a:gd name="connsiteY3" fmla="*/ 3974880 h 4271068"/>
              <a:gd name="connsiteX4" fmla="*/ 1415893 w 9231321"/>
              <a:gd name="connsiteY4" fmla="*/ 3975945 h 4271068"/>
              <a:gd name="connsiteX5" fmla="*/ 1333560 w 9231321"/>
              <a:gd name="connsiteY5" fmla="*/ 4009884 h 4271068"/>
              <a:gd name="connsiteX6" fmla="*/ 1326440 w 9231321"/>
              <a:gd name="connsiteY6" fmla="*/ 4220083 h 4271068"/>
              <a:gd name="connsiteX7" fmla="*/ 1221450 w 9231321"/>
              <a:gd name="connsiteY7" fmla="*/ 4268652 h 4271068"/>
              <a:gd name="connsiteX8" fmla="*/ 10603 w 9231321"/>
              <a:gd name="connsiteY8" fmla="*/ 4265541 h 4271068"/>
              <a:gd name="connsiteX9" fmla="*/ 64211 w 9231321"/>
              <a:gd name="connsiteY9" fmla="*/ 0 h 4271068"/>
              <a:gd name="connsiteX0" fmla="*/ 10604 w 9177714"/>
              <a:gd name="connsiteY0" fmla="*/ 0 h 4276228"/>
              <a:gd name="connsiteX1" fmla="*/ 9161216 w 9177714"/>
              <a:gd name="connsiteY1" fmla="*/ 9701 h 4276228"/>
              <a:gd name="connsiteX2" fmla="*/ 9161216 w 9177714"/>
              <a:gd name="connsiteY2" fmla="*/ 88 h 4276228"/>
              <a:gd name="connsiteX3" fmla="*/ 9177714 w 9177714"/>
              <a:gd name="connsiteY3" fmla="*/ 3974880 h 4276228"/>
              <a:gd name="connsiteX4" fmla="*/ 1362286 w 9177714"/>
              <a:gd name="connsiteY4" fmla="*/ 3975945 h 4276228"/>
              <a:gd name="connsiteX5" fmla="*/ 1279953 w 9177714"/>
              <a:gd name="connsiteY5" fmla="*/ 4009884 h 4276228"/>
              <a:gd name="connsiteX6" fmla="*/ 1272833 w 9177714"/>
              <a:gd name="connsiteY6" fmla="*/ 4220083 h 4276228"/>
              <a:gd name="connsiteX7" fmla="*/ 1167843 w 9177714"/>
              <a:gd name="connsiteY7" fmla="*/ 4268652 h 4276228"/>
              <a:gd name="connsiteX8" fmla="*/ 10603 w 9177714"/>
              <a:gd name="connsiteY8" fmla="*/ 4265541 h 4276228"/>
              <a:gd name="connsiteX9" fmla="*/ 10604 w 9177714"/>
              <a:gd name="connsiteY9" fmla="*/ 0 h 4276228"/>
              <a:gd name="connsiteX0" fmla="*/ 10604 w 9177714"/>
              <a:gd name="connsiteY0" fmla="*/ 0 h 4268609"/>
              <a:gd name="connsiteX1" fmla="*/ 9161216 w 9177714"/>
              <a:gd name="connsiteY1" fmla="*/ 9701 h 4268609"/>
              <a:gd name="connsiteX2" fmla="*/ 9161216 w 9177714"/>
              <a:gd name="connsiteY2" fmla="*/ 88 h 4268609"/>
              <a:gd name="connsiteX3" fmla="*/ 9177714 w 9177714"/>
              <a:gd name="connsiteY3" fmla="*/ 3974880 h 4268609"/>
              <a:gd name="connsiteX4" fmla="*/ 1362286 w 9177714"/>
              <a:gd name="connsiteY4" fmla="*/ 3975945 h 4268609"/>
              <a:gd name="connsiteX5" fmla="*/ 1279953 w 9177714"/>
              <a:gd name="connsiteY5" fmla="*/ 4009884 h 4268609"/>
              <a:gd name="connsiteX6" fmla="*/ 1272833 w 9177714"/>
              <a:gd name="connsiteY6" fmla="*/ 4220083 h 4268609"/>
              <a:gd name="connsiteX7" fmla="*/ 1206981 w 9177714"/>
              <a:gd name="connsiteY7" fmla="*/ 4261033 h 4268609"/>
              <a:gd name="connsiteX8" fmla="*/ 10603 w 9177714"/>
              <a:gd name="connsiteY8" fmla="*/ 4265541 h 4268609"/>
              <a:gd name="connsiteX9" fmla="*/ 10604 w 9177714"/>
              <a:gd name="connsiteY9" fmla="*/ 0 h 4268609"/>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220083 h 4265541"/>
              <a:gd name="connsiteX7" fmla="*/ 1206981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220083 h 4265541"/>
              <a:gd name="connsiteX7" fmla="*/ 1206981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197223 h 4265541"/>
              <a:gd name="connsiteX7" fmla="*/ 1206981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197223 h 4265541"/>
              <a:gd name="connsiteX7" fmla="*/ 1206981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5541"/>
              <a:gd name="connsiteX1" fmla="*/ 9161216 w 9177714"/>
              <a:gd name="connsiteY1" fmla="*/ 9701 h 4265541"/>
              <a:gd name="connsiteX2" fmla="*/ 9161216 w 9177714"/>
              <a:gd name="connsiteY2" fmla="*/ 88 h 4265541"/>
              <a:gd name="connsiteX3" fmla="*/ 9177714 w 9177714"/>
              <a:gd name="connsiteY3" fmla="*/ 3974880 h 4265541"/>
              <a:gd name="connsiteX4" fmla="*/ 1362286 w 9177714"/>
              <a:gd name="connsiteY4" fmla="*/ 3975945 h 4265541"/>
              <a:gd name="connsiteX5" fmla="*/ 1279953 w 9177714"/>
              <a:gd name="connsiteY5" fmla="*/ 4009884 h 4265541"/>
              <a:gd name="connsiteX6" fmla="*/ 1272833 w 9177714"/>
              <a:gd name="connsiteY6" fmla="*/ 4197223 h 4265541"/>
              <a:gd name="connsiteX7" fmla="*/ 1184616 w 9177714"/>
              <a:gd name="connsiteY7" fmla="*/ 4261033 h 4265541"/>
              <a:gd name="connsiteX8" fmla="*/ 10603 w 9177714"/>
              <a:gd name="connsiteY8" fmla="*/ 4265541 h 4265541"/>
              <a:gd name="connsiteX9" fmla="*/ 10604 w 9177714"/>
              <a:gd name="connsiteY9" fmla="*/ 0 h 4265541"/>
              <a:gd name="connsiteX0" fmla="*/ 10604 w 9177714"/>
              <a:gd name="connsiteY0" fmla="*/ 0 h 4268698"/>
              <a:gd name="connsiteX1" fmla="*/ 9161216 w 9177714"/>
              <a:gd name="connsiteY1" fmla="*/ 9701 h 4268698"/>
              <a:gd name="connsiteX2" fmla="*/ 9161216 w 9177714"/>
              <a:gd name="connsiteY2" fmla="*/ 88 h 4268698"/>
              <a:gd name="connsiteX3" fmla="*/ 9177714 w 9177714"/>
              <a:gd name="connsiteY3" fmla="*/ 3974880 h 4268698"/>
              <a:gd name="connsiteX4" fmla="*/ 1362286 w 9177714"/>
              <a:gd name="connsiteY4" fmla="*/ 3975945 h 4268698"/>
              <a:gd name="connsiteX5" fmla="*/ 1279953 w 9177714"/>
              <a:gd name="connsiteY5" fmla="*/ 4009884 h 4268698"/>
              <a:gd name="connsiteX6" fmla="*/ 1272833 w 9177714"/>
              <a:gd name="connsiteY6" fmla="*/ 4197223 h 4268698"/>
              <a:gd name="connsiteX7" fmla="*/ 1173434 w 9177714"/>
              <a:gd name="connsiteY7" fmla="*/ 4266113 h 4268698"/>
              <a:gd name="connsiteX8" fmla="*/ 10603 w 9177714"/>
              <a:gd name="connsiteY8" fmla="*/ 4265541 h 4268698"/>
              <a:gd name="connsiteX9" fmla="*/ 10604 w 9177714"/>
              <a:gd name="connsiteY9" fmla="*/ 0 h 426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77714" h="4268698">
                <a:moveTo>
                  <a:pt x="10604" y="0"/>
                </a:moveTo>
                <a:lnTo>
                  <a:pt x="9161216" y="9701"/>
                </a:lnTo>
                <a:lnTo>
                  <a:pt x="9161216" y="88"/>
                </a:lnTo>
                <a:cubicBezTo>
                  <a:pt x="9162804" y="1317689"/>
                  <a:pt x="9176126" y="2657279"/>
                  <a:pt x="9177714" y="3974880"/>
                </a:cubicBezTo>
                <a:lnTo>
                  <a:pt x="1362286" y="3975945"/>
                </a:lnTo>
                <a:cubicBezTo>
                  <a:pt x="1324129" y="3980616"/>
                  <a:pt x="1294862" y="3973004"/>
                  <a:pt x="1279953" y="4009884"/>
                </a:cubicBezTo>
                <a:cubicBezTo>
                  <a:pt x="1265044" y="4046764"/>
                  <a:pt x="1276941" y="4145761"/>
                  <a:pt x="1272833" y="4197223"/>
                </a:cubicBezTo>
                <a:cubicBezTo>
                  <a:pt x="1272365" y="4244226"/>
                  <a:pt x="1221664" y="4268698"/>
                  <a:pt x="1173434" y="4266113"/>
                </a:cubicBezTo>
                <a:lnTo>
                  <a:pt x="10603" y="4265541"/>
                </a:lnTo>
                <a:cubicBezTo>
                  <a:pt x="0" y="3520977"/>
                  <a:pt x="7635" y="788799"/>
                  <a:pt x="10604" y="0"/>
                </a:cubicBezTo>
                <a:close/>
              </a:path>
            </a:pathLst>
          </a:custGeom>
        </p:spPr>
        <p:txBody>
          <a:bodyPr/>
          <a:lstStyle/>
          <a:p>
            <a:r>
              <a:rPr lang="sv-SE" smtClean="0"/>
              <a:t>Klicka på ikonen för att lägga till en bild</a:t>
            </a:r>
            <a:endParaRPr lang="en-GB" dirty="0"/>
          </a:p>
        </p:txBody>
      </p:sp>
      <p:sp>
        <p:nvSpPr>
          <p:cNvPr id="7" name="Rubrik 1"/>
          <p:cNvSpPr>
            <a:spLocks noGrp="1"/>
          </p:cNvSpPr>
          <p:nvPr>
            <p:ph type="title" hasCustomPrompt="1"/>
          </p:nvPr>
        </p:nvSpPr>
        <p:spPr>
          <a:xfrm>
            <a:off x="1619250" y="404870"/>
            <a:ext cx="6935788" cy="668338"/>
          </a:xfrm>
        </p:spPr>
        <p:txBody>
          <a:bodyPr/>
          <a:lstStyle>
            <a:lvl1pPr>
              <a:defRPr/>
            </a:lvl1pPr>
          </a:lstStyle>
          <a:p>
            <a:r>
              <a:rPr lang="sv-SE" dirty="0" err="1" smtClean="0"/>
              <a:t>Chapter</a:t>
            </a:r>
            <a:r>
              <a:rPr lang="sv-SE" dirty="0" smtClean="0"/>
              <a:t> </a:t>
            </a:r>
            <a:r>
              <a:rPr lang="sv-SE" dirty="0" err="1" smtClean="0"/>
              <a:t>heading</a:t>
            </a:r>
            <a:endParaRPr lang="en-GB" dirty="0"/>
          </a:p>
        </p:txBody>
      </p:sp>
      <p:sp>
        <p:nvSpPr>
          <p:cNvPr id="9"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0"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1"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89281758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8" name="Platshållare för bild 7"/>
          <p:cNvSpPr>
            <a:spLocks noGrp="1"/>
          </p:cNvSpPr>
          <p:nvPr>
            <p:ph type="pic" sz="quarter" idx="13"/>
          </p:nvPr>
        </p:nvSpPr>
        <p:spPr>
          <a:xfrm>
            <a:off x="1619250" y="1582738"/>
            <a:ext cx="6935788" cy="4078287"/>
          </a:xfrm>
        </p:spPr>
        <p:txBody>
          <a:bodyPr/>
          <a:lstStyle/>
          <a:p>
            <a:r>
              <a:rPr lang="sv-SE" smtClean="0"/>
              <a:t>Klicka på ikonen för att lägga till en bild</a:t>
            </a:r>
            <a:endParaRPr lang="en-GB" dirty="0"/>
          </a:p>
        </p:txBody>
      </p:sp>
      <p:sp>
        <p:nvSpPr>
          <p:cNvPr id="7"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9"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10"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11"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162349638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F27CFC5-D3FA-48E2-9EA6-627CC076F0DB}" type="datetimeFigureOut">
              <a:rPr lang="en-US"/>
              <a:pPr>
                <a:defRPr/>
              </a:pPr>
              <a:t>9/17/2018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1CE1E85-A2FC-4BC4-90AA-F0815C0AE62F}"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Empty slide">
    <p:spTree>
      <p:nvGrpSpPr>
        <p:cNvPr id="1" name=""/>
        <p:cNvGrpSpPr/>
        <p:nvPr/>
      </p:nvGrpSpPr>
      <p:grpSpPr>
        <a:xfrm>
          <a:off x="0" y="0"/>
          <a:ext cx="0" cy="0"/>
          <a:chOff x="0" y="0"/>
          <a:chExt cx="0" cy="0"/>
        </a:xfrm>
      </p:grpSpPr>
      <p:sp>
        <p:nvSpPr>
          <p:cNvPr id="5" name="Platshållare för datum 3"/>
          <p:cNvSpPr>
            <a:spLocks noGrp="1"/>
          </p:cNvSpPr>
          <p:nvPr>
            <p:ph type="dt" sz="half" idx="10"/>
          </p:nvPr>
        </p:nvSpPr>
        <p:spPr>
          <a:xfrm>
            <a:off x="5580112" y="6288509"/>
            <a:ext cx="2133600" cy="365125"/>
          </a:xfrm>
        </p:spPr>
        <p:txBody>
          <a:bodyPr/>
          <a:lstStyle>
            <a:lvl1pPr>
              <a:defRPr sz="1100"/>
            </a:lvl1pPr>
          </a:lstStyle>
          <a:p>
            <a:fld id="{CFCB38AA-14D0-4B67-BE5B-608C5A8A7489}" type="datetimeFigureOut">
              <a:rPr lang="sv-SE" smtClean="0">
                <a:solidFill>
                  <a:prstClr val="white"/>
                </a:solidFill>
              </a:rPr>
              <a:pPr/>
              <a:t>2018-09-17</a:t>
            </a:fld>
            <a:endParaRPr lang="sv-SE">
              <a:solidFill>
                <a:prstClr val="white"/>
              </a:solidFill>
            </a:endParaRPr>
          </a:p>
        </p:txBody>
      </p:sp>
      <p:sp>
        <p:nvSpPr>
          <p:cNvPr id="6" name="Platshållare för bildnummer 5"/>
          <p:cNvSpPr>
            <a:spLocks noGrp="1"/>
          </p:cNvSpPr>
          <p:nvPr>
            <p:ph type="sldNum" sz="quarter" idx="12"/>
          </p:nvPr>
        </p:nvSpPr>
        <p:spPr>
          <a:xfrm>
            <a:off x="8172399" y="6301410"/>
            <a:ext cx="531863" cy="365125"/>
          </a:xfrm>
        </p:spPr>
        <p:txBody>
          <a:bodyPr/>
          <a:lstStyle>
            <a:lvl1pPr>
              <a:defRPr sz="1100"/>
            </a:lvl1pPr>
          </a:lstStyle>
          <a:p>
            <a:fld id="{680D72F4-1C41-4187-A4BC-492CF086CF40}" type="slidenum">
              <a:rPr lang="sv-SE" smtClean="0">
                <a:solidFill>
                  <a:prstClr val="white"/>
                </a:solidFill>
              </a:rPr>
              <a:pPr/>
              <a:t>‹#›</a:t>
            </a:fld>
            <a:endParaRPr lang="sv-SE">
              <a:solidFill>
                <a:prstClr val="white"/>
              </a:solidFill>
            </a:endParaRPr>
          </a:p>
        </p:txBody>
      </p:sp>
      <p:sp>
        <p:nvSpPr>
          <p:cNvPr id="7"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bg1"/>
                </a:solidFill>
              </a:defRPr>
            </a:lvl1pPr>
          </a:lstStyle>
          <a:p>
            <a:endParaRPr lang="sv-SE" dirty="0">
              <a:solidFill>
                <a:prstClr val="white"/>
              </a:solidFill>
            </a:endParaRPr>
          </a:p>
        </p:txBody>
      </p:sp>
    </p:spTree>
    <p:extLst>
      <p:ext uri="{BB962C8B-B14F-4D97-AF65-F5344CB8AC3E}">
        <p14:creationId xmlns:p14="http://schemas.microsoft.com/office/powerpoint/2010/main" val="362806631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8964" y="344488"/>
            <a:ext cx="662749" cy="662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Platshållare för innehåll 2"/>
          <p:cNvSpPr>
            <a:spLocks noGrp="1"/>
          </p:cNvSpPr>
          <p:nvPr>
            <p:ph idx="1"/>
          </p:nvPr>
        </p:nvSpPr>
        <p:spPr>
          <a:xfrm>
            <a:off x="1619250" y="1582739"/>
            <a:ext cx="6935788" cy="4078286"/>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dirty="0"/>
          </a:p>
        </p:txBody>
      </p:sp>
      <p:sp>
        <p:nvSpPr>
          <p:cNvPr id="8" name="Rubrik 1"/>
          <p:cNvSpPr>
            <a:spLocks noGrp="1"/>
          </p:cNvSpPr>
          <p:nvPr>
            <p:ph type="title"/>
          </p:nvPr>
        </p:nvSpPr>
        <p:spPr>
          <a:xfrm>
            <a:off x="1619250" y="404870"/>
            <a:ext cx="6935788" cy="668338"/>
          </a:xfrm>
        </p:spPr>
        <p:txBody>
          <a:bodyPr/>
          <a:lstStyle/>
          <a:p>
            <a:r>
              <a:rPr lang="sv-SE" smtClean="0"/>
              <a:t>Klicka här för att ändra format</a:t>
            </a:r>
            <a:endParaRPr lang="en-GB" dirty="0"/>
          </a:p>
        </p:txBody>
      </p:sp>
      <p:sp>
        <p:nvSpPr>
          <p:cNvPr id="9" name="Platshållare för datum 3"/>
          <p:cNvSpPr>
            <a:spLocks noGrp="1"/>
          </p:cNvSpPr>
          <p:nvPr>
            <p:ph type="dt" sz="half" idx="10"/>
          </p:nvPr>
        </p:nvSpPr>
        <p:spPr>
          <a:xfrm>
            <a:off x="5580112" y="6288509"/>
            <a:ext cx="2133600" cy="365125"/>
          </a:xfrm>
        </p:spPr>
        <p:txBody>
          <a:bodyPr/>
          <a:lstStyle>
            <a:lvl1pPr>
              <a:defRPr sz="1100">
                <a:solidFill>
                  <a:schemeClr val="tx1"/>
                </a:solidFill>
              </a:defRPr>
            </a:lvl1pPr>
          </a:lstStyle>
          <a:p>
            <a:fld id="{CFCB38AA-14D0-4B67-BE5B-608C5A8A7489}" type="datetimeFigureOut">
              <a:rPr lang="sv-SE" smtClean="0">
                <a:solidFill>
                  <a:prstClr val="black"/>
                </a:solidFill>
              </a:rPr>
              <a:pPr/>
              <a:t>2018-09-17</a:t>
            </a:fld>
            <a:endParaRPr lang="sv-SE">
              <a:solidFill>
                <a:prstClr val="black"/>
              </a:solidFill>
            </a:endParaRPr>
          </a:p>
        </p:txBody>
      </p:sp>
      <p:sp>
        <p:nvSpPr>
          <p:cNvPr id="14" name="Platshållare för bildnummer 5"/>
          <p:cNvSpPr>
            <a:spLocks noGrp="1"/>
          </p:cNvSpPr>
          <p:nvPr>
            <p:ph type="sldNum" sz="quarter" idx="12"/>
          </p:nvPr>
        </p:nvSpPr>
        <p:spPr>
          <a:xfrm>
            <a:off x="8172399" y="6301410"/>
            <a:ext cx="531863" cy="365125"/>
          </a:xfrm>
        </p:spPr>
        <p:txBody>
          <a:bodyPr/>
          <a:lstStyle>
            <a:lvl1pPr>
              <a:defRPr sz="1100">
                <a:solidFill>
                  <a:schemeClr val="tx1"/>
                </a:solidFill>
              </a:defRPr>
            </a:lvl1pPr>
          </a:lstStyle>
          <a:p>
            <a:fld id="{680D72F4-1C41-4187-A4BC-492CF086CF40}" type="slidenum">
              <a:rPr lang="sv-SE" smtClean="0">
                <a:solidFill>
                  <a:prstClr val="black"/>
                </a:solidFill>
              </a:rPr>
              <a:pPr/>
              <a:t>‹#›</a:t>
            </a:fld>
            <a:endParaRPr lang="sv-SE">
              <a:solidFill>
                <a:prstClr val="black"/>
              </a:solidFill>
            </a:endParaRPr>
          </a:p>
        </p:txBody>
      </p:sp>
      <p:sp>
        <p:nvSpPr>
          <p:cNvPr id="15" name="Platshållare för sidfot 4"/>
          <p:cNvSpPr>
            <a:spLocks noGrp="1"/>
          </p:cNvSpPr>
          <p:nvPr>
            <p:ph type="ftr" sz="quarter" idx="11"/>
          </p:nvPr>
        </p:nvSpPr>
        <p:spPr>
          <a:xfrm>
            <a:off x="1619250" y="6345300"/>
            <a:ext cx="2895600" cy="365125"/>
          </a:xfrm>
        </p:spPr>
        <p:txBody>
          <a:bodyPr lIns="0" tIns="0" rIns="0" bIns="0" anchor="t"/>
          <a:lstStyle>
            <a:lvl1pPr algn="l">
              <a:lnSpc>
                <a:spcPts val="900"/>
              </a:lnSpc>
              <a:defRPr sz="1100" b="1" cap="all" baseline="0">
                <a:solidFill>
                  <a:schemeClr val="tx1"/>
                </a:solidFill>
              </a:defRPr>
            </a:lvl1pPr>
          </a:lstStyle>
          <a:p>
            <a:endParaRPr lang="sv-SE" dirty="0">
              <a:solidFill>
                <a:prstClr val="black"/>
              </a:solidFill>
            </a:endParaRPr>
          </a:p>
        </p:txBody>
      </p:sp>
    </p:spTree>
    <p:extLst>
      <p:ext uri="{BB962C8B-B14F-4D97-AF65-F5344CB8AC3E}">
        <p14:creationId xmlns:p14="http://schemas.microsoft.com/office/powerpoint/2010/main" val="20246986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AFF9485-D2E0-4D8B-841F-21623D7BA4D1}" type="datetimeFigureOut">
              <a:rPr lang="en-US"/>
              <a:pPr>
                <a:defRPr/>
              </a:pPr>
              <a:t>9/17/2018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F5B78F6-E68C-4882-A545-11B6C45ED1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25B4429-A714-4B12-B019-22762B7DD68D}" type="datetimeFigureOut">
              <a:rPr lang="en-US"/>
              <a:pPr>
                <a:defRPr/>
              </a:pPr>
              <a:t>9/17/2018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BD358A2-8AD1-4CFB-AF27-A31F1AE63B9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1B323EF-ECB5-4CAC-91FF-CC6F6EA98280}" type="datetimeFigureOut">
              <a:rPr lang="en-US"/>
              <a:pPr>
                <a:defRPr/>
              </a:pPr>
              <a:t>9/17/2018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70D575B-4A7F-4930-BF85-AB86AD24081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31789E9-A394-412F-A401-D79EECABAFD3}" type="datetimeFigureOut">
              <a:rPr lang="en-US"/>
              <a:pPr>
                <a:defRPr/>
              </a:pPr>
              <a:t>9/17/2018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FBF4BBE-6E44-47B0-9AFD-8326C391006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E6D47A-C5CB-4B0D-92FC-584AFFC62712}" type="datetimeFigureOut">
              <a:rPr lang="en-US"/>
              <a:pPr>
                <a:defRPr/>
              </a:pPr>
              <a:t>9/17/2018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CC820BE-3652-4FF4-A3C1-728DB75C2C9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973CA60-A900-4468-9970-C162937CE730}" type="datetimeFigureOut">
              <a:rPr lang="en-US"/>
              <a:pPr>
                <a:defRPr/>
              </a:pPr>
              <a:t>9/17/2018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B27AB4E-521F-483F-8959-0C1679E8865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emf"/><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image" Target="../media/image1.emf"/><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3.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BA8AEEBE-6FA3-40CF-9A5B-18E22AC6E864}" type="datetimeFigureOut">
              <a:rPr lang="en-US"/>
              <a:pPr>
                <a:defRPr/>
              </a:pPr>
              <a:t>9/17/2018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78C0A7E2-2A0E-4149-89E0-7630177BD58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1619250" y="404870"/>
            <a:ext cx="6935788" cy="668338"/>
          </a:xfrm>
          <a:prstGeom prst="rect">
            <a:avLst/>
          </a:prstGeom>
        </p:spPr>
        <p:txBody>
          <a:bodyPr vert="horz" lIns="0" tIns="0" rIns="0" bIns="0" rtlCol="0" anchor="b" anchorCtr="0">
            <a:noAutofit/>
          </a:bodyPr>
          <a:lstStyle/>
          <a:p>
            <a:r>
              <a:rPr lang="sv-SE" dirty="0" smtClean="0"/>
              <a:t>Klicka här för att ändra format</a:t>
            </a:r>
            <a:endParaRPr lang="en-GB" dirty="0"/>
          </a:p>
        </p:txBody>
      </p:sp>
      <p:sp>
        <p:nvSpPr>
          <p:cNvPr id="3" name="Platshållare för text 2"/>
          <p:cNvSpPr>
            <a:spLocks noGrp="1"/>
          </p:cNvSpPr>
          <p:nvPr>
            <p:ph type="body" idx="1"/>
          </p:nvPr>
        </p:nvSpPr>
        <p:spPr>
          <a:xfrm>
            <a:off x="1619250" y="1582739"/>
            <a:ext cx="6935788" cy="4078286"/>
          </a:xfrm>
          <a:prstGeom prst="rect">
            <a:avLst/>
          </a:prstGeom>
        </p:spPr>
        <p:txBody>
          <a:bodyPr vert="horz" lIns="0" tIns="0" rIns="0" bIns="0" rtlCol="0">
            <a:normAutofit/>
          </a:body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smtClean="0"/>
              <a:t>Nivå fyra</a:t>
            </a:r>
          </a:p>
          <a:p>
            <a:pPr lvl="4"/>
            <a:r>
              <a:rPr lang="sv-SE" dirty="0" smtClean="0"/>
              <a:t>Nivå fem</a:t>
            </a:r>
            <a:endParaRPr lang="en-GB" dirty="0"/>
          </a:p>
        </p:txBody>
      </p:sp>
      <p:pic>
        <p:nvPicPr>
          <p:cNvPr id="8"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38964" y="344488"/>
            <a:ext cx="662749" cy="662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latshållare för sidfot 4"/>
          <p:cNvSpPr>
            <a:spLocks noGrp="1"/>
          </p:cNvSpPr>
          <p:nvPr>
            <p:ph type="ftr" sz="quarter" idx="3"/>
          </p:nvPr>
        </p:nvSpPr>
        <p:spPr>
          <a:xfrm>
            <a:off x="1619250" y="6308725"/>
            <a:ext cx="2895600" cy="365125"/>
          </a:xfrm>
          <a:prstGeom prst="rect">
            <a:avLst/>
          </a:prstGeom>
        </p:spPr>
        <p:txBody>
          <a:bodyPr vert="horz" lIns="0" tIns="0" rIns="0" bIns="0" rtlCol="0" anchor="t"/>
          <a:lstStyle>
            <a:lvl1pPr>
              <a:defRPr lang="en-GB" sz="700" b="1" cap="all" baseline="0">
                <a:solidFill>
                  <a:schemeClr val="bg1"/>
                </a:solidFill>
              </a:defRPr>
            </a:lvl1pPr>
          </a:lstStyle>
          <a:p>
            <a:pPr fontAlgn="auto">
              <a:lnSpc>
                <a:spcPts val="900"/>
              </a:lnSpc>
              <a:spcBef>
                <a:spcPts val="0"/>
              </a:spcBef>
              <a:spcAft>
                <a:spcPts val="0"/>
              </a:spcAft>
            </a:pPr>
            <a:endParaRPr dirty="0">
              <a:solidFill>
                <a:prstClr val="white"/>
              </a:solidFill>
              <a:latin typeface="Arial"/>
            </a:endParaRPr>
          </a:p>
        </p:txBody>
      </p:sp>
      <p:sp>
        <p:nvSpPr>
          <p:cNvPr id="6" name="Platshållare för bildnummer 5"/>
          <p:cNvSpPr>
            <a:spLocks noGrp="1"/>
          </p:cNvSpPr>
          <p:nvPr>
            <p:ph type="sldNum" sz="quarter" idx="4"/>
          </p:nvPr>
        </p:nvSpPr>
        <p:spPr>
          <a:xfrm>
            <a:off x="8172399" y="6308725"/>
            <a:ext cx="531863" cy="365125"/>
          </a:xfrm>
          <a:prstGeom prst="rect">
            <a:avLst/>
          </a:prstGeom>
        </p:spPr>
        <p:txBody>
          <a:bodyPr vert="horz" lIns="0" tIns="0" rIns="0" bIns="0" rtlCol="0" anchor="t"/>
          <a:lstStyle>
            <a:lvl1pPr algn="r">
              <a:defRPr lang="en-GB" sz="700" b="1" cap="all" baseline="0" smtClean="0">
                <a:solidFill>
                  <a:schemeClr val="bg1"/>
                </a:solidFill>
              </a:defRPr>
            </a:lvl1pPr>
          </a:lstStyle>
          <a:p>
            <a:pPr fontAlgn="auto">
              <a:lnSpc>
                <a:spcPts val="900"/>
              </a:lnSpc>
              <a:spcBef>
                <a:spcPts val="0"/>
              </a:spcBef>
              <a:spcAft>
                <a:spcPts val="0"/>
              </a:spcAft>
            </a:pPr>
            <a:fld id="{680D72F4-1C41-4187-A4BC-492CF086CF40}" type="slidenum">
              <a:rPr>
                <a:solidFill>
                  <a:prstClr val="white"/>
                </a:solidFill>
                <a:latin typeface="Arial"/>
              </a:rPr>
              <a:pPr fontAlgn="auto">
                <a:lnSpc>
                  <a:spcPts val="900"/>
                </a:lnSpc>
                <a:spcBef>
                  <a:spcPts val="0"/>
                </a:spcBef>
                <a:spcAft>
                  <a:spcPts val="0"/>
                </a:spcAft>
              </a:pPr>
              <a:t>‹#›</a:t>
            </a:fld>
            <a:endParaRPr dirty="0">
              <a:solidFill>
                <a:prstClr val="white"/>
              </a:solidFill>
              <a:latin typeface="Arial"/>
            </a:endParaRPr>
          </a:p>
        </p:txBody>
      </p:sp>
      <p:sp>
        <p:nvSpPr>
          <p:cNvPr id="4" name="Platshållare för datum 3"/>
          <p:cNvSpPr>
            <a:spLocks noGrp="1"/>
          </p:cNvSpPr>
          <p:nvPr>
            <p:ph type="dt" sz="half" idx="2"/>
          </p:nvPr>
        </p:nvSpPr>
        <p:spPr>
          <a:xfrm>
            <a:off x="5580112" y="6288509"/>
            <a:ext cx="2133600" cy="365125"/>
          </a:xfrm>
          <a:prstGeom prst="rect">
            <a:avLst/>
          </a:prstGeom>
        </p:spPr>
        <p:txBody>
          <a:bodyPr vert="horz" lIns="0" tIns="0" rIns="0" bIns="0" rtlCol="0" anchor="t"/>
          <a:lstStyle>
            <a:lvl1pPr>
              <a:defRPr lang="en-GB" sz="700" b="1" cap="all" baseline="0" smtClean="0">
                <a:solidFill>
                  <a:schemeClr val="bg1"/>
                </a:solidFill>
              </a:defRPr>
            </a:lvl1pPr>
          </a:lstStyle>
          <a:p>
            <a:pPr algn="r" fontAlgn="auto">
              <a:lnSpc>
                <a:spcPts val="900"/>
              </a:lnSpc>
              <a:spcBef>
                <a:spcPts val="0"/>
              </a:spcBef>
              <a:spcAft>
                <a:spcPts val="0"/>
              </a:spcAft>
            </a:pPr>
            <a:fld id="{CFCB38AA-14D0-4B67-BE5B-608C5A8A7489}" type="datetimeFigureOut">
              <a:rPr lang="sv-SE">
                <a:solidFill>
                  <a:prstClr val="white"/>
                </a:solidFill>
                <a:latin typeface="Arial"/>
              </a:rPr>
              <a:pPr algn="r" fontAlgn="auto">
                <a:lnSpc>
                  <a:spcPts val="900"/>
                </a:lnSpc>
                <a:spcBef>
                  <a:spcPts val="0"/>
                </a:spcBef>
                <a:spcAft>
                  <a:spcPts val="0"/>
                </a:spcAft>
              </a:pPr>
              <a:t>2018-09-17</a:t>
            </a:fld>
            <a:endParaRPr dirty="0">
              <a:solidFill>
                <a:prstClr val="white"/>
              </a:solidFill>
              <a:latin typeface="Arial"/>
            </a:endParaRPr>
          </a:p>
        </p:txBody>
      </p:sp>
      <p:sp>
        <p:nvSpPr>
          <p:cNvPr id="9" name="Rektangel 12"/>
          <p:cNvSpPr/>
          <p:nvPr/>
        </p:nvSpPr>
        <p:spPr>
          <a:xfrm>
            <a:off x="0" y="5971378"/>
            <a:ext cx="9144000" cy="908720"/>
          </a:xfrm>
          <a:custGeom>
            <a:avLst/>
            <a:gdLst>
              <a:gd name="connsiteX0" fmla="*/ 1360291 w 9144000"/>
              <a:gd name="connsiteY0" fmla="*/ 0 h 908720"/>
              <a:gd name="connsiteX1" fmla="*/ 9144000 w 9144000"/>
              <a:gd name="connsiteY1" fmla="*/ 0 h 908720"/>
              <a:gd name="connsiteX2" fmla="*/ 9144000 w 9144000"/>
              <a:gd name="connsiteY2" fmla="*/ 262632 h 908720"/>
              <a:gd name="connsiteX3" fmla="*/ 9144000 w 9144000"/>
              <a:gd name="connsiteY3" fmla="*/ 328588 h 908720"/>
              <a:gd name="connsiteX4" fmla="*/ 9144000 w 9144000"/>
              <a:gd name="connsiteY4" fmla="*/ 808061 h 908720"/>
              <a:gd name="connsiteX5" fmla="*/ 9144000 w 9144000"/>
              <a:gd name="connsiteY5" fmla="*/ 883320 h 908720"/>
              <a:gd name="connsiteX6" fmla="*/ 9144000 w 9144000"/>
              <a:gd name="connsiteY6" fmla="*/ 904652 h 908720"/>
              <a:gd name="connsiteX7" fmla="*/ 9065179 w 9144000"/>
              <a:gd name="connsiteY7" fmla="*/ 904652 h 908720"/>
              <a:gd name="connsiteX8" fmla="*/ 9043341 w 9144000"/>
              <a:gd name="connsiteY8" fmla="*/ 908720 h 908720"/>
              <a:gd name="connsiteX9" fmla="*/ 1259632 w 9144000"/>
              <a:gd name="connsiteY9" fmla="*/ 908720 h 908720"/>
              <a:gd name="connsiteX10" fmla="*/ 1259632 w 9144000"/>
              <a:gd name="connsiteY10" fmla="*/ 904652 h 908720"/>
              <a:gd name="connsiteX11" fmla="*/ 0 w 9144000"/>
              <a:gd name="connsiteY11" fmla="*/ 904652 h 908720"/>
              <a:gd name="connsiteX12" fmla="*/ 0 w 9144000"/>
              <a:gd name="connsiteY12" fmla="*/ 883320 h 908720"/>
              <a:gd name="connsiteX13" fmla="*/ 0 w 9144000"/>
              <a:gd name="connsiteY13" fmla="*/ 328588 h 908720"/>
              <a:gd name="connsiteX14" fmla="*/ 0 w 9144000"/>
              <a:gd name="connsiteY14" fmla="*/ 314003 h 908720"/>
              <a:gd name="connsiteX15" fmla="*/ 901401 w 9144000"/>
              <a:gd name="connsiteY15" fmla="*/ 314003 h 908720"/>
              <a:gd name="connsiteX16" fmla="*/ 1026319 w 9144000"/>
              <a:gd name="connsiteY16" fmla="*/ 314003 h 908720"/>
              <a:gd name="connsiteX17" fmla="*/ 1194387 w 9144000"/>
              <a:gd name="connsiteY17" fmla="*/ 314003 h 908720"/>
              <a:gd name="connsiteX18" fmla="*/ 1258275 w 9144000"/>
              <a:gd name="connsiteY18" fmla="*/ 262632 h 908720"/>
              <a:gd name="connsiteX19" fmla="*/ 1259632 w 9144000"/>
              <a:gd name="connsiteY19" fmla="*/ 262632 h 908720"/>
              <a:gd name="connsiteX20" fmla="*/ 1259632 w 9144000"/>
              <a:gd name="connsiteY20" fmla="*/ 255909 h 908720"/>
              <a:gd name="connsiteX21" fmla="*/ 1261441 w 9144000"/>
              <a:gd name="connsiteY21" fmla="*/ 246949 h 908720"/>
              <a:gd name="connsiteX22" fmla="*/ 1261441 w 9144000"/>
              <a:gd name="connsiteY22" fmla="*/ 91699 h 908720"/>
              <a:gd name="connsiteX23" fmla="*/ 1360291 w 9144000"/>
              <a:gd name="connsiteY23" fmla="*/ 0 h 90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44000" h="908720">
                <a:moveTo>
                  <a:pt x="1360291" y="0"/>
                </a:moveTo>
                <a:lnTo>
                  <a:pt x="9144000" y="0"/>
                </a:lnTo>
                <a:lnTo>
                  <a:pt x="9144000" y="262632"/>
                </a:lnTo>
                <a:lnTo>
                  <a:pt x="9144000" y="328588"/>
                </a:lnTo>
                <a:lnTo>
                  <a:pt x="9144000" y="808061"/>
                </a:lnTo>
                <a:lnTo>
                  <a:pt x="9144000" y="883320"/>
                </a:lnTo>
                <a:lnTo>
                  <a:pt x="9144000" y="904652"/>
                </a:lnTo>
                <a:lnTo>
                  <a:pt x="9065179" y="904652"/>
                </a:lnTo>
                <a:cubicBezTo>
                  <a:pt x="9058414" y="907870"/>
                  <a:pt x="9050977" y="908720"/>
                  <a:pt x="9043341" y="908720"/>
                </a:cubicBezTo>
                <a:lnTo>
                  <a:pt x="1259632" y="908720"/>
                </a:lnTo>
                <a:lnTo>
                  <a:pt x="1259632" y="904652"/>
                </a:lnTo>
                <a:lnTo>
                  <a:pt x="0" y="904652"/>
                </a:lnTo>
                <a:lnTo>
                  <a:pt x="0" y="883320"/>
                </a:lnTo>
                <a:lnTo>
                  <a:pt x="0" y="328588"/>
                </a:lnTo>
                <a:lnTo>
                  <a:pt x="0" y="314003"/>
                </a:lnTo>
                <a:lnTo>
                  <a:pt x="901401" y="314003"/>
                </a:lnTo>
                <a:lnTo>
                  <a:pt x="1026319" y="314003"/>
                </a:lnTo>
                <a:lnTo>
                  <a:pt x="1194387" y="314003"/>
                </a:lnTo>
                <a:cubicBezTo>
                  <a:pt x="1225910" y="314003"/>
                  <a:pt x="1252353" y="292251"/>
                  <a:pt x="1258275" y="262632"/>
                </a:cubicBezTo>
                <a:lnTo>
                  <a:pt x="1259632" y="262632"/>
                </a:lnTo>
                <a:lnTo>
                  <a:pt x="1259632" y="255909"/>
                </a:lnTo>
                <a:lnTo>
                  <a:pt x="1261441" y="246949"/>
                </a:lnTo>
                <a:lnTo>
                  <a:pt x="1261441" y="91699"/>
                </a:lnTo>
                <a:cubicBezTo>
                  <a:pt x="1264629" y="40239"/>
                  <a:pt x="1260136" y="0"/>
                  <a:pt x="136029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a:solidFill>
                <a:prstClr val="white"/>
              </a:solidFill>
            </a:endParaRPr>
          </a:p>
        </p:txBody>
      </p:sp>
    </p:spTree>
    <p:extLst>
      <p:ext uri="{BB962C8B-B14F-4D97-AF65-F5344CB8AC3E}">
        <p14:creationId xmlns:p14="http://schemas.microsoft.com/office/powerpoint/2010/main" val="9410197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id="1" dur="indefinite" restart="never" nodeType="tmRoot"/>
      </p:par>
    </p:tnLst>
  </p:timing>
  <p:txStyles>
    <p:titleStyle>
      <a:lvl1pPr algn="l" defTabSz="914400" rtl="0" eaLnBrk="1" latinLnBrk="0" hangingPunct="1">
        <a:lnSpc>
          <a:spcPts val="3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ct val="20000"/>
        </a:spcBef>
        <a:buFont typeface="Arial" pitchFamily="34" charset="0"/>
        <a:buNone/>
        <a:defRPr sz="2000" kern="1200">
          <a:solidFill>
            <a:schemeClr val="tx1"/>
          </a:solidFill>
          <a:latin typeface="+mn-lt"/>
          <a:ea typeface="+mn-ea"/>
          <a:cs typeface="+mn-cs"/>
        </a:defRPr>
      </a:lvl1pPr>
      <a:lvl2pPr marL="355600" indent="-355600" algn="l" defTabSz="914400" rtl="0" eaLnBrk="1" latinLnBrk="0" hangingPunct="1">
        <a:lnSpc>
          <a:spcPct val="100000"/>
        </a:lnSpc>
        <a:spcBef>
          <a:spcPct val="20000"/>
        </a:spcBef>
        <a:buFont typeface="Arial" pitchFamily="34" charset="0"/>
        <a:buChar char="•"/>
        <a:defRPr sz="2000" kern="1200">
          <a:solidFill>
            <a:schemeClr val="tx1"/>
          </a:solidFill>
          <a:latin typeface="+mn-lt"/>
          <a:ea typeface="+mn-ea"/>
          <a:cs typeface="+mn-cs"/>
        </a:defRPr>
      </a:lvl2pPr>
      <a:lvl3pPr marL="723900" indent="-368300" algn="l" defTabSz="914400" rtl="0" eaLnBrk="1" latinLnBrk="0" hangingPunct="1">
        <a:lnSpc>
          <a:spcPct val="100000"/>
        </a:lnSpc>
        <a:spcBef>
          <a:spcPct val="20000"/>
        </a:spcBef>
        <a:buFont typeface="Arial" pitchFamily="34" charset="0"/>
        <a:buChar char="–"/>
        <a:defRPr sz="2000" kern="1200">
          <a:solidFill>
            <a:schemeClr val="tx1"/>
          </a:solidFill>
          <a:latin typeface="+mn-lt"/>
          <a:ea typeface="+mn-ea"/>
          <a:cs typeface="+mn-cs"/>
        </a:defRPr>
      </a:lvl3pPr>
      <a:lvl4pPr marL="1076325" indent="-352425" algn="l" defTabSz="914400" rtl="0" eaLnBrk="1" latinLnBrk="0" hangingPunct="1">
        <a:lnSpc>
          <a:spcPct val="100000"/>
        </a:lnSpc>
        <a:spcBef>
          <a:spcPct val="20000"/>
        </a:spcBef>
        <a:buFont typeface="Arial" pitchFamily="34" charset="0"/>
        <a:buChar char="•"/>
        <a:defRPr sz="2000" kern="1200">
          <a:solidFill>
            <a:schemeClr val="tx1"/>
          </a:solidFill>
          <a:latin typeface="+mn-lt"/>
          <a:ea typeface="+mn-ea"/>
          <a:cs typeface="+mn-cs"/>
        </a:defRPr>
      </a:lvl4pPr>
      <a:lvl5pPr marL="1535113" indent="-457200" algn="l" defTabSz="914400" rtl="0" eaLnBrk="1" latinLnBrk="0" hangingPunct="1">
        <a:lnSpc>
          <a:spcPct val="100000"/>
        </a:lnSpc>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1619250" y="404870"/>
            <a:ext cx="6935788" cy="668338"/>
          </a:xfrm>
          <a:prstGeom prst="rect">
            <a:avLst/>
          </a:prstGeom>
        </p:spPr>
        <p:txBody>
          <a:bodyPr vert="horz" lIns="0" tIns="0" rIns="0" bIns="0" rtlCol="0" anchor="b" anchorCtr="0">
            <a:noAutofit/>
          </a:bodyPr>
          <a:lstStyle/>
          <a:p>
            <a:r>
              <a:rPr lang="sv-SE" dirty="0" smtClean="0"/>
              <a:t>Klicka här för att ändra format</a:t>
            </a:r>
            <a:endParaRPr lang="en-GB" dirty="0"/>
          </a:p>
        </p:txBody>
      </p:sp>
      <p:sp>
        <p:nvSpPr>
          <p:cNvPr id="3" name="Platshållare för text 2"/>
          <p:cNvSpPr>
            <a:spLocks noGrp="1"/>
          </p:cNvSpPr>
          <p:nvPr>
            <p:ph type="body" idx="1"/>
          </p:nvPr>
        </p:nvSpPr>
        <p:spPr>
          <a:xfrm>
            <a:off x="1619250" y="1582739"/>
            <a:ext cx="6935788" cy="4078286"/>
          </a:xfrm>
          <a:prstGeom prst="rect">
            <a:avLst/>
          </a:prstGeom>
        </p:spPr>
        <p:txBody>
          <a:bodyPr vert="horz" lIns="0" tIns="0" rIns="0" bIns="0" rtlCol="0">
            <a:normAutofit/>
          </a:body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smtClean="0"/>
              <a:t>Nivå fyra</a:t>
            </a:r>
          </a:p>
          <a:p>
            <a:pPr lvl="4"/>
            <a:r>
              <a:rPr lang="sv-SE" dirty="0" smtClean="0"/>
              <a:t>Nivå fem</a:t>
            </a:r>
            <a:endParaRPr lang="en-GB" dirty="0"/>
          </a:p>
        </p:txBody>
      </p:sp>
      <p:pic>
        <p:nvPicPr>
          <p:cNvPr id="8"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38964" y="344488"/>
            <a:ext cx="662749" cy="662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latshållare för sidfot 4"/>
          <p:cNvSpPr>
            <a:spLocks noGrp="1"/>
          </p:cNvSpPr>
          <p:nvPr>
            <p:ph type="ftr" sz="quarter" idx="3"/>
          </p:nvPr>
        </p:nvSpPr>
        <p:spPr>
          <a:xfrm>
            <a:off x="1619250" y="6308725"/>
            <a:ext cx="2895600" cy="365125"/>
          </a:xfrm>
          <a:prstGeom prst="rect">
            <a:avLst/>
          </a:prstGeom>
        </p:spPr>
        <p:txBody>
          <a:bodyPr vert="horz" lIns="0" tIns="0" rIns="0" bIns="0" rtlCol="0" anchor="t"/>
          <a:lstStyle>
            <a:lvl1pPr>
              <a:defRPr lang="en-GB" sz="700" b="1" cap="all" baseline="0">
                <a:solidFill>
                  <a:schemeClr val="bg1"/>
                </a:solidFill>
              </a:defRPr>
            </a:lvl1pPr>
          </a:lstStyle>
          <a:p>
            <a:pPr fontAlgn="auto">
              <a:lnSpc>
                <a:spcPts val="900"/>
              </a:lnSpc>
              <a:spcBef>
                <a:spcPts val="0"/>
              </a:spcBef>
              <a:spcAft>
                <a:spcPts val="0"/>
              </a:spcAft>
            </a:pPr>
            <a:endParaRPr dirty="0">
              <a:solidFill>
                <a:prstClr val="white"/>
              </a:solidFill>
              <a:latin typeface="Arial"/>
            </a:endParaRPr>
          </a:p>
        </p:txBody>
      </p:sp>
      <p:sp>
        <p:nvSpPr>
          <p:cNvPr id="6" name="Platshållare för bildnummer 5"/>
          <p:cNvSpPr>
            <a:spLocks noGrp="1"/>
          </p:cNvSpPr>
          <p:nvPr>
            <p:ph type="sldNum" sz="quarter" idx="4"/>
          </p:nvPr>
        </p:nvSpPr>
        <p:spPr>
          <a:xfrm>
            <a:off x="8172399" y="6308725"/>
            <a:ext cx="531863" cy="365125"/>
          </a:xfrm>
          <a:prstGeom prst="rect">
            <a:avLst/>
          </a:prstGeom>
        </p:spPr>
        <p:txBody>
          <a:bodyPr vert="horz" lIns="0" tIns="0" rIns="0" bIns="0" rtlCol="0" anchor="t"/>
          <a:lstStyle>
            <a:lvl1pPr algn="r">
              <a:defRPr lang="en-GB" sz="700" b="1" cap="all" baseline="0" smtClean="0">
                <a:solidFill>
                  <a:schemeClr val="bg1"/>
                </a:solidFill>
              </a:defRPr>
            </a:lvl1pPr>
          </a:lstStyle>
          <a:p>
            <a:pPr fontAlgn="auto">
              <a:lnSpc>
                <a:spcPts val="900"/>
              </a:lnSpc>
              <a:spcBef>
                <a:spcPts val="0"/>
              </a:spcBef>
              <a:spcAft>
                <a:spcPts val="0"/>
              </a:spcAft>
            </a:pPr>
            <a:fld id="{680D72F4-1C41-4187-A4BC-492CF086CF40}" type="slidenum">
              <a:rPr>
                <a:solidFill>
                  <a:prstClr val="white"/>
                </a:solidFill>
                <a:latin typeface="Arial"/>
              </a:rPr>
              <a:pPr fontAlgn="auto">
                <a:lnSpc>
                  <a:spcPts val="900"/>
                </a:lnSpc>
                <a:spcBef>
                  <a:spcPts val="0"/>
                </a:spcBef>
                <a:spcAft>
                  <a:spcPts val="0"/>
                </a:spcAft>
              </a:pPr>
              <a:t>‹#›</a:t>
            </a:fld>
            <a:endParaRPr dirty="0">
              <a:solidFill>
                <a:prstClr val="white"/>
              </a:solidFill>
              <a:latin typeface="Arial"/>
            </a:endParaRPr>
          </a:p>
        </p:txBody>
      </p:sp>
      <p:sp>
        <p:nvSpPr>
          <p:cNvPr id="4" name="Platshållare för datum 3"/>
          <p:cNvSpPr>
            <a:spLocks noGrp="1"/>
          </p:cNvSpPr>
          <p:nvPr>
            <p:ph type="dt" sz="half" idx="2"/>
          </p:nvPr>
        </p:nvSpPr>
        <p:spPr>
          <a:xfrm>
            <a:off x="5580112" y="6288509"/>
            <a:ext cx="2133600" cy="365125"/>
          </a:xfrm>
          <a:prstGeom prst="rect">
            <a:avLst/>
          </a:prstGeom>
        </p:spPr>
        <p:txBody>
          <a:bodyPr vert="horz" lIns="0" tIns="0" rIns="0" bIns="0" rtlCol="0" anchor="t"/>
          <a:lstStyle>
            <a:lvl1pPr>
              <a:defRPr lang="en-GB" sz="700" b="1" cap="all" baseline="0" smtClean="0">
                <a:solidFill>
                  <a:schemeClr val="bg1"/>
                </a:solidFill>
              </a:defRPr>
            </a:lvl1pPr>
          </a:lstStyle>
          <a:p>
            <a:pPr algn="r" fontAlgn="auto">
              <a:lnSpc>
                <a:spcPts val="900"/>
              </a:lnSpc>
              <a:spcBef>
                <a:spcPts val="0"/>
              </a:spcBef>
              <a:spcAft>
                <a:spcPts val="0"/>
              </a:spcAft>
            </a:pPr>
            <a:fld id="{CFCB38AA-14D0-4B67-BE5B-608C5A8A7489}" type="datetimeFigureOut">
              <a:rPr lang="sv-SE">
                <a:solidFill>
                  <a:prstClr val="white"/>
                </a:solidFill>
                <a:latin typeface="Arial"/>
              </a:rPr>
              <a:pPr algn="r" fontAlgn="auto">
                <a:lnSpc>
                  <a:spcPts val="900"/>
                </a:lnSpc>
                <a:spcBef>
                  <a:spcPts val="0"/>
                </a:spcBef>
                <a:spcAft>
                  <a:spcPts val="0"/>
                </a:spcAft>
              </a:pPr>
              <a:t>2018-09-17</a:t>
            </a:fld>
            <a:endParaRPr dirty="0">
              <a:solidFill>
                <a:prstClr val="white"/>
              </a:solidFill>
              <a:latin typeface="Arial"/>
            </a:endParaRPr>
          </a:p>
        </p:txBody>
      </p:sp>
      <p:sp>
        <p:nvSpPr>
          <p:cNvPr id="9" name="Rektangel 12"/>
          <p:cNvSpPr/>
          <p:nvPr/>
        </p:nvSpPr>
        <p:spPr>
          <a:xfrm>
            <a:off x="0" y="5971378"/>
            <a:ext cx="9144000" cy="908720"/>
          </a:xfrm>
          <a:custGeom>
            <a:avLst/>
            <a:gdLst>
              <a:gd name="connsiteX0" fmla="*/ 1360291 w 9144000"/>
              <a:gd name="connsiteY0" fmla="*/ 0 h 908720"/>
              <a:gd name="connsiteX1" fmla="*/ 9144000 w 9144000"/>
              <a:gd name="connsiteY1" fmla="*/ 0 h 908720"/>
              <a:gd name="connsiteX2" fmla="*/ 9144000 w 9144000"/>
              <a:gd name="connsiteY2" fmla="*/ 262632 h 908720"/>
              <a:gd name="connsiteX3" fmla="*/ 9144000 w 9144000"/>
              <a:gd name="connsiteY3" fmla="*/ 328588 h 908720"/>
              <a:gd name="connsiteX4" fmla="*/ 9144000 w 9144000"/>
              <a:gd name="connsiteY4" fmla="*/ 808061 h 908720"/>
              <a:gd name="connsiteX5" fmla="*/ 9144000 w 9144000"/>
              <a:gd name="connsiteY5" fmla="*/ 883320 h 908720"/>
              <a:gd name="connsiteX6" fmla="*/ 9144000 w 9144000"/>
              <a:gd name="connsiteY6" fmla="*/ 904652 h 908720"/>
              <a:gd name="connsiteX7" fmla="*/ 9065179 w 9144000"/>
              <a:gd name="connsiteY7" fmla="*/ 904652 h 908720"/>
              <a:gd name="connsiteX8" fmla="*/ 9043341 w 9144000"/>
              <a:gd name="connsiteY8" fmla="*/ 908720 h 908720"/>
              <a:gd name="connsiteX9" fmla="*/ 1259632 w 9144000"/>
              <a:gd name="connsiteY9" fmla="*/ 908720 h 908720"/>
              <a:gd name="connsiteX10" fmla="*/ 1259632 w 9144000"/>
              <a:gd name="connsiteY10" fmla="*/ 904652 h 908720"/>
              <a:gd name="connsiteX11" fmla="*/ 0 w 9144000"/>
              <a:gd name="connsiteY11" fmla="*/ 904652 h 908720"/>
              <a:gd name="connsiteX12" fmla="*/ 0 w 9144000"/>
              <a:gd name="connsiteY12" fmla="*/ 883320 h 908720"/>
              <a:gd name="connsiteX13" fmla="*/ 0 w 9144000"/>
              <a:gd name="connsiteY13" fmla="*/ 328588 h 908720"/>
              <a:gd name="connsiteX14" fmla="*/ 0 w 9144000"/>
              <a:gd name="connsiteY14" fmla="*/ 314003 h 908720"/>
              <a:gd name="connsiteX15" fmla="*/ 901401 w 9144000"/>
              <a:gd name="connsiteY15" fmla="*/ 314003 h 908720"/>
              <a:gd name="connsiteX16" fmla="*/ 1026319 w 9144000"/>
              <a:gd name="connsiteY16" fmla="*/ 314003 h 908720"/>
              <a:gd name="connsiteX17" fmla="*/ 1194387 w 9144000"/>
              <a:gd name="connsiteY17" fmla="*/ 314003 h 908720"/>
              <a:gd name="connsiteX18" fmla="*/ 1258275 w 9144000"/>
              <a:gd name="connsiteY18" fmla="*/ 262632 h 908720"/>
              <a:gd name="connsiteX19" fmla="*/ 1259632 w 9144000"/>
              <a:gd name="connsiteY19" fmla="*/ 262632 h 908720"/>
              <a:gd name="connsiteX20" fmla="*/ 1259632 w 9144000"/>
              <a:gd name="connsiteY20" fmla="*/ 255909 h 908720"/>
              <a:gd name="connsiteX21" fmla="*/ 1261441 w 9144000"/>
              <a:gd name="connsiteY21" fmla="*/ 246949 h 908720"/>
              <a:gd name="connsiteX22" fmla="*/ 1261441 w 9144000"/>
              <a:gd name="connsiteY22" fmla="*/ 91699 h 908720"/>
              <a:gd name="connsiteX23" fmla="*/ 1360291 w 9144000"/>
              <a:gd name="connsiteY23" fmla="*/ 0 h 90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144000" h="908720">
                <a:moveTo>
                  <a:pt x="1360291" y="0"/>
                </a:moveTo>
                <a:lnTo>
                  <a:pt x="9144000" y="0"/>
                </a:lnTo>
                <a:lnTo>
                  <a:pt x="9144000" y="262632"/>
                </a:lnTo>
                <a:lnTo>
                  <a:pt x="9144000" y="328588"/>
                </a:lnTo>
                <a:lnTo>
                  <a:pt x="9144000" y="808061"/>
                </a:lnTo>
                <a:lnTo>
                  <a:pt x="9144000" y="883320"/>
                </a:lnTo>
                <a:lnTo>
                  <a:pt x="9144000" y="904652"/>
                </a:lnTo>
                <a:lnTo>
                  <a:pt x="9065179" y="904652"/>
                </a:lnTo>
                <a:cubicBezTo>
                  <a:pt x="9058414" y="907870"/>
                  <a:pt x="9050977" y="908720"/>
                  <a:pt x="9043341" y="908720"/>
                </a:cubicBezTo>
                <a:lnTo>
                  <a:pt x="1259632" y="908720"/>
                </a:lnTo>
                <a:lnTo>
                  <a:pt x="1259632" y="904652"/>
                </a:lnTo>
                <a:lnTo>
                  <a:pt x="0" y="904652"/>
                </a:lnTo>
                <a:lnTo>
                  <a:pt x="0" y="883320"/>
                </a:lnTo>
                <a:lnTo>
                  <a:pt x="0" y="328588"/>
                </a:lnTo>
                <a:lnTo>
                  <a:pt x="0" y="314003"/>
                </a:lnTo>
                <a:lnTo>
                  <a:pt x="901401" y="314003"/>
                </a:lnTo>
                <a:lnTo>
                  <a:pt x="1026319" y="314003"/>
                </a:lnTo>
                <a:lnTo>
                  <a:pt x="1194387" y="314003"/>
                </a:lnTo>
                <a:cubicBezTo>
                  <a:pt x="1225910" y="314003"/>
                  <a:pt x="1252353" y="292251"/>
                  <a:pt x="1258275" y="262632"/>
                </a:cubicBezTo>
                <a:lnTo>
                  <a:pt x="1259632" y="262632"/>
                </a:lnTo>
                <a:lnTo>
                  <a:pt x="1259632" y="255909"/>
                </a:lnTo>
                <a:lnTo>
                  <a:pt x="1261441" y="246949"/>
                </a:lnTo>
                <a:lnTo>
                  <a:pt x="1261441" y="91699"/>
                </a:lnTo>
                <a:cubicBezTo>
                  <a:pt x="1264629" y="40239"/>
                  <a:pt x="1260136" y="0"/>
                  <a:pt x="136029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GB">
              <a:solidFill>
                <a:prstClr val="white"/>
              </a:solidFill>
            </a:endParaRPr>
          </a:p>
        </p:txBody>
      </p:sp>
    </p:spTree>
    <p:extLst>
      <p:ext uri="{BB962C8B-B14F-4D97-AF65-F5344CB8AC3E}">
        <p14:creationId xmlns:p14="http://schemas.microsoft.com/office/powerpoint/2010/main" val="404618089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timing>
    <p:tnLst>
      <p:par>
        <p:cTn id="1" dur="indefinite" restart="never" nodeType="tmRoot"/>
      </p:par>
    </p:tnLst>
  </p:timing>
  <p:txStyles>
    <p:titleStyle>
      <a:lvl1pPr algn="l" defTabSz="914400" rtl="0" eaLnBrk="1" latinLnBrk="0" hangingPunct="1">
        <a:lnSpc>
          <a:spcPts val="3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ct val="20000"/>
        </a:spcBef>
        <a:buFont typeface="Arial" pitchFamily="34" charset="0"/>
        <a:buNone/>
        <a:defRPr sz="2000" kern="1200">
          <a:solidFill>
            <a:schemeClr val="tx1"/>
          </a:solidFill>
          <a:latin typeface="+mn-lt"/>
          <a:ea typeface="+mn-ea"/>
          <a:cs typeface="+mn-cs"/>
        </a:defRPr>
      </a:lvl1pPr>
      <a:lvl2pPr marL="355600" indent="-355600" algn="l" defTabSz="914400" rtl="0" eaLnBrk="1" latinLnBrk="0" hangingPunct="1">
        <a:lnSpc>
          <a:spcPct val="100000"/>
        </a:lnSpc>
        <a:spcBef>
          <a:spcPct val="20000"/>
        </a:spcBef>
        <a:buFont typeface="Arial" pitchFamily="34" charset="0"/>
        <a:buChar char="•"/>
        <a:defRPr sz="2000" kern="1200">
          <a:solidFill>
            <a:schemeClr val="tx1"/>
          </a:solidFill>
          <a:latin typeface="+mn-lt"/>
          <a:ea typeface="+mn-ea"/>
          <a:cs typeface="+mn-cs"/>
        </a:defRPr>
      </a:lvl2pPr>
      <a:lvl3pPr marL="723900" indent="-368300" algn="l" defTabSz="914400" rtl="0" eaLnBrk="1" latinLnBrk="0" hangingPunct="1">
        <a:lnSpc>
          <a:spcPct val="100000"/>
        </a:lnSpc>
        <a:spcBef>
          <a:spcPct val="20000"/>
        </a:spcBef>
        <a:buFont typeface="Arial" pitchFamily="34" charset="0"/>
        <a:buChar char="–"/>
        <a:defRPr sz="2000" kern="1200">
          <a:solidFill>
            <a:schemeClr val="tx1"/>
          </a:solidFill>
          <a:latin typeface="+mn-lt"/>
          <a:ea typeface="+mn-ea"/>
          <a:cs typeface="+mn-cs"/>
        </a:defRPr>
      </a:lvl3pPr>
      <a:lvl4pPr marL="1076325" indent="-352425" algn="l" defTabSz="914400" rtl="0" eaLnBrk="1" latinLnBrk="0" hangingPunct="1">
        <a:lnSpc>
          <a:spcPct val="100000"/>
        </a:lnSpc>
        <a:spcBef>
          <a:spcPct val="20000"/>
        </a:spcBef>
        <a:buFont typeface="Arial" pitchFamily="34" charset="0"/>
        <a:buChar char="•"/>
        <a:defRPr sz="2000" kern="1200">
          <a:solidFill>
            <a:schemeClr val="tx1"/>
          </a:solidFill>
          <a:latin typeface="+mn-lt"/>
          <a:ea typeface="+mn-ea"/>
          <a:cs typeface="+mn-cs"/>
        </a:defRPr>
      </a:lvl4pPr>
      <a:lvl5pPr marL="1535113" indent="-457200" algn="l" defTabSz="914400" rtl="0" eaLnBrk="1" latinLnBrk="0" hangingPunct="1">
        <a:lnSpc>
          <a:spcPct val="100000"/>
        </a:lnSpc>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eqar.eu/"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http://www.redeemproject.eu/" TargetMode="External"/><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hyperlink" Target="http://www.asana.com/"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6" descr="Slide Image.jpg"/>
          <p:cNvPicPr>
            <a:picLocks noChangeAspect="1"/>
          </p:cNvPicPr>
          <p:nvPr/>
        </p:nvPicPr>
        <p:blipFill>
          <a:blip r:embed="rId2"/>
          <a:srcRect/>
          <a:stretch>
            <a:fillRect/>
          </a:stretch>
        </p:blipFill>
        <p:spPr bwMode="auto">
          <a:xfrm>
            <a:off x="0" y="4471988"/>
            <a:ext cx="9144000" cy="2690812"/>
          </a:xfrm>
          <a:prstGeom prst="rect">
            <a:avLst/>
          </a:prstGeom>
          <a:noFill/>
          <a:ln w="9525">
            <a:noFill/>
            <a:miter lim="800000"/>
            <a:headEnd/>
            <a:tailEnd/>
          </a:ln>
        </p:spPr>
      </p:pic>
      <p:sp>
        <p:nvSpPr>
          <p:cNvPr id="14339" name="TextBox 8"/>
          <p:cNvSpPr txBox="1">
            <a:spLocks noChangeArrowheads="1"/>
          </p:cNvSpPr>
          <p:nvPr/>
        </p:nvSpPr>
        <p:spPr bwMode="auto">
          <a:xfrm>
            <a:off x="152400" y="1133508"/>
            <a:ext cx="8915400" cy="3754874"/>
          </a:xfrm>
          <a:prstGeom prst="rect">
            <a:avLst/>
          </a:prstGeom>
          <a:noFill/>
          <a:ln w="9525">
            <a:noFill/>
            <a:miter lim="800000"/>
            <a:headEnd/>
            <a:tailEnd/>
          </a:ln>
        </p:spPr>
        <p:txBody>
          <a:bodyPr wrap="square">
            <a:spAutoFit/>
          </a:bodyPr>
          <a:lstStyle/>
          <a:p>
            <a:pPr algn="ctr"/>
            <a:endParaRPr lang="en-US" b="1" dirty="0" smtClean="0"/>
          </a:p>
          <a:p>
            <a:pPr algn="ctr"/>
            <a:endParaRPr lang="en-US" b="1" dirty="0"/>
          </a:p>
          <a:p>
            <a:pPr algn="ctr"/>
            <a:r>
              <a:rPr lang="en-US" b="1" dirty="0" smtClean="0"/>
              <a:t>Shaping </a:t>
            </a:r>
            <a:r>
              <a:rPr lang="en-US" b="1" dirty="0"/>
              <a:t>the next generation of Joint Programmes in Science and Technology </a:t>
            </a:r>
            <a:endParaRPr lang="en-US" b="1" dirty="0" smtClean="0"/>
          </a:p>
          <a:p>
            <a:pPr algn="ctr"/>
            <a:endParaRPr lang="en-US" sz="2800" b="1" dirty="0">
              <a:latin typeface="Franklin Gothic Book"/>
              <a:cs typeface="Lucida Sans Unicode" pitchFamily="34" charset="0"/>
            </a:endParaRPr>
          </a:p>
          <a:p>
            <a:pPr algn="ctr"/>
            <a:r>
              <a:rPr lang="en-US" sz="2800" dirty="0" smtClean="0">
                <a:latin typeface="Franklin Gothic Book"/>
                <a:cs typeface="Lucida Sans Unicode" pitchFamily="34" charset="0"/>
              </a:rPr>
              <a:t>REDEEM 2</a:t>
            </a:r>
          </a:p>
          <a:p>
            <a:pPr algn="ctr"/>
            <a:endParaRPr lang="en-US" sz="2800" dirty="0" smtClean="0">
              <a:latin typeface="Franklin Gothic Book"/>
              <a:cs typeface="Lucida Sans Unicode" pitchFamily="34" charset="0"/>
            </a:endParaRPr>
          </a:p>
          <a:p>
            <a:pPr algn="ctr"/>
            <a:r>
              <a:rPr lang="en-US" sz="2400" dirty="0" smtClean="0">
                <a:latin typeface="Franklin Gothic Book"/>
                <a:cs typeface="Lucida Sans Unicode" pitchFamily="34" charset="0"/>
              </a:rPr>
              <a:t>Kick-off meeting</a:t>
            </a:r>
          </a:p>
          <a:p>
            <a:pPr algn="ctr"/>
            <a:endParaRPr lang="en-US" sz="2400" dirty="0" smtClean="0">
              <a:latin typeface="Franklin Gothic Book"/>
              <a:cs typeface="Lucida Sans Unicode" pitchFamily="34" charset="0"/>
            </a:endParaRPr>
          </a:p>
          <a:p>
            <a:pPr algn="ctr"/>
            <a:r>
              <a:rPr lang="en-US" sz="2400" dirty="0" smtClean="0">
                <a:latin typeface="Franklin Gothic Book"/>
                <a:cs typeface="Lucida Sans Unicode" pitchFamily="34" charset="0"/>
              </a:rPr>
              <a:t>Tallinn, September 17-18, 2018</a:t>
            </a:r>
            <a:endParaRPr lang="en-US" sz="2400" dirty="0">
              <a:latin typeface="Franklin Gothic Book"/>
              <a:cs typeface="Lucida Sans Unicode" pitchFamily="34" charset="0"/>
            </a:endParaRPr>
          </a:p>
          <a:p>
            <a:pPr algn="ctr"/>
            <a:endParaRPr lang="en-US" sz="2800" dirty="0">
              <a:solidFill>
                <a:srgbClr val="404040"/>
              </a:solidFill>
              <a:cs typeface="Arial" charset="0"/>
            </a:endParaRPr>
          </a:p>
        </p:txBody>
      </p:sp>
      <p:pic>
        <p:nvPicPr>
          <p:cNvPr id="65539" name="Picture 3" descr="H:\erasmus+logo_m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3983"/>
            <a:ext cx="3657600" cy="10424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ctrTitle"/>
          </p:nvPr>
        </p:nvSpPr>
        <p:spPr/>
        <p:txBody>
          <a:bodyPr/>
          <a:lstStyle/>
          <a:p>
            <a:pPr algn="ctr"/>
            <a:r>
              <a:rPr lang="sv-SE" dirty="0" smtClean="0"/>
              <a:t>Erasmus+</a:t>
            </a:r>
            <a:endParaRPr lang="sv-SE" dirty="0"/>
          </a:p>
        </p:txBody>
      </p:sp>
      <p:sp>
        <p:nvSpPr>
          <p:cNvPr id="4" name="Line 6"/>
          <p:cNvSpPr>
            <a:spLocks noChangeShapeType="1"/>
          </p:cNvSpPr>
          <p:nvPr/>
        </p:nvSpPr>
        <p:spPr bwMode="auto">
          <a:xfrm>
            <a:off x="-1375645" y="5596697"/>
            <a:ext cx="0" cy="0"/>
          </a:xfrm>
          <a:prstGeom prst="line">
            <a:avLst/>
          </a:prstGeom>
          <a:noFill/>
          <a:ln w="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Tree>
    <p:extLst>
      <p:ext uri="{BB962C8B-B14F-4D97-AF65-F5344CB8AC3E}">
        <p14:creationId xmlns:p14="http://schemas.microsoft.com/office/powerpoint/2010/main" val="20007095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v-SE" sz="3200" dirty="0" smtClean="0"/>
              <a:t>Erasmus+ </a:t>
            </a:r>
            <a:r>
              <a:rPr lang="sv-SE" sz="3200" dirty="0" err="1" smtClean="0"/>
              <a:t>Key</a:t>
            </a:r>
            <a:r>
              <a:rPr lang="sv-SE" sz="3200" dirty="0" smtClean="0"/>
              <a:t> Action 2</a:t>
            </a:r>
            <a:endParaRPr lang="sv-SE" sz="3200" dirty="0"/>
          </a:p>
        </p:txBody>
      </p:sp>
      <p:sp>
        <p:nvSpPr>
          <p:cNvPr id="3" name="Content Placeholder 2"/>
          <p:cNvSpPr>
            <a:spLocks noGrp="1"/>
          </p:cNvSpPr>
          <p:nvPr>
            <p:ph idx="1"/>
          </p:nvPr>
        </p:nvSpPr>
        <p:spPr>
          <a:xfrm>
            <a:off x="1619250" y="1266738"/>
            <a:ext cx="6935788" cy="4689445"/>
          </a:xfrm>
        </p:spPr>
        <p:txBody>
          <a:bodyPr>
            <a:normAutofit fontScale="62500" lnSpcReduction="20000"/>
          </a:bodyPr>
          <a:lstStyle/>
          <a:p>
            <a:pPr algn="ctr"/>
            <a:r>
              <a:rPr lang="sv-SE" sz="4400" b="1" dirty="0" err="1" smtClean="0"/>
              <a:t>Strategic</a:t>
            </a:r>
            <a:r>
              <a:rPr lang="sv-SE" sz="4400" b="1" dirty="0" smtClean="0"/>
              <a:t> Partnerships</a:t>
            </a:r>
          </a:p>
          <a:p>
            <a:pPr marL="342900" indent="-342900">
              <a:buFont typeface="Arial" panose="020B0604020202020204" pitchFamily="34" charset="0"/>
              <a:buChar char="•"/>
            </a:pPr>
            <a:endParaRPr lang="en-US" sz="2500" dirty="0" smtClean="0"/>
          </a:p>
          <a:p>
            <a:pPr marL="342900" indent="-342900">
              <a:buFont typeface="Arial" panose="020B0604020202020204" pitchFamily="34" charset="0"/>
              <a:buChar char="•"/>
            </a:pPr>
            <a:endParaRPr lang="en-US" sz="2500" dirty="0"/>
          </a:p>
          <a:p>
            <a:pPr marL="342900" indent="-342900">
              <a:buFont typeface="Arial" panose="020B0604020202020204" pitchFamily="34" charset="0"/>
              <a:buChar char="•"/>
            </a:pPr>
            <a:r>
              <a:rPr lang="en-US" sz="2500" dirty="0" smtClean="0"/>
              <a:t>EU </a:t>
            </a:r>
            <a:r>
              <a:rPr lang="en-US" sz="2500" dirty="0"/>
              <a:t>added value is </a:t>
            </a:r>
            <a:r>
              <a:rPr lang="en-US" sz="2500" dirty="0" smtClean="0"/>
              <a:t>essential</a:t>
            </a:r>
          </a:p>
          <a:p>
            <a:endParaRPr lang="en-US" sz="2500" dirty="0"/>
          </a:p>
          <a:p>
            <a:pPr marL="342900" indent="-342900">
              <a:buFont typeface="Arial" panose="020B0604020202020204" pitchFamily="34" charset="0"/>
              <a:buChar char="•"/>
            </a:pPr>
            <a:r>
              <a:rPr lang="en-US" sz="2500" dirty="0"/>
              <a:t>Excellence is a plus but a certain degree of capacity building is needed</a:t>
            </a:r>
          </a:p>
          <a:p>
            <a:endParaRPr lang="en-US" sz="2500" dirty="0"/>
          </a:p>
          <a:p>
            <a:pPr marL="342900" indent="-342900">
              <a:buFont typeface="Arial" panose="020B0604020202020204" pitchFamily="34" charset="0"/>
              <a:buChar char="•"/>
            </a:pPr>
            <a:r>
              <a:rPr lang="en-US" sz="2500" dirty="0" smtClean="0"/>
              <a:t>Mobility </a:t>
            </a:r>
            <a:r>
              <a:rPr lang="en-US" sz="2500" dirty="0"/>
              <a:t>is not the core activity but allowed</a:t>
            </a:r>
          </a:p>
          <a:p>
            <a:pPr marL="342900" indent="-342900">
              <a:buFont typeface="Arial" panose="020B0604020202020204" pitchFamily="34" charset="0"/>
              <a:buChar char="•"/>
            </a:pPr>
            <a:endParaRPr lang="en-US" sz="2500" dirty="0"/>
          </a:p>
          <a:p>
            <a:pPr marL="342900" indent="-342900">
              <a:buFont typeface="Arial" panose="020B0604020202020204" pitchFamily="34" charset="0"/>
              <a:buChar char="•"/>
            </a:pPr>
            <a:r>
              <a:rPr lang="en-US" sz="2500" dirty="0"/>
              <a:t>Examples: develop, test and implement joint programmes/curricula</a:t>
            </a:r>
            <a:r>
              <a:rPr lang="en-US" sz="2500" dirty="0" smtClean="0"/>
              <a:t>; </a:t>
            </a:r>
            <a:r>
              <a:rPr lang="en-US" sz="2500" dirty="0"/>
              <a:t>integrate various teaching modes</a:t>
            </a:r>
          </a:p>
          <a:p>
            <a:pPr marL="342900" indent="-342900">
              <a:buFont typeface="Arial" panose="020B0604020202020204" pitchFamily="34" charset="0"/>
              <a:buChar char="•"/>
            </a:pPr>
            <a:endParaRPr lang="en-US" sz="2500" dirty="0" smtClean="0"/>
          </a:p>
          <a:p>
            <a:pPr marL="342900" indent="-342900">
              <a:buFont typeface="Arial" panose="020B0604020202020204" pitchFamily="34" charset="0"/>
              <a:buChar char="•"/>
            </a:pPr>
            <a:r>
              <a:rPr lang="en-US" sz="2500" b="1" dirty="0"/>
              <a:t>Partnership</a:t>
            </a:r>
            <a:r>
              <a:rPr lang="en-US" sz="2500" dirty="0"/>
              <a:t>: 3 program universities (with the possibility of inviting non-EU partners)</a:t>
            </a:r>
          </a:p>
          <a:p>
            <a:pPr marL="342900" indent="-342900">
              <a:buFont typeface="Arial" panose="020B0604020202020204" pitchFamily="34" charset="0"/>
              <a:buChar char="•"/>
            </a:pPr>
            <a:endParaRPr lang="en-US" sz="2500" dirty="0" smtClean="0"/>
          </a:p>
          <a:p>
            <a:pPr marL="342900" indent="-342900">
              <a:buFont typeface="Arial" panose="020B0604020202020204" pitchFamily="34" charset="0"/>
              <a:buChar char="•"/>
            </a:pPr>
            <a:r>
              <a:rPr lang="en-US" sz="2500" b="1" dirty="0"/>
              <a:t>Budget</a:t>
            </a:r>
            <a:r>
              <a:rPr lang="en-US" sz="2500" dirty="0"/>
              <a:t>: max 150 K €/year</a:t>
            </a:r>
          </a:p>
          <a:p>
            <a:pPr algn="ctr"/>
            <a:endParaRPr lang="sv-SE" sz="2500" dirty="0"/>
          </a:p>
          <a:p>
            <a:pPr marL="342900" indent="-342900">
              <a:buFont typeface="Arial" panose="020B0604020202020204" pitchFamily="34" charset="0"/>
              <a:buChar char="•"/>
            </a:pPr>
            <a:r>
              <a:rPr lang="en-US" sz="2500" b="1" dirty="0"/>
              <a:t>Duration</a:t>
            </a:r>
            <a:r>
              <a:rPr lang="en-US" sz="2500" dirty="0"/>
              <a:t>: between </a:t>
            </a:r>
            <a:r>
              <a:rPr lang="en-US" sz="2500" dirty="0" smtClean="0"/>
              <a:t>2 </a:t>
            </a:r>
            <a:r>
              <a:rPr lang="en-US" sz="2500" dirty="0"/>
              <a:t>and 3 years</a:t>
            </a:r>
          </a:p>
          <a:p>
            <a:pPr marL="342900" indent="-342900">
              <a:buFont typeface="Arial" panose="020B0604020202020204" pitchFamily="34" charset="0"/>
              <a:buChar char="•"/>
            </a:pPr>
            <a:endParaRPr lang="en-US" sz="25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sv-SE" sz="2400" b="1" dirty="0" smtClean="0"/>
          </a:p>
          <a:p>
            <a:pPr algn="ctr"/>
            <a:endParaRPr lang="sv-SE" dirty="0" smtClean="0"/>
          </a:p>
        </p:txBody>
      </p:sp>
    </p:spTree>
    <p:extLst>
      <p:ext uri="{BB962C8B-B14F-4D97-AF65-F5344CB8AC3E}">
        <p14:creationId xmlns:p14="http://schemas.microsoft.com/office/powerpoint/2010/main" val="38856023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p:cNvSpPr>
            <a:spLocks noGrp="1"/>
          </p:cNvSpPr>
          <p:nvPr>
            <p:ph type="ctrTitle"/>
          </p:nvPr>
        </p:nvSpPr>
        <p:spPr>
          <a:xfrm>
            <a:off x="1066800" y="1143000"/>
            <a:ext cx="6984337" cy="1043684"/>
          </a:xfrm>
        </p:spPr>
        <p:txBody>
          <a:bodyPr/>
          <a:lstStyle/>
          <a:p>
            <a:pPr algn="ctr"/>
            <a:r>
              <a:rPr lang="sv-SE" dirty="0" smtClean="0"/>
              <a:t>REDEEM 2</a:t>
            </a:r>
            <a:endParaRPr lang="sv-SE" dirty="0"/>
          </a:p>
        </p:txBody>
      </p:sp>
      <p:sp>
        <p:nvSpPr>
          <p:cNvPr id="4" name="Line 6"/>
          <p:cNvSpPr>
            <a:spLocks noChangeShapeType="1"/>
          </p:cNvSpPr>
          <p:nvPr/>
        </p:nvSpPr>
        <p:spPr bwMode="auto">
          <a:xfrm>
            <a:off x="-1375645" y="5596697"/>
            <a:ext cx="0" cy="0"/>
          </a:xfrm>
          <a:prstGeom prst="line">
            <a:avLst/>
          </a:prstGeom>
          <a:noFill/>
          <a:ln w="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Arial"/>
            </a:endParaRPr>
          </a:p>
        </p:txBody>
      </p:sp>
    </p:spTree>
    <p:extLst>
      <p:ext uri="{BB962C8B-B14F-4D97-AF65-F5344CB8AC3E}">
        <p14:creationId xmlns:p14="http://schemas.microsoft.com/office/powerpoint/2010/main" val="18102679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5362" name="TextBox 3"/>
          <p:cNvSpPr txBox="1">
            <a:spLocks noChangeArrowheads="1"/>
          </p:cNvSpPr>
          <p:nvPr/>
        </p:nvSpPr>
        <p:spPr bwMode="auto">
          <a:xfrm>
            <a:off x="1092200" y="221159"/>
            <a:ext cx="7620000" cy="769441"/>
          </a:xfrm>
          <a:prstGeom prst="rect">
            <a:avLst/>
          </a:prstGeom>
          <a:noFill/>
          <a:ln w="9525">
            <a:noFill/>
            <a:miter lim="800000"/>
            <a:headEnd/>
            <a:tailEnd/>
          </a:ln>
        </p:spPr>
        <p:txBody>
          <a:bodyPr wrap="square">
            <a:spAutoFit/>
          </a:bodyPr>
          <a:lstStyle/>
          <a:p>
            <a:pPr algn="ctr"/>
            <a:r>
              <a:rPr lang="en-US" sz="4400" b="1" dirty="0" smtClean="0">
                <a:solidFill>
                  <a:srgbClr val="285EA0"/>
                </a:solidFill>
                <a:cs typeface="Arial" charset="0"/>
              </a:rPr>
              <a:t>Partners</a:t>
            </a:r>
            <a:endParaRPr lang="en-US" sz="4400" b="1" dirty="0">
              <a:solidFill>
                <a:srgbClr val="285EA0"/>
              </a:solidFill>
              <a:cs typeface="Arial" charset="0"/>
            </a:endParaRPr>
          </a:p>
        </p:txBody>
      </p:sp>
      <p:sp>
        <p:nvSpPr>
          <p:cNvPr id="15363" name="Rectangle 6"/>
          <p:cNvSpPr>
            <a:spLocks noChangeArrowheads="1"/>
          </p:cNvSpPr>
          <p:nvPr/>
        </p:nvSpPr>
        <p:spPr bwMode="auto">
          <a:xfrm>
            <a:off x="762000" y="746919"/>
            <a:ext cx="7924800" cy="5663089"/>
          </a:xfrm>
          <a:prstGeom prst="rect">
            <a:avLst/>
          </a:prstGeom>
          <a:noFill/>
          <a:ln w="9525">
            <a:noFill/>
            <a:miter lim="800000"/>
            <a:headEnd/>
            <a:tailEnd/>
          </a:ln>
        </p:spPr>
        <p:txBody>
          <a:bodyPr wrap="square">
            <a:spAutoFit/>
          </a:bodyPr>
          <a:lstStyle/>
          <a:p>
            <a:pPr algn="ctr"/>
            <a:endParaRPr lang="sv-SE" sz="2200" dirty="0" smtClean="0">
              <a:solidFill>
                <a:srgbClr val="285EA0"/>
              </a:solidFill>
              <a:cs typeface="Arial" charset="0"/>
            </a:endParaRPr>
          </a:p>
          <a:p>
            <a:pPr marL="457200" indent="-457200">
              <a:buFontTx/>
              <a:buChar char="-"/>
            </a:pPr>
            <a:r>
              <a:rPr lang="sv-SE" sz="2000" dirty="0" smtClean="0">
                <a:cs typeface="Arial" charset="0"/>
              </a:rPr>
              <a:t>KTH Royal </a:t>
            </a:r>
            <a:r>
              <a:rPr lang="sv-SE" sz="2000" dirty="0" err="1" smtClean="0">
                <a:cs typeface="Arial" charset="0"/>
              </a:rPr>
              <a:t>Institute</a:t>
            </a:r>
            <a:r>
              <a:rPr lang="sv-SE" sz="2000" dirty="0" smtClean="0">
                <a:cs typeface="Arial" charset="0"/>
              </a:rPr>
              <a:t> </a:t>
            </a:r>
            <a:r>
              <a:rPr lang="sv-SE" sz="2000" dirty="0" err="1" smtClean="0">
                <a:cs typeface="Arial" charset="0"/>
              </a:rPr>
              <a:t>of</a:t>
            </a:r>
            <a:r>
              <a:rPr lang="sv-SE" sz="2000" dirty="0" smtClean="0">
                <a:cs typeface="Arial" charset="0"/>
              </a:rPr>
              <a:t> </a:t>
            </a:r>
            <a:r>
              <a:rPr lang="sv-SE" sz="2000" dirty="0" err="1" smtClean="0">
                <a:cs typeface="Arial" charset="0"/>
              </a:rPr>
              <a:t>Technology</a:t>
            </a:r>
            <a:r>
              <a:rPr lang="sv-SE" sz="2000" dirty="0" smtClean="0">
                <a:cs typeface="Arial" charset="0"/>
              </a:rPr>
              <a:t> (SE</a:t>
            </a:r>
            <a:r>
              <a:rPr lang="sv-SE" sz="2000" dirty="0" smtClean="0">
                <a:cs typeface="Arial" charset="0"/>
              </a:rPr>
              <a:t>)</a:t>
            </a:r>
          </a:p>
          <a:p>
            <a:pPr marL="457200" indent="-457200">
              <a:buFontTx/>
              <a:buChar char="-"/>
            </a:pPr>
            <a:endParaRPr lang="sv-SE" sz="2000" dirty="0" smtClean="0">
              <a:cs typeface="Arial" charset="0"/>
            </a:endParaRPr>
          </a:p>
          <a:p>
            <a:pPr marL="457200" indent="-457200">
              <a:buFontTx/>
              <a:buChar char="-"/>
            </a:pPr>
            <a:r>
              <a:rPr lang="sv-SE" sz="2000" dirty="0">
                <a:cs typeface="Arial" charset="0"/>
              </a:rPr>
              <a:t>Aalto University (FI)</a:t>
            </a:r>
          </a:p>
          <a:p>
            <a:pPr marL="457200" indent="-457200">
              <a:buFontTx/>
              <a:buChar char="-"/>
            </a:pPr>
            <a:endParaRPr lang="sv-SE" sz="2000" dirty="0" smtClean="0">
              <a:cs typeface="Arial" charset="0"/>
            </a:endParaRPr>
          </a:p>
          <a:p>
            <a:pPr marL="457200" indent="-457200">
              <a:buFontTx/>
              <a:buChar char="-"/>
            </a:pPr>
            <a:r>
              <a:rPr lang="sv-SE" sz="2000" dirty="0" smtClean="0">
                <a:cs typeface="Arial" charset="0"/>
              </a:rPr>
              <a:t>CVUT </a:t>
            </a:r>
            <a:r>
              <a:rPr lang="sv-SE" sz="2000" dirty="0" err="1">
                <a:cs typeface="Arial" charset="0"/>
              </a:rPr>
              <a:t>Prague</a:t>
            </a:r>
            <a:r>
              <a:rPr lang="sv-SE" sz="2000" dirty="0">
                <a:cs typeface="Arial" charset="0"/>
              </a:rPr>
              <a:t> (CZ)</a:t>
            </a:r>
          </a:p>
          <a:p>
            <a:pPr marL="457200" indent="-457200">
              <a:buFontTx/>
              <a:buChar char="-"/>
            </a:pPr>
            <a:endParaRPr lang="sv-SE" sz="2000" dirty="0" smtClean="0">
              <a:cs typeface="Arial" charset="0"/>
            </a:endParaRPr>
          </a:p>
          <a:p>
            <a:pPr marL="457200" indent="-457200">
              <a:buFontTx/>
              <a:buChar char="-"/>
            </a:pPr>
            <a:r>
              <a:rPr lang="sv-SE" sz="2000" dirty="0" smtClean="0">
                <a:cs typeface="Arial" charset="0"/>
              </a:rPr>
              <a:t>IST </a:t>
            </a:r>
            <a:r>
              <a:rPr lang="sv-SE" sz="2000" dirty="0" err="1" smtClean="0">
                <a:cs typeface="Arial" charset="0"/>
              </a:rPr>
              <a:t>Instituto</a:t>
            </a:r>
            <a:r>
              <a:rPr lang="sv-SE" sz="2000" dirty="0" smtClean="0">
                <a:cs typeface="Arial" charset="0"/>
              </a:rPr>
              <a:t> </a:t>
            </a:r>
            <a:r>
              <a:rPr lang="sv-SE" sz="2000" dirty="0" err="1" smtClean="0">
                <a:cs typeface="Arial" charset="0"/>
              </a:rPr>
              <a:t>Superior</a:t>
            </a:r>
            <a:r>
              <a:rPr lang="sv-SE" sz="2000" dirty="0" smtClean="0">
                <a:cs typeface="Arial" charset="0"/>
              </a:rPr>
              <a:t> </a:t>
            </a:r>
            <a:r>
              <a:rPr lang="sv-SE" sz="2000" dirty="0" err="1" smtClean="0">
                <a:cs typeface="Arial" charset="0"/>
              </a:rPr>
              <a:t>Tecnico</a:t>
            </a:r>
            <a:r>
              <a:rPr lang="sv-SE" sz="2000" dirty="0" smtClean="0">
                <a:cs typeface="Arial" charset="0"/>
              </a:rPr>
              <a:t> (PT)</a:t>
            </a:r>
          </a:p>
          <a:p>
            <a:pPr marL="457200" indent="-457200">
              <a:buFontTx/>
              <a:buChar char="-"/>
            </a:pPr>
            <a:endParaRPr lang="sv-SE" sz="2000" dirty="0" smtClean="0">
              <a:cs typeface="Arial" charset="0"/>
            </a:endParaRPr>
          </a:p>
          <a:p>
            <a:pPr marL="457200" indent="-457200">
              <a:buFontTx/>
              <a:buChar char="-"/>
            </a:pPr>
            <a:r>
              <a:rPr lang="sv-SE" sz="2000" dirty="0" smtClean="0">
                <a:cs typeface="Arial" charset="0"/>
              </a:rPr>
              <a:t>KIT </a:t>
            </a:r>
            <a:r>
              <a:rPr lang="sv-SE" sz="2000" dirty="0" smtClean="0">
                <a:cs typeface="Arial" charset="0"/>
              </a:rPr>
              <a:t>Karlsruhe </a:t>
            </a:r>
            <a:r>
              <a:rPr lang="sv-SE" sz="2000" dirty="0" err="1" smtClean="0">
                <a:cs typeface="Arial" charset="0"/>
              </a:rPr>
              <a:t>Institute</a:t>
            </a:r>
            <a:r>
              <a:rPr lang="sv-SE" sz="2000" dirty="0" smtClean="0">
                <a:cs typeface="Arial" charset="0"/>
              </a:rPr>
              <a:t> </a:t>
            </a:r>
            <a:r>
              <a:rPr lang="sv-SE" sz="2000" dirty="0" err="1" smtClean="0">
                <a:cs typeface="Arial" charset="0"/>
              </a:rPr>
              <a:t>of</a:t>
            </a:r>
            <a:r>
              <a:rPr lang="sv-SE" sz="2000" dirty="0" smtClean="0">
                <a:cs typeface="Arial" charset="0"/>
              </a:rPr>
              <a:t> </a:t>
            </a:r>
            <a:r>
              <a:rPr lang="sv-SE" sz="2000" dirty="0" err="1" smtClean="0">
                <a:cs typeface="Arial" charset="0"/>
              </a:rPr>
              <a:t>Technology</a:t>
            </a:r>
            <a:r>
              <a:rPr lang="sv-SE" sz="2000" dirty="0" smtClean="0">
                <a:cs typeface="Arial" charset="0"/>
              </a:rPr>
              <a:t> (DE)</a:t>
            </a:r>
          </a:p>
          <a:p>
            <a:pPr marL="457200" indent="-457200">
              <a:buFontTx/>
              <a:buChar char="-"/>
            </a:pPr>
            <a:endParaRPr lang="sv-SE" sz="2000" dirty="0" smtClean="0">
              <a:cs typeface="Arial" charset="0"/>
            </a:endParaRPr>
          </a:p>
          <a:p>
            <a:pPr marL="457200" indent="-457200">
              <a:buFontTx/>
              <a:buChar char="-"/>
            </a:pPr>
            <a:r>
              <a:rPr lang="sv-SE" sz="2000" dirty="0" smtClean="0">
                <a:cs typeface="Arial" charset="0"/>
              </a:rPr>
              <a:t>KUL </a:t>
            </a:r>
            <a:r>
              <a:rPr lang="sv-SE" sz="2000" dirty="0" err="1" smtClean="0">
                <a:cs typeface="Arial" charset="0"/>
              </a:rPr>
              <a:t>Katholieke</a:t>
            </a:r>
            <a:r>
              <a:rPr lang="sv-SE" sz="2000" dirty="0" smtClean="0">
                <a:cs typeface="Arial" charset="0"/>
              </a:rPr>
              <a:t> </a:t>
            </a:r>
            <a:r>
              <a:rPr lang="sv-SE" sz="2000" dirty="0" err="1" smtClean="0">
                <a:cs typeface="Arial" charset="0"/>
              </a:rPr>
              <a:t>Universiteit</a:t>
            </a:r>
            <a:r>
              <a:rPr lang="sv-SE" sz="2000" dirty="0" smtClean="0">
                <a:cs typeface="Arial" charset="0"/>
              </a:rPr>
              <a:t> Leuven </a:t>
            </a:r>
            <a:r>
              <a:rPr lang="sv-SE" sz="2000" dirty="0">
                <a:cs typeface="Arial" charset="0"/>
              </a:rPr>
              <a:t>(</a:t>
            </a:r>
            <a:r>
              <a:rPr lang="sv-SE" sz="2000" dirty="0" smtClean="0">
                <a:cs typeface="Arial" charset="0"/>
              </a:rPr>
              <a:t>BE)</a:t>
            </a:r>
          </a:p>
          <a:p>
            <a:pPr marL="457200" indent="-457200">
              <a:buFontTx/>
              <a:buChar char="-"/>
            </a:pPr>
            <a:endParaRPr lang="sv-SE" sz="2000" dirty="0" smtClean="0">
              <a:cs typeface="Arial" charset="0"/>
            </a:endParaRPr>
          </a:p>
          <a:p>
            <a:pPr marL="457200" indent="-457200">
              <a:buFontTx/>
              <a:buChar char="-"/>
            </a:pPr>
            <a:r>
              <a:rPr lang="sv-SE" sz="2000" dirty="0" smtClean="0">
                <a:cs typeface="Arial" charset="0"/>
              </a:rPr>
              <a:t>Tallinn </a:t>
            </a:r>
            <a:r>
              <a:rPr lang="sv-SE" sz="2000" dirty="0" err="1" smtClean="0">
                <a:cs typeface="Arial" charset="0"/>
              </a:rPr>
              <a:t>Technical</a:t>
            </a:r>
            <a:r>
              <a:rPr lang="sv-SE" sz="2000" dirty="0" smtClean="0">
                <a:cs typeface="Arial" charset="0"/>
              </a:rPr>
              <a:t> University (EE</a:t>
            </a:r>
            <a:r>
              <a:rPr lang="sv-SE" sz="2000" dirty="0" smtClean="0">
                <a:cs typeface="Arial" charset="0"/>
              </a:rPr>
              <a:t>)</a:t>
            </a:r>
          </a:p>
          <a:p>
            <a:pPr marL="457200" indent="-457200">
              <a:buFontTx/>
              <a:buChar char="-"/>
            </a:pPr>
            <a:endParaRPr lang="sv-SE" sz="2000" dirty="0" smtClean="0">
              <a:cs typeface="Arial" charset="0"/>
            </a:endParaRPr>
          </a:p>
          <a:p>
            <a:pPr marL="457200" indent="-457200">
              <a:buFontTx/>
              <a:buChar char="-"/>
            </a:pPr>
            <a:r>
              <a:rPr lang="sv-SE" sz="2000" dirty="0" smtClean="0">
                <a:cs typeface="Arial" charset="0"/>
              </a:rPr>
              <a:t>TU </a:t>
            </a:r>
            <a:r>
              <a:rPr lang="sv-SE" sz="2000" dirty="0">
                <a:cs typeface="Arial" charset="0"/>
              </a:rPr>
              <a:t>Darmstadt (DE)</a:t>
            </a:r>
          </a:p>
          <a:p>
            <a:pPr marL="457200" indent="-457200">
              <a:buFontTx/>
              <a:buChar char="-"/>
            </a:pPr>
            <a:endParaRPr lang="sv-SE" sz="2000" dirty="0" smtClean="0">
              <a:cs typeface="Arial" charset="0"/>
            </a:endParaRPr>
          </a:p>
          <a:p>
            <a:pPr marL="457200" indent="-457200">
              <a:buFontTx/>
              <a:buChar char="-"/>
            </a:pPr>
            <a:r>
              <a:rPr lang="sv-SE" sz="2000" dirty="0" smtClean="0">
                <a:cs typeface="Arial" charset="0"/>
              </a:rPr>
              <a:t>UPC </a:t>
            </a:r>
            <a:r>
              <a:rPr lang="sv-SE" sz="2000" dirty="0">
                <a:cs typeface="Arial" charset="0"/>
              </a:rPr>
              <a:t>Barcelona (ES</a:t>
            </a:r>
            <a:r>
              <a:rPr lang="sv-SE" sz="2000" dirty="0" smtClean="0">
                <a:cs typeface="Arial" charset="0"/>
              </a:rPr>
              <a:t>)</a:t>
            </a:r>
            <a:endParaRPr lang="sv-SE" sz="2000" dirty="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5362" name="TextBox 3"/>
          <p:cNvSpPr txBox="1">
            <a:spLocks noChangeArrowheads="1"/>
          </p:cNvSpPr>
          <p:nvPr/>
        </p:nvSpPr>
        <p:spPr bwMode="auto">
          <a:xfrm>
            <a:off x="685800" y="457200"/>
            <a:ext cx="7620000" cy="769441"/>
          </a:xfrm>
          <a:prstGeom prst="rect">
            <a:avLst/>
          </a:prstGeom>
          <a:noFill/>
          <a:ln w="9525">
            <a:noFill/>
            <a:miter lim="800000"/>
            <a:headEnd/>
            <a:tailEnd/>
          </a:ln>
        </p:spPr>
        <p:txBody>
          <a:bodyPr wrap="square">
            <a:spAutoFit/>
          </a:bodyPr>
          <a:lstStyle/>
          <a:p>
            <a:pPr algn="ctr"/>
            <a:r>
              <a:rPr lang="en-US" sz="4400" b="1" dirty="0" smtClean="0">
                <a:solidFill>
                  <a:srgbClr val="285EA0"/>
                </a:solidFill>
                <a:cs typeface="Arial" charset="0"/>
              </a:rPr>
              <a:t>General Features</a:t>
            </a:r>
            <a:endParaRPr lang="en-US" sz="4400" b="1" dirty="0">
              <a:solidFill>
                <a:srgbClr val="285EA0"/>
              </a:solidFill>
              <a:cs typeface="Arial" charset="0"/>
            </a:endParaRPr>
          </a:p>
        </p:txBody>
      </p:sp>
      <p:sp>
        <p:nvSpPr>
          <p:cNvPr id="15363" name="Rectangle 6"/>
          <p:cNvSpPr>
            <a:spLocks noChangeArrowheads="1"/>
          </p:cNvSpPr>
          <p:nvPr/>
        </p:nvSpPr>
        <p:spPr bwMode="auto">
          <a:xfrm>
            <a:off x="762000" y="1600200"/>
            <a:ext cx="7239000" cy="2800767"/>
          </a:xfrm>
          <a:prstGeom prst="rect">
            <a:avLst/>
          </a:prstGeom>
          <a:noFill/>
          <a:ln w="9525">
            <a:noFill/>
            <a:miter lim="800000"/>
            <a:headEnd/>
            <a:tailEnd/>
          </a:ln>
        </p:spPr>
        <p:txBody>
          <a:bodyPr wrap="square">
            <a:spAutoFit/>
          </a:bodyPr>
          <a:lstStyle/>
          <a:p>
            <a:pPr marL="457200" indent="-457200">
              <a:buFontTx/>
              <a:buChar char="-"/>
            </a:pPr>
            <a:endParaRPr lang="sv-SE" sz="2200" dirty="0" smtClean="0">
              <a:solidFill>
                <a:srgbClr val="285EA0"/>
              </a:solidFill>
              <a:cs typeface="Arial" charset="0"/>
            </a:endParaRPr>
          </a:p>
          <a:p>
            <a:pPr marL="457200" indent="-457200">
              <a:buFontTx/>
              <a:buChar char="-"/>
            </a:pPr>
            <a:r>
              <a:rPr lang="sv-SE" sz="2200" dirty="0" err="1" smtClean="0">
                <a:cs typeface="Arial" charset="0"/>
              </a:rPr>
              <a:t>Framework</a:t>
            </a:r>
            <a:r>
              <a:rPr lang="sv-SE" sz="2200" dirty="0" smtClean="0">
                <a:cs typeface="Arial" charset="0"/>
              </a:rPr>
              <a:t>: Erasmus+ </a:t>
            </a:r>
            <a:r>
              <a:rPr lang="sv-SE" sz="2200" dirty="0" err="1" smtClean="0">
                <a:cs typeface="Arial" charset="0"/>
              </a:rPr>
              <a:t>Strategic</a:t>
            </a:r>
            <a:r>
              <a:rPr lang="sv-SE" sz="2200" dirty="0" smtClean="0">
                <a:cs typeface="Arial" charset="0"/>
              </a:rPr>
              <a:t> Partnerships</a:t>
            </a:r>
          </a:p>
          <a:p>
            <a:pPr marL="457200" indent="-457200">
              <a:buFontTx/>
              <a:buChar char="-"/>
            </a:pPr>
            <a:endParaRPr lang="sv-SE" sz="2200" dirty="0" smtClean="0">
              <a:cs typeface="Arial" charset="0"/>
            </a:endParaRPr>
          </a:p>
          <a:p>
            <a:pPr marL="457200" indent="-457200">
              <a:buFontTx/>
              <a:buChar char="-"/>
            </a:pPr>
            <a:r>
              <a:rPr lang="sv-SE" sz="2200" dirty="0" smtClean="0">
                <a:cs typeface="Arial" charset="0"/>
              </a:rPr>
              <a:t>Under the </a:t>
            </a:r>
            <a:r>
              <a:rPr lang="sv-SE" sz="2200" dirty="0" err="1" smtClean="0">
                <a:cs typeface="Arial" charset="0"/>
              </a:rPr>
              <a:t>umbrella</a:t>
            </a:r>
            <a:r>
              <a:rPr lang="sv-SE" sz="2200" dirty="0" smtClean="0">
                <a:cs typeface="Arial" charset="0"/>
              </a:rPr>
              <a:t> </a:t>
            </a:r>
            <a:r>
              <a:rPr lang="sv-SE" sz="2200" dirty="0" err="1" smtClean="0">
                <a:cs typeface="Arial" charset="0"/>
              </a:rPr>
              <a:t>of</a:t>
            </a:r>
            <a:r>
              <a:rPr lang="sv-SE" sz="2200" dirty="0" smtClean="0">
                <a:cs typeface="Arial" charset="0"/>
              </a:rPr>
              <a:t> CLUSTER</a:t>
            </a:r>
          </a:p>
          <a:p>
            <a:pPr marL="457200" indent="-457200">
              <a:buFontTx/>
              <a:buChar char="-"/>
            </a:pPr>
            <a:endParaRPr lang="sv-SE" sz="2200" dirty="0" smtClean="0">
              <a:cs typeface="Arial" charset="0"/>
            </a:endParaRPr>
          </a:p>
          <a:p>
            <a:pPr marL="457200" indent="-457200">
              <a:buFontTx/>
              <a:buChar char="-"/>
            </a:pPr>
            <a:r>
              <a:rPr lang="sv-SE" sz="2200" dirty="0" smtClean="0">
                <a:cs typeface="Arial" charset="0"/>
              </a:rPr>
              <a:t>Duration: September 1st, 2018 – August 31, 2021</a:t>
            </a:r>
          </a:p>
          <a:p>
            <a:pPr marL="457200" indent="-457200">
              <a:buFontTx/>
              <a:buChar char="-"/>
            </a:pPr>
            <a:endParaRPr lang="sv-SE" sz="2200" dirty="0" smtClean="0">
              <a:cs typeface="Arial" charset="0"/>
            </a:endParaRPr>
          </a:p>
          <a:p>
            <a:pPr marL="457200" indent="-457200">
              <a:buFontTx/>
              <a:buChar char="-"/>
            </a:pPr>
            <a:r>
              <a:rPr lang="sv-SE" sz="2200" dirty="0" err="1" smtClean="0">
                <a:cs typeface="Arial" charset="0"/>
              </a:rPr>
              <a:t>Funding</a:t>
            </a:r>
            <a:r>
              <a:rPr lang="sv-SE" sz="2200" dirty="0">
                <a:cs typeface="Arial" charset="0"/>
              </a:rPr>
              <a:t>: </a:t>
            </a:r>
            <a:r>
              <a:rPr lang="sv-SE" sz="2200" dirty="0" smtClean="0">
                <a:cs typeface="Arial" charset="0"/>
              </a:rPr>
              <a:t>342.349 €</a:t>
            </a:r>
            <a:endParaRPr lang="fr-FR" sz="2000" dirty="0">
              <a:cs typeface="Arial" charset="0"/>
            </a:endParaRPr>
          </a:p>
        </p:txBody>
      </p:sp>
    </p:spTree>
    <p:extLst>
      <p:ext uri="{BB962C8B-B14F-4D97-AF65-F5344CB8AC3E}">
        <p14:creationId xmlns:p14="http://schemas.microsoft.com/office/powerpoint/2010/main" val="369389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3"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5362" name="TextBox 3"/>
          <p:cNvSpPr txBox="1">
            <a:spLocks noChangeArrowheads="1"/>
          </p:cNvSpPr>
          <p:nvPr/>
        </p:nvSpPr>
        <p:spPr bwMode="auto">
          <a:xfrm>
            <a:off x="685800" y="457200"/>
            <a:ext cx="6858000" cy="579438"/>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Priorities and objective</a:t>
            </a:r>
            <a:endParaRPr lang="en-US" sz="3200" b="1" dirty="0">
              <a:solidFill>
                <a:srgbClr val="285EA0"/>
              </a:solidFill>
              <a:cs typeface="Arial" charset="0"/>
            </a:endParaRPr>
          </a:p>
        </p:txBody>
      </p:sp>
      <p:sp>
        <p:nvSpPr>
          <p:cNvPr id="15363" name="Rectangle 6"/>
          <p:cNvSpPr>
            <a:spLocks noChangeArrowheads="1"/>
          </p:cNvSpPr>
          <p:nvPr/>
        </p:nvSpPr>
        <p:spPr bwMode="auto">
          <a:xfrm>
            <a:off x="770313" y="1170087"/>
            <a:ext cx="7239000" cy="5909310"/>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b="1" u="sng" dirty="0" smtClean="0">
                <a:cs typeface="Arial" charset="0"/>
              </a:rPr>
              <a:t>Policy priority:</a:t>
            </a:r>
          </a:p>
          <a:p>
            <a:pPr marL="800100" lvl="1" indent="-342900">
              <a:buFont typeface="Arial" panose="020B0604020202020204" pitchFamily="34" charset="0"/>
              <a:buChar char="•"/>
            </a:pPr>
            <a:r>
              <a:rPr lang="en-US" dirty="0">
                <a:cs typeface="Arial" charset="0"/>
              </a:rPr>
              <a:t>HORIZONTAL: Development of relevant and high-quality skills and </a:t>
            </a:r>
            <a:r>
              <a:rPr lang="en-US" dirty="0" smtClean="0">
                <a:cs typeface="Arial" charset="0"/>
              </a:rPr>
              <a:t>competences</a:t>
            </a:r>
          </a:p>
          <a:p>
            <a:pPr marL="800100" lvl="1" indent="-342900">
              <a:buFont typeface="Arial" panose="020B0604020202020204" pitchFamily="34" charset="0"/>
              <a:buChar char="•"/>
            </a:pPr>
            <a:endParaRPr lang="en-US" dirty="0">
              <a:cs typeface="Arial" charset="0"/>
            </a:endParaRPr>
          </a:p>
          <a:p>
            <a:pPr marL="342900" indent="-342900">
              <a:buFont typeface="Arial" panose="020B0604020202020204" pitchFamily="34" charset="0"/>
              <a:buChar char="•"/>
            </a:pPr>
            <a:r>
              <a:rPr lang="en-US" b="1" u="sng" dirty="0" smtClean="0">
                <a:cs typeface="Arial" charset="0"/>
              </a:rPr>
              <a:t>Sectoral priorities:</a:t>
            </a:r>
          </a:p>
          <a:p>
            <a:pPr marL="800100" lvl="1" indent="-342900">
              <a:buFont typeface="Arial" panose="020B0604020202020204" pitchFamily="34" charset="0"/>
              <a:buChar char="•"/>
            </a:pPr>
            <a:r>
              <a:rPr lang="en-US" dirty="0">
                <a:cs typeface="Arial" charset="0"/>
              </a:rPr>
              <a:t>HIGHER EDUCATION: Developing skills – developing curricula relevant to the </a:t>
            </a:r>
            <a:r>
              <a:rPr lang="en-US" dirty="0" err="1">
                <a:cs typeface="Arial" charset="0"/>
              </a:rPr>
              <a:t>labour</a:t>
            </a:r>
            <a:r>
              <a:rPr lang="en-US" dirty="0">
                <a:cs typeface="Arial" charset="0"/>
              </a:rPr>
              <a:t> market and societal </a:t>
            </a:r>
            <a:r>
              <a:rPr lang="en-US" dirty="0" smtClean="0">
                <a:cs typeface="Arial" charset="0"/>
              </a:rPr>
              <a:t>needs</a:t>
            </a:r>
          </a:p>
          <a:p>
            <a:pPr marL="800100" lvl="1" indent="-342900">
              <a:buFont typeface="Arial" panose="020B0604020202020204" pitchFamily="34" charset="0"/>
              <a:buChar char="•"/>
            </a:pPr>
            <a:r>
              <a:rPr lang="en-US" dirty="0">
                <a:cs typeface="Arial" charset="0"/>
              </a:rPr>
              <a:t>HIGHER EDUCATION: Supporting effective and efficient higher education systems</a:t>
            </a:r>
            <a:endParaRPr lang="en-US" dirty="0" smtClean="0">
              <a:cs typeface="Arial" charset="0"/>
            </a:endParaRPr>
          </a:p>
          <a:p>
            <a:pPr marL="342900" indent="-342900">
              <a:buFont typeface="Arial" panose="020B0604020202020204" pitchFamily="34" charset="0"/>
              <a:buChar char="•"/>
            </a:pPr>
            <a:endParaRPr lang="en-US" dirty="0">
              <a:cs typeface="Arial" charset="0"/>
            </a:endParaRPr>
          </a:p>
          <a:p>
            <a:pPr marL="342900" indent="-342900">
              <a:buFont typeface="Arial" panose="020B0604020202020204" pitchFamily="34" charset="0"/>
              <a:buChar char="•"/>
            </a:pPr>
            <a:r>
              <a:rPr lang="en-US" b="1" u="sng" dirty="0" smtClean="0">
                <a:cs typeface="Arial" charset="0"/>
              </a:rPr>
              <a:t>Main objective</a:t>
            </a:r>
            <a:r>
              <a:rPr lang="en-US" dirty="0" smtClean="0">
                <a:cs typeface="Arial" charset="0"/>
              </a:rPr>
              <a:t>: </a:t>
            </a:r>
          </a:p>
          <a:p>
            <a:pPr lvl="1"/>
            <a:r>
              <a:rPr lang="en-US" dirty="0">
                <a:cs typeface="Arial" charset="0"/>
              </a:rPr>
              <a:t>This project has the ambition of covering the gaps identified in all the known previous initiatives focusing on an analysis of the current state of the art for what concerns joint programmes in the field of STEM and make use of past experiences and specific competence at the partner universities to develop the next generation of European joint programme with a strong focus on employability. </a:t>
            </a:r>
            <a:endParaRPr lang="en-US" dirty="0" smtClean="0">
              <a:cs typeface="Arial" charset="0"/>
            </a:endParaRPr>
          </a:p>
          <a:p>
            <a:pPr marL="800100" lvl="1" indent="-342900">
              <a:buFont typeface="Arial" panose="020B0604020202020204" pitchFamily="34" charset="0"/>
              <a:buChar char="•"/>
            </a:pPr>
            <a:endParaRPr lang="en-US" dirty="0" smtClean="0">
              <a:solidFill>
                <a:srgbClr val="285EA0"/>
              </a:solidFill>
              <a:cs typeface="Arial" charset="0"/>
            </a:endParaRPr>
          </a:p>
          <a:p>
            <a:pPr marL="800100" lvl="1" indent="-342900">
              <a:buFont typeface="Arial" panose="020B0604020202020204" pitchFamily="34" charset="0"/>
              <a:buChar char="•"/>
            </a:pPr>
            <a:endParaRPr lang="en-US" dirty="0" smtClean="0">
              <a:solidFill>
                <a:srgbClr val="285EA0"/>
              </a:solidFill>
              <a:cs typeface="Arial" charset="0"/>
            </a:endParaRPr>
          </a:p>
          <a:p>
            <a:pPr marL="800100" lvl="1" indent="-342900">
              <a:buFont typeface="Arial" panose="020B0604020202020204" pitchFamily="34" charset="0"/>
              <a:buChar char="•"/>
            </a:pPr>
            <a:endParaRPr lang="en-US" dirty="0">
              <a:solidFill>
                <a:srgbClr val="285EA0"/>
              </a:solidFill>
              <a:cs typeface="Arial" charset="0"/>
            </a:endParaRPr>
          </a:p>
        </p:txBody>
      </p:sp>
    </p:spTree>
    <p:extLst>
      <p:ext uri="{BB962C8B-B14F-4D97-AF65-F5344CB8AC3E}">
        <p14:creationId xmlns:p14="http://schemas.microsoft.com/office/powerpoint/2010/main" val="29402516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sz="2200" i="1" dirty="0">
                <a:solidFill>
                  <a:schemeClr val="tx1">
                    <a:lumMod val="50000"/>
                    <a:lumOff val="50000"/>
                  </a:schemeClr>
                </a:solidFill>
                <a:latin typeface="Arial" panose="020B0604020202020204" pitchFamily="34" charset="0"/>
                <a:cs typeface="Arial" panose="020B0604020202020204" pitchFamily="34" charset="0"/>
              </a:rPr>
              <a:t>“A plethora </a:t>
            </a:r>
            <a:r>
              <a:rPr lang="en-US" sz="2200" i="1" dirty="0">
                <a:solidFill>
                  <a:schemeClr val="tx1">
                    <a:lumMod val="50000"/>
                    <a:lumOff val="50000"/>
                  </a:schemeClr>
                </a:solidFill>
                <a:latin typeface="Arial" panose="020B0604020202020204" pitchFamily="34" charset="0"/>
                <a:cs typeface="Arial" panose="020B0604020202020204" pitchFamily="34" charset="0"/>
              </a:rPr>
              <a:t>of terms used to describe international</a:t>
            </a:r>
          </a:p>
          <a:p>
            <a:pPr marL="0" indent="0">
              <a:buNone/>
            </a:pPr>
            <a:r>
              <a:rPr lang="en-US" sz="2200" i="1" dirty="0">
                <a:solidFill>
                  <a:schemeClr val="tx1">
                    <a:lumMod val="50000"/>
                    <a:lumOff val="50000"/>
                  </a:schemeClr>
                </a:solidFill>
                <a:latin typeface="Arial" panose="020B0604020202020204" pitchFamily="34" charset="0"/>
                <a:cs typeface="Arial" panose="020B0604020202020204" pitchFamily="34" charset="0"/>
              </a:rPr>
              <a:t>collaborative </a:t>
            </a:r>
            <a:r>
              <a:rPr lang="en-US" sz="2200" i="1" dirty="0">
                <a:solidFill>
                  <a:schemeClr val="tx1">
                    <a:lumMod val="50000"/>
                    <a:lumOff val="50000"/>
                  </a:schemeClr>
                </a:solidFill>
                <a:latin typeface="Arial" panose="020B0604020202020204" pitchFamily="34" charset="0"/>
                <a:cs typeface="Arial" panose="020B0604020202020204" pitchFamily="34" charset="0"/>
              </a:rPr>
              <a:t>programs such as double </a:t>
            </a:r>
            <a:r>
              <a:rPr lang="en-US" sz="2200" i="1" dirty="0">
                <a:solidFill>
                  <a:schemeClr val="tx1">
                    <a:lumMod val="50000"/>
                    <a:lumOff val="50000"/>
                  </a:schemeClr>
                </a:solidFill>
                <a:latin typeface="Arial" panose="020B0604020202020204" pitchFamily="34" charset="0"/>
                <a:cs typeface="Arial" panose="020B0604020202020204" pitchFamily="34" charset="0"/>
              </a:rPr>
              <a:t>and joint </a:t>
            </a:r>
            <a:r>
              <a:rPr lang="en-US" sz="2200" i="1" dirty="0">
                <a:solidFill>
                  <a:schemeClr val="tx1">
                    <a:lumMod val="50000"/>
                    <a:lumOff val="50000"/>
                  </a:schemeClr>
                </a:solidFill>
                <a:latin typeface="Arial" panose="020B0604020202020204" pitchFamily="34" charset="0"/>
                <a:cs typeface="Arial" panose="020B0604020202020204" pitchFamily="34" charset="0"/>
              </a:rPr>
              <a:t>degrees: double</a:t>
            </a:r>
            <a:r>
              <a:rPr lang="en-US" sz="2200" i="1" dirty="0">
                <a:solidFill>
                  <a:schemeClr val="tx1">
                    <a:lumMod val="50000"/>
                    <a:lumOff val="50000"/>
                  </a:schemeClr>
                </a:solidFill>
                <a:latin typeface="Arial" panose="020B0604020202020204" pitchFamily="34" charset="0"/>
                <a:cs typeface="Arial" panose="020B0604020202020204" pitchFamily="34" charset="0"/>
              </a:rPr>
              <a:t>, multiple, tri-national, joint, </a:t>
            </a:r>
            <a:r>
              <a:rPr lang="en-US" sz="2200" i="1" dirty="0">
                <a:solidFill>
                  <a:schemeClr val="tx1">
                    <a:lumMod val="50000"/>
                    <a:lumOff val="50000"/>
                  </a:schemeClr>
                </a:solidFill>
                <a:latin typeface="Arial" panose="020B0604020202020204" pitchFamily="34" charset="0"/>
                <a:cs typeface="Arial" panose="020B0604020202020204" pitchFamily="34" charset="0"/>
              </a:rPr>
              <a:t>integrated, collaborative</a:t>
            </a:r>
            <a:r>
              <a:rPr lang="en-US" sz="2200" i="1" dirty="0">
                <a:solidFill>
                  <a:schemeClr val="tx1">
                    <a:lumMod val="50000"/>
                    <a:lumOff val="50000"/>
                  </a:schemeClr>
                </a:solidFill>
                <a:latin typeface="Arial" panose="020B0604020202020204" pitchFamily="34" charset="0"/>
                <a:cs typeface="Arial" panose="020B0604020202020204" pitchFamily="34" charset="0"/>
              </a:rPr>
              <a:t>, international, consecutive, concurrent, </a:t>
            </a:r>
            <a:r>
              <a:rPr lang="en-US" sz="2200" i="1" dirty="0">
                <a:solidFill>
                  <a:schemeClr val="tx1">
                    <a:lumMod val="50000"/>
                    <a:lumOff val="50000"/>
                  </a:schemeClr>
                </a:solidFill>
                <a:latin typeface="Arial" panose="020B0604020202020204" pitchFamily="34" charset="0"/>
                <a:cs typeface="Arial" panose="020B0604020202020204" pitchFamily="34" charset="0"/>
              </a:rPr>
              <a:t>co-</a:t>
            </a:r>
            <a:r>
              <a:rPr lang="en-US" sz="2200" i="1" dirty="0" err="1">
                <a:solidFill>
                  <a:schemeClr val="tx1">
                    <a:lumMod val="50000"/>
                    <a:lumOff val="50000"/>
                  </a:schemeClr>
                </a:solidFill>
                <a:latin typeface="Arial" panose="020B0604020202020204" pitchFamily="34" charset="0"/>
                <a:cs typeface="Arial" panose="020B0604020202020204" pitchFamily="34" charset="0"/>
              </a:rPr>
              <a:t>tutelle</a:t>
            </a:r>
            <a:r>
              <a:rPr lang="en-US" sz="2200" i="1" dirty="0">
                <a:solidFill>
                  <a:schemeClr val="tx1">
                    <a:lumMod val="50000"/>
                    <a:lumOff val="50000"/>
                  </a:schemeClr>
                </a:solidFill>
                <a:latin typeface="Arial" panose="020B0604020202020204" pitchFamily="34" charset="0"/>
                <a:cs typeface="Arial" panose="020B0604020202020204" pitchFamily="34" charset="0"/>
              </a:rPr>
              <a:t>, overlapping</a:t>
            </a:r>
            <a:r>
              <a:rPr lang="en-US" sz="2200" i="1" dirty="0">
                <a:solidFill>
                  <a:schemeClr val="tx1">
                    <a:lumMod val="50000"/>
                    <a:lumOff val="50000"/>
                  </a:schemeClr>
                </a:solidFill>
                <a:latin typeface="Arial" panose="020B0604020202020204" pitchFamily="34" charset="0"/>
                <a:cs typeface="Arial" panose="020B0604020202020204" pitchFamily="34" charset="0"/>
              </a:rPr>
              <a:t>, conjoint, parallel, simultaneous, and common</a:t>
            </a:r>
          </a:p>
          <a:p>
            <a:pPr marL="0" indent="0">
              <a:buNone/>
            </a:pPr>
            <a:r>
              <a:rPr lang="en-US" sz="2200" i="1" dirty="0">
                <a:solidFill>
                  <a:schemeClr val="tx1">
                    <a:lumMod val="50000"/>
                    <a:lumOff val="50000"/>
                  </a:schemeClr>
                </a:solidFill>
                <a:latin typeface="Arial" panose="020B0604020202020204" pitchFamily="34" charset="0"/>
                <a:cs typeface="Arial" panose="020B0604020202020204" pitchFamily="34" charset="0"/>
              </a:rPr>
              <a:t>degrees. </a:t>
            </a:r>
            <a:endParaRPr lang="en-US" sz="2200" i="1"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200" i="1"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r>
              <a:rPr lang="en-US" sz="2200" i="1" dirty="0">
                <a:solidFill>
                  <a:schemeClr val="tx1">
                    <a:lumMod val="50000"/>
                    <a:lumOff val="50000"/>
                  </a:schemeClr>
                </a:solidFill>
                <a:latin typeface="Arial" panose="020B0604020202020204" pitchFamily="34" charset="0"/>
                <a:cs typeface="Arial" panose="020B0604020202020204" pitchFamily="34" charset="0"/>
              </a:rPr>
              <a:t>They </a:t>
            </a:r>
            <a:r>
              <a:rPr lang="en-US" sz="2200" i="1" dirty="0">
                <a:solidFill>
                  <a:schemeClr val="tx1">
                    <a:lumMod val="50000"/>
                    <a:lumOff val="50000"/>
                  </a:schemeClr>
                </a:solidFill>
                <a:latin typeface="Arial" panose="020B0604020202020204" pitchFamily="34" charset="0"/>
                <a:cs typeface="Arial" panose="020B0604020202020204" pitchFamily="34" charset="0"/>
              </a:rPr>
              <a:t>mean different things to different people within and across</a:t>
            </a:r>
          </a:p>
          <a:p>
            <a:pPr marL="0" indent="0">
              <a:buNone/>
            </a:pPr>
            <a:r>
              <a:rPr lang="en-US" sz="2200" i="1" dirty="0">
                <a:solidFill>
                  <a:schemeClr val="tx1">
                    <a:lumMod val="50000"/>
                    <a:lumOff val="50000"/>
                  </a:schemeClr>
                </a:solidFill>
                <a:latin typeface="Arial" panose="020B0604020202020204" pitchFamily="34" charset="0"/>
                <a:cs typeface="Arial" panose="020B0604020202020204" pitchFamily="34" charset="0"/>
              </a:rPr>
              <a:t>countries, thereby, causing mass confusion about the real meaning and use</a:t>
            </a:r>
          </a:p>
          <a:p>
            <a:pPr marL="0" indent="0">
              <a:buNone/>
            </a:pPr>
            <a:r>
              <a:rPr lang="en-US" sz="2200" i="1" dirty="0">
                <a:solidFill>
                  <a:schemeClr val="tx1">
                    <a:lumMod val="50000"/>
                    <a:lumOff val="50000"/>
                  </a:schemeClr>
                </a:solidFill>
                <a:latin typeface="Arial" panose="020B0604020202020204" pitchFamily="34" charset="0"/>
                <a:cs typeface="Arial" panose="020B0604020202020204" pitchFamily="34" charset="0"/>
              </a:rPr>
              <a:t>of these terms</a:t>
            </a:r>
            <a:r>
              <a:rPr lang="en-US" sz="2200" i="1" dirty="0">
                <a:solidFill>
                  <a:schemeClr val="tx1">
                    <a:lumMod val="50000"/>
                    <a:lumOff val="50000"/>
                  </a:schemeClr>
                </a:solidFill>
                <a:latin typeface="Arial" panose="020B0604020202020204" pitchFamily="34" charset="0"/>
                <a:cs typeface="Arial" panose="020B0604020202020204" pitchFamily="34" charset="0"/>
              </a:rPr>
              <a:t>….”</a:t>
            </a:r>
          </a:p>
          <a:p>
            <a:pPr marL="0" indent="0">
              <a:buNone/>
            </a:pPr>
            <a:endParaRPr lang="en-US" sz="2200" i="1"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r>
              <a:rPr lang="en-US" sz="1500" i="1" dirty="0">
                <a:solidFill>
                  <a:schemeClr val="tx2">
                    <a:lumMod val="40000"/>
                    <a:lumOff val="60000"/>
                  </a:schemeClr>
                </a:solidFill>
                <a:latin typeface="Arial" panose="020B0604020202020204" pitchFamily="34" charset="0"/>
                <a:cs typeface="Arial" panose="020B0604020202020204" pitchFamily="34" charset="0"/>
              </a:rPr>
              <a:t>Knight, Jane (2011). “Doubts and Dilemmas with Double Degree Programs”.</a:t>
            </a:r>
          </a:p>
          <a:p>
            <a:pPr marL="0" indent="0">
              <a:buNone/>
            </a:pPr>
            <a:r>
              <a:rPr lang="en-US" sz="1500" i="1" dirty="0">
                <a:solidFill>
                  <a:schemeClr val="tx2">
                    <a:lumMod val="40000"/>
                    <a:lumOff val="60000"/>
                  </a:schemeClr>
                </a:solidFill>
                <a:latin typeface="Arial" panose="020B0604020202020204" pitchFamily="34" charset="0"/>
                <a:cs typeface="Arial" panose="020B0604020202020204" pitchFamily="34" charset="0"/>
              </a:rPr>
              <a:t>In: “</a:t>
            </a:r>
            <a:r>
              <a:rPr lang="en-US" sz="1500" i="1" dirty="0" err="1">
                <a:solidFill>
                  <a:schemeClr val="tx2">
                    <a:lumMod val="40000"/>
                    <a:lumOff val="60000"/>
                  </a:schemeClr>
                </a:solidFill>
                <a:latin typeface="Arial" panose="020B0604020202020204" pitchFamily="34" charset="0"/>
                <a:cs typeface="Arial" panose="020B0604020202020204" pitchFamily="34" charset="0"/>
              </a:rPr>
              <a:t>Globalisation</a:t>
            </a:r>
            <a:r>
              <a:rPr lang="en-US" sz="1500" i="1" dirty="0">
                <a:solidFill>
                  <a:schemeClr val="tx2">
                    <a:lumMod val="40000"/>
                    <a:lumOff val="60000"/>
                  </a:schemeClr>
                </a:solidFill>
                <a:latin typeface="Arial" panose="020B0604020202020204" pitchFamily="34" charset="0"/>
                <a:cs typeface="Arial" panose="020B0604020202020204" pitchFamily="34" charset="0"/>
              </a:rPr>
              <a:t> and </a:t>
            </a:r>
            <a:r>
              <a:rPr lang="en-US" sz="1500" i="1" dirty="0" err="1">
                <a:solidFill>
                  <a:schemeClr val="tx2">
                    <a:lumMod val="40000"/>
                    <a:lumOff val="60000"/>
                  </a:schemeClr>
                </a:solidFill>
                <a:latin typeface="Arial" panose="020B0604020202020204" pitchFamily="34" charset="0"/>
                <a:cs typeface="Arial" panose="020B0604020202020204" pitchFamily="34" charset="0"/>
              </a:rPr>
              <a:t>Internationalisation</a:t>
            </a:r>
            <a:r>
              <a:rPr lang="en-US" sz="1500" i="1" dirty="0">
                <a:solidFill>
                  <a:schemeClr val="tx2">
                    <a:lumMod val="40000"/>
                    <a:lumOff val="60000"/>
                  </a:schemeClr>
                </a:solidFill>
                <a:latin typeface="Arial" panose="020B0604020202020204" pitchFamily="34" charset="0"/>
                <a:cs typeface="Arial" panose="020B0604020202020204" pitchFamily="34" charset="0"/>
              </a:rPr>
              <a:t> of Higher Education” [online monograph]. </a:t>
            </a:r>
            <a:r>
              <a:rPr lang="en-US" sz="1500" i="1" dirty="0" err="1">
                <a:solidFill>
                  <a:schemeClr val="tx2">
                    <a:lumMod val="40000"/>
                    <a:lumOff val="60000"/>
                  </a:schemeClr>
                </a:solidFill>
                <a:latin typeface="Arial" panose="020B0604020202020204" pitchFamily="34" charset="0"/>
                <a:cs typeface="Arial" panose="020B0604020202020204" pitchFamily="34" charset="0"/>
              </a:rPr>
              <a:t>Revista</a:t>
            </a:r>
            <a:r>
              <a:rPr lang="en-US" sz="1500" i="1" dirty="0">
                <a:solidFill>
                  <a:schemeClr val="tx2">
                    <a:lumMod val="40000"/>
                    <a:lumOff val="60000"/>
                  </a:schemeClr>
                </a:solidFill>
                <a:latin typeface="Arial" panose="020B0604020202020204" pitchFamily="34" charset="0"/>
                <a:cs typeface="Arial" panose="020B0604020202020204" pitchFamily="34" charset="0"/>
              </a:rPr>
              <a:t> </a:t>
            </a:r>
            <a:r>
              <a:rPr lang="en-US" sz="1500" i="1" dirty="0">
                <a:solidFill>
                  <a:schemeClr val="tx2">
                    <a:lumMod val="40000"/>
                    <a:lumOff val="60000"/>
                  </a:schemeClr>
                </a:solidFill>
                <a:latin typeface="Arial" panose="020B0604020202020204" pitchFamily="34" charset="0"/>
                <a:cs typeface="Arial" panose="020B0604020202020204" pitchFamily="34" charset="0"/>
              </a:rPr>
              <a:t>de Universidad </a:t>
            </a:r>
            <a:r>
              <a:rPr lang="en-US" sz="1500" i="1" dirty="0">
                <a:solidFill>
                  <a:schemeClr val="tx2">
                    <a:lumMod val="40000"/>
                    <a:lumOff val="60000"/>
                  </a:schemeClr>
                </a:solidFill>
                <a:latin typeface="Arial" panose="020B0604020202020204" pitchFamily="34" charset="0"/>
                <a:cs typeface="Arial" panose="020B0604020202020204" pitchFamily="34" charset="0"/>
              </a:rPr>
              <a:t>y </a:t>
            </a:r>
            <a:r>
              <a:rPr lang="en-US" sz="1500" i="1" dirty="0" err="1">
                <a:solidFill>
                  <a:schemeClr val="tx2">
                    <a:lumMod val="40000"/>
                    <a:lumOff val="60000"/>
                  </a:schemeClr>
                </a:solidFill>
                <a:latin typeface="Arial" panose="020B0604020202020204" pitchFamily="34" charset="0"/>
                <a:cs typeface="Arial" panose="020B0604020202020204" pitchFamily="34" charset="0"/>
              </a:rPr>
              <a:t>Sociedad</a:t>
            </a:r>
            <a:r>
              <a:rPr lang="en-US" sz="1500" i="1" dirty="0">
                <a:solidFill>
                  <a:schemeClr val="tx2">
                    <a:lumMod val="40000"/>
                    <a:lumOff val="60000"/>
                  </a:schemeClr>
                </a:solidFill>
                <a:latin typeface="Arial" panose="020B0604020202020204" pitchFamily="34" charset="0"/>
                <a:cs typeface="Arial" panose="020B0604020202020204" pitchFamily="34" charset="0"/>
              </a:rPr>
              <a:t> del </a:t>
            </a:r>
            <a:r>
              <a:rPr lang="en-US" sz="1500" i="1" dirty="0" err="1">
                <a:solidFill>
                  <a:schemeClr val="tx2">
                    <a:lumMod val="40000"/>
                    <a:lumOff val="60000"/>
                  </a:schemeClr>
                </a:solidFill>
                <a:latin typeface="Arial" panose="020B0604020202020204" pitchFamily="34" charset="0"/>
                <a:cs typeface="Arial" panose="020B0604020202020204" pitchFamily="34" charset="0"/>
              </a:rPr>
              <a:t>Conocimiento</a:t>
            </a:r>
            <a:r>
              <a:rPr lang="en-US" sz="1500" i="1" dirty="0">
                <a:solidFill>
                  <a:schemeClr val="tx2">
                    <a:lumMod val="40000"/>
                    <a:lumOff val="60000"/>
                  </a:schemeClr>
                </a:solidFill>
                <a:latin typeface="Arial" panose="020B0604020202020204" pitchFamily="34" charset="0"/>
                <a:cs typeface="Arial" panose="020B0604020202020204" pitchFamily="34" charset="0"/>
              </a:rPr>
              <a:t> (RUSC). Vol. 8, No 2, pp. 297-312. UOC.</a:t>
            </a:r>
          </a:p>
        </p:txBody>
      </p:sp>
      <p:sp>
        <p:nvSpPr>
          <p:cNvPr id="3" name="Date Placeholder 2"/>
          <p:cNvSpPr>
            <a:spLocks noGrp="1"/>
          </p:cNvSpPr>
          <p:nvPr>
            <p:ph type="dt" sz="half" idx="10"/>
          </p:nvPr>
        </p:nvSpPr>
        <p:spPr/>
        <p:txBody>
          <a:bodyPr/>
          <a:lstStyle/>
          <a:p>
            <a:fld id="{D1D079B3-2F14-0648-A484-1414D29E7A4D}" type="datetime4">
              <a:rPr lang="en-US" smtClean="0"/>
              <a:pPr/>
              <a:t>September 17, 2018</a:t>
            </a:fld>
            <a:endParaRPr lang="en-GB" dirty="0"/>
          </a:p>
        </p:txBody>
      </p:sp>
      <p:sp>
        <p:nvSpPr>
          <p:cNvPr id="4" name="Slide Number Placeholder 3"/>
          <p:cNvSpPr>
            <a:spLocks noGrp="1"/>
          </p:cNvSpPr>
          <p:nvPr>
            <p:ph type="sldNum" sz="quarter" idx="12"/>
          </p:nvPr>
        </p:nvSpPr>
        <p:spPr/>
        <p:txBody>
          <a:bodyPr/>
          <a:lstStyle/>
          <a:p>
            <a:r>
              <a:rPr lang="en-GB" smtClean="0"/>
              <a:t>Slide </a:t>
            </a:r>
            <a:fld id="{E5A2D1E2-AADD-4352-99BC-B8B0D40E53D2}" type="slidenum">
              <a:rPr lang="en-GB" smtClean="0"/>
              <a:pPr/>
              <a:t>16</a:t>
            </a:fld>
            <a:endParaRPr lang="en-GB" dirty="0"/>
          </a:p>
        </p:txBody>
      </p:sp>
      <p:sp>
        <p:nvSpPr>
          <p:cNvPr id="5" name="Title 4"/>
          <p:cNvSpPr>
            <a:spLocks noGrp="1"/>
          </p:cNvSpPr>
          <p:nvPr>
            <p:ph type="title"/>
          </p:nvPr>
        </p:nvSpPr>
        <p:spPr>
          <a:xfrm>
            <a:off x="425116" y="476460"/>
            <a:ext cx="8496944" cy="685800"/>
          </a:xfrm>
        </p:spPr>
        <p:txBody>
          <a:bodyPr/>
          <a:lstStyle/>
          <a:p>
            <a:pPr algn="ctr"/>
            <a:r>
              <a:rPr lang="en-US" dirty="0" smtClean="0">
                <a:latin typeface="Gill Sans MT" panose="020B0502020104020203" pitchFamily="34" charset="0"/>
              </a:rPr>
              <a:t>Definition</a:t>
            </a:r>
            <a:endParaRPr lang="en-US" dirty="0">
              <a:latin typeface="Gill Sans MT" panose="020B0502020104020203" pitchFamily="34" charset="0"/>
            </a:endParaRPr>
          </a:p>
        </p:txBody>
      </p:sp>
    </p:spTree>
    <p:extLst>
      <p:ext uri="{BB962C8B-B14F-4D97-AF65-F5344CB8AC3E}">
        <p14:creationId xmlns:p14="http://schemas.microsoft.com/office/powerpoint/2010/main" val="1842346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bwMode="auto">
          <a:xfrm>
            <a:off x="823914" y="1063228"/>
            <a:ext cx="8320087" cy="857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tLang="fi-FI" sz="2800" dirty="0">
                <a:solidFill>
                  <a:srgbClr val="949494"/>
                </a:solidFill>
                <a:latin typeface="Arial Bold" charset="0"/>
                <a:ea typeface="ＭＳ Ｐゴシック" pitchFamily="34" charset="-128"/>
              </a:rPr>
              <a:t/>
            </a:r>
            <a:br>
              <a:rPr lang="de-DE" altLang="fi-FI" sz="2800" dirty="0">
                <a:solidFill>
                  <a:srgbClr val="949494"/>
                </a:solidFill>
                <a:latin typeface="Arial Bold" charset="0"/>
                <a:ea typeface="ＭＳ Ｐゴシック" pitchFamily="34" charset="-128"/>
              </a:rPr>
            </a:br>
            <a:endParaRPr lang="de-DE" altLang="fi-FI" sz="2800" dirty="0">
              <a:solidFill>
                <a:srgbClr val="949494"/>
              </a:solidFill>
              <a:latin typeface="Arial Bold" charset="0"/>
              <a:ea typeface="ＭＳ Ｐゴシック" pitchFamily="34" charset="-128"/>
            </a:endParaRPr>
          </a:p>
        </p:txBody>
      </p:sp>
      <p:sp>
        <p:nvSpPr>
          <p:cNvPr id="16388" name="Line 1038"/>
          <p:cNvSpPr>
            <a:spLocks noChangeShapeType="1"/>
          </p:cNvSpPr>
          <p:nvPr/>
        </p:nvSpPr>
        <p:spPr bwMode="auto">
          <a:xfrm>
            <a:off x="296865" y="1806178"/>
            <a:ext cx="8440737" cy="0"/>
          </a:xfrm>
          <a:prstGeom prst="line">
            <a:avLst/>
          </a:prstGeom>
          <a:noFill/>
          <a:ln w="69850">
            <a:solidFill>
              <a:srgbClr val="69A720"/>
            </a:solidFill>
            <a:round/>
            <a:headEnd/>
            <a:tailEnd type="stealth" w="lg" len="lg"/>
          </a:ln>
          <a:extLst>
            <a:ext uri="{909E8E84-426E-40DD-AFC4-6F175D3DCCD1}">
              <a14:hiddenFill xmlns:a14="http://schemas.microsoft.com/office/drawing/2010/main">
                <a:noFill/>
              </a14:hiddenFill>
            </a:ext>
          </a:extLst>
        </p:spPr>
        <p:txBody>
          <a:bodyPr/>
          <a:lstStyle/>
          <a:p>
            <a:endParaRPr lang="en-GB"/>
          </a:p>
        </p:txBody>
      </p:sp>
      <p:sp>
        <p:nvSpPr>
          <p:cNvPr id="16389" name="Text Box 1031"/>
          <p:cNvSpPr txBox="1">
            <a:spLocks noChangeArrowheads="1"/>
          </p:cNvSpPr>
          <p:nvPr/>
        </p:nvSpPr>
        <p:spPr bwMode="auto">
          <a:xfrm>
            <a:off x="177800" y="1930005"/>
            <a:ext cx="1460500" cy="2031325"/>
          </a:xfrm>
          <a:prstGeom prst="rect">
            <a:avLst/>
          </a:prstGeom>
          <a:noFill/>
          <a:ln w="12700">
            <a:solidFill>
              <a:srgbClr val="69A72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spcBef>
                <a:spcPct val="50000"/>
              </a:spcBef>
            </a:pPr>
            <a:r>
              <a:rPr lang="de-DE" altLang="fi-FI" sz="1400" b="1" dirty="0">
                <a:solidFill>
                  <a:srgbClr val="B70D0A"/>
                </a:solidFill>
                <a:latin typeface="Arial Narrow" pitchFamily="34" charset="0"/>
              </a:rPr>
              <a:t>Study </a:t>
            </a:r>
            <a:r>
              <a:rPr lang="de-DE" altLang="fi-FI" sz="1400" b="1" dirty="0" err="1">
                <a:solidFill>
                  <a:srgbClr val="B70D0A"/>
                </a:solidFill>
                <a:latin typeface="Arial Narrow" pitchFamily="34" charset="0"/>
              </a:rPr>
              <a:t>Abroad</a:t>
            </a:r>
            <a:endParaRPr lang="de-DE" altLang="fi-FI" sz="1400" b="1" dirty="0">
              <a:solidFill>
                <a:srgbClr val="B70D0A"/>
              </a:solidFill>
              <a:latin typeface="Arial Narrow" pitchFamily="34" charset="0"/>
            </a:endParaRPr>
          </a:p>
          <a:p>
            <a:pPr eaLnBrk="1" hangingPunct="1">
              <a:spcBef>
                <a:spcPct val="50000"/>
              </a:spcBef>
            </a:pPr>
            <a:r>
              <a:rPr lang="de-DE" altLang="fi-FI" sz="1400" dirty="0">
                <a:solidFill>
                  <a:srgbClr val="5C6D7E"/>
                </a:solidFill>
                <a:latin typeface="Arial Narrow" pitchFamily="34" charset="0"/>
              </a:rPr>
              <a:t>-individual </a:t>
            </a:r>
            <a:br>
              <a:rPr lang="de-DE" altLang="fi-FI" sz="1400" dirty="0">
                <a:solidFill>
                  <a:srgbClr val="5C6D7E"/>
                </a:solidFill>
                <a:latin typeface="Arial Narrow" pitchFamily="34" charset="0"/>
              </a:rPr>
            </a:br>
            <a:endParaRPr lang="de-DE" altLang="fi-FI" sz="1400" dirty="0">
              <a:solidFill>
                <a:srgbClr val="5C6D7E"/>
              </a:solidFill>
              <a:latin typeface="Arial Narrow" pitchFamily="34" charset="0"/>
            </a:endParaRPr>
          </a:p>
          <a:p>
            <a:pPr eaLnBrk="1" hangingPunct="1">
              <a:spcBef>
                <a:spcPct val="50000"/>
              </a:spcBef>
            </a:pPr>
            <a:r>
              <a:rPr lang="de-DE" altLang="fi-FI" sz="1400" dirty="0">
                <a:solidFill>
                  <a:srgbClr val="5C6D7E"/>
                </a:solidFill>
                <a:latin typeface="Arial Narrow" pitchFamily="34" charset="0"/>
              </a:rPr>
              <a:t>-</a:t>
            </a:r>
            <a:r>
              <a:rPr lang="de-DE" altLang="fi-FI" sz="1400" dirty="0" err="1">
                <a:solidFill>
                  <a:srgbClr val="5C6D7E"/>
                </a:solidFill>
                <a:latin typeface="Arial Narrow" pitchFamily="34" charset="0"/>
              </a:rPr>
              <a:t>based</a:t>
            </a:r>
            <a:r>
              <a:rPr lang="de-DE" altLang="fi-FI" sz="1400" dirty="0">
                <a:solidFill>
                  <a:srgbClr val="5C6D7E"/>
                </a:solidFill>
                <a:latin typeface="Arial Narrow" pitchFamily="34" charset="0"/>
              </a:rPr>
              <a:t> on individual </a:t>
            </a:r>
            <a:r>
              <a:rPr lang="de-DE" altLang="fi-FI" sz="1400" dirty="0" err="1">
                <a:solidFill>
                  <a:srgbClr val="5C6D7E"/>
                </a:solidFill>
                <a:latin typeface="Arial Narrow" pitchFamily="34" charset="0"/>
              </a:rPr>
              <a:t>agreement</a:t>
            </a:r>
            <a:r>
              <a:rPr lang="de-DE" altLang="fi-FI" sz="1400" dirty="0">
                <a:solidFill>
                  <a:srgbClr val="5C6D7E"/>
                </a:solidFill>
                <a:latin typeface="Arial Narrow" pitchFamily="34" charset="0"/>
              </a:rPr>
              <a:t/>
            </a:r>
            <a:br>
              <a:rPr lang="de-DE" altLang="fi-FI" sz="1400" dirty="0">
                <a:solidFill>
                  <a:srgbClr val="5C6D7E"/>
                </a:solidFill>
                <a:latin typeface="Arial Narrow" pitchFamily="34" charset="0"/>
              </a:rPr>
            </a:br>
            <a:r>
              <a:rPr lang="de-DE" altLang="fi-FI" sz="1400" dirty="0" err="1">
                <a:solidFill>
                  <a:srgbClr val="5C6D7E"/>
                </a:solidFill>
                <a:latin typeface="Arial Narrow" pitchFamily="34" charset="0"/>
              </a:rPr>
              <a:t>and</a:t>
            </a:r>
            <a:r>
              <a:rPr lang="de-DE" altLang="fi-FI" sz="1400" dirty="0">
                <a:solidFill>
                  <a:srgbClr val="5C6D7E"/>
                </a:solidFill>
                <a:latin typeface="Arial Narrow" pitchFamily="34" charset="0"/>
              </a:rPr>
              <a:t> on </a:t>
            </a:r>
            <a:r>
              <a:rPr lang="de-DE" altLang="fi-FI" sz="1400" dirty="0" err="1">
                <a:solidFill>
                  <a:srgbClr val="5C6D7E"/>
                </a:solidFill>
                <a:latin typeface="Arial Narrow" pitchFamily="34" charset="0"/>
              </a:rPr>
              <a:t>academic</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cooperation</a:t>
            </a:r>
            <a:endParaRPr lang="de-DE" altLang="fi-FI" sz="1400" dirty="0">
              <a:solidFill>
                <a:srgbClr val="5C6D7E"/>
              </a:solidFill>
              <a:latin typeface="Arial Narrow" pitchFamily="34" charset="0"/>
            </a:endParaRPr>
          </a:p>
        </p:txBody>
      </p:sp>
      <p:sp>
        <p:nvSpPr>
          <p:cNvPr id="16390" name="Text Box 1033"/>
          <p:cNvSpPr txBox="1">
            <a:spLocks noChangeArrowheads="1"/>
          </p:cNvSpPr>
          <p:nvPr/>
        </p:nvSpPr>
        <p:spPr bwMode="auto">
          <a:xfrm>
            <a:off x="1692277" y="1930005"/>
            <a:ext cx="1444625" cy="2246769"/>
          </a:xfrm>
          <a:prstGeom prst="rect">
            <a:avLst/>
          </a:prstGeom>
          <a:noFill/>
          <a:ln w="12700">
            <a:solidFill>
              <a:srgbClr val="69A72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spcBef>
                <a:spcPct val="50000"/>
              </a:spcBef>
            </a:pPr>
            <a:r>
              <a:rPr lang="de-DE" altLang="fi-FI" sz="1400" b="1" dirty="0">
                <a:solidFill>
                  <a:srgbClr val="B70D0A"/>
                </a:solidFill>
                <a:latin typeface="Arial Narrow" pitchFamily="34" charset="0"/>
              </a:rPr>
              <a:t>Academic Exchange</a:t>
            </a:r>
          </a:p>
          <a:p>
            <a:pPr eaLnBrk="1" hangingPunct="1">
              <a:spcBef>
                <a:spcPct val="50000"/>
              </a:spcBef>
            </a:pPr>
            <a:r>
              <a:rPr lang="de-DE" altLang="fi-FI" sz="1400" dirty="0">
                <a:solidFill>
                  <a:srgbClr val="5C6D7E"/>
                </a:solidFill>
                <a:latin typeface="Arial Narrow" pitchFamily="34" charset="0"/>
              </a:rPr>
              <a:t>-mutual</a:t>
            </a:r>
          </a:p>
          <a:p>
            <a:pPr eaLnBrk="1" hangingPunct="1">
              <a:spcBef>
                <a:spcPct val="50000"/>
              </a:spcBef>
            </a:pPr>
            <a:r>
              <a:rPr lang="de-DE" altLang="fi-FI" sz="1400" dirty="0">
                <a:solidFill>
                  <a:srgbClr val="5C6D7E"/>
                </a:solidFill>
                <a:latin typeface="Arial Narrow" pitchFamily="34" charset="0"/>
              </a:rPr>
              <a:t/>
            </a:r>
            <a:br>
              <a:rPr lang="de-DE" altLang="fi-FI" sz="1400" dirty="0">
                <a:solidFill>
                  <a:srgbClr val="5C6D7E"/>
                </a:solidFill>
                <a:latin typeface="Arial Narrow" pitchFamily="34" charset="0"/>
              </a:rPr>
            </a:br>
            <a:r>
              <a:rPr lang="de-DE" altLang="fi-FI" sz="1400" dirty="0">
                <a:solidFill>
                  <a:srgbClr val="5C6D7E"/>
                </a:solidFill>
                <a:latin typeface="Arial Narrow" pitchFamily="34" charset="0"/>
              </a:rPr>
              <a:t>-</a:t>
            </a:r>
            <a:r>
              <a:rPr lang="de-DE" altLang="fi-FI" sz="1400" dirty="0" err="1">
                <a:solidFill>
                  <a:srgbClr val="5C6D7E"/>
                </a:solidFill>
                <a:latin typeface="Arial Narrow" pitchFamily="34" charset="0"/>
              </a:rPr>
              <a:t>based</a:t>
            </a:r>
            <a:r>
              <a:rPr lang="de-DE" altLang="fi-FI" sz="1400" dirty="0">
                <a:solidFill>
                  <a:srgbClr val="5C6D7E"/>
                </a:solidFill>
                <a:latin typeface="Arial Narrow" pitchFamily="34" charset="0"/>
              </a:rPr>
              <a:t> on </a:t>
            </a:r>
            <a:r>
              <a:rPr lang="de-DE" altLang="fi-FI" sz="1400" dirty="0" err="1">
                <a:solidFill>
                  <a:srgbClr val="5C6D7E"/>
                </a:solidFill>
                <a:latin typeface="Arial Narrow" pitchFamily="34" charset="0"/>
              </a:rPr>
              <a:t>institutional</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agreement</a:t>
            </a:r>
            <a:r>
              <a:rPr lang="de-DE" altLang="fi-FI" sz="1400" dirty="0">
                <a:solidFill>
                  <a:srgbClr val="5C6D7E"/>
                </a:solidFill>
                <a:latin typeface="Arial Narrow" pitchFamily="34" charset="0"/>
              </a:rPr>
              <a:t> </a:t>
            </a:r>
            <a:br>
              <a:rPr lang="de-DE" altLang="fi-FI" sz="1400" dirty="0">
                <a:solidFill>
                  <a:srgbClr val="5C6D7E"/>
                </a:solidFill>
                <a:latin typeface="Arial Narrow" pitchFamily="34" charset="0"/>
              </a:rPr>
            </a:br>
            <a:r>
              <a:rPr lang="de-DE" altLang="fi-FI" sz="1400" dirty="0" err="1">
                <a:solidFill>
                  <a:srgbClr val="5C6D7E"/>
                </a:solidFill>
                <a:latin typeface="Arial Narrow" pitchFamily="34" charset="0"/>
              </a:rPr>
              <a:t>and</a:t>
            </a:r>
            <a:r>
              <a:rPr lang="de-DE" altLang="fi-FI" sz="1400" dirty="0">
                <a:solidFill>
                  <a:srgbClr val="5C6D7E"/>
                </a:solidFill>
                <a:latin typeface="Arial Narrow" pitchFamily="34" charset="0"/>
              </a:rPr>
              <a:t> on </a:t>
            </a:r>
            <a:r>
              <a:rPr lang="de-DE" altLang="fi-FI" sz="1400" dirty="0" err="1">
                <a:solidFill>
                  <a:srgbClr val="5C6D7E"/>
                </a:solidFill>
                <a:latin typeface="Arial Narrow" pitchFamily="34" charset="0"/>
              </a:rPr>
              <a:t>academic</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cooperation</a:t>
            </a:r>
            <a:endParaRPr lang="de-DE" altLang="fi-FI" sz="1400" dirty="0">
              <a:latin typeface="Arial Narrow" pitchFamily="34" charset="0"/>
            </a:endParaRPr>
          </a:p>
        </p:txBody>
      </p:sp>
      <p:sp>
        <p:nvSpPr>
          <p:cNvPr id="16391" name="Text Box 1034"/>
          <p:cNvSpPr txBox="1">
            <a:spLocks noChangeArrowheads="1"/>
          </p:cNvSpPr>
          <p:nvPr/>
        </p:nvSpPr>
        <p:spPr bwMode="auto">
          <a:xfrm>
            <a:off x="3201988" y="1930004"/>
            <a:ext cx="1687512" cy="2893100"/>
          </a:xfrm>
          <a:prstGeom prst="rect">
            <a:avLst/>
          </a:prstGeom>
          <a:noFill/>
          <a:ln w="12700">
            <a:solidFill>
              <a:srgbClr val="69A72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spcBef>
                <a:spcPct val="50000"/>
              </a:spcBef>
            </a:pPr>
            <a:r>
              <a:rPr lang="de-DE" altLang="fi-FI" sz="1400" b="1" dirty="0">
                <a:solidFill>
                  <a:srgbClr val="B70D0A"/>
                </a:solidFill>
                <a:latin typeface="Arial Narrow" pitchFamily="34" charset="0"/>
              </a:rPr>
              <a:t>Study Programme </a:t>
            </a:r>
            <a:r>
              <a:rPr lang="de-DE" altLang="fi-FI" sz="1400" b="1" dirty="0" err="1">
                <a:solidFill>
                  <a:srgbClr val="B70D0A"/>
                </a:solidFill>
                <a:latin typeface="Arial Narrow" pitchFamily="34" charset="0"/>
              </a:rPr>
              <a:t>with</a:t>
            </a:r>
            <a:r>
              <a:rPr lang="de-DE" altLang="fi-FI" sz="1400" b="1" dirty="0">
                <a:solidFill>
                  <a:srgbClr val="B70D0A"/>
                </a:solidFill>
                <a:latin typeface="Arial Narrow" pitchFamily="34" charset="0"/>
              </a:rPr>
              <a:t> </a:t>
            </a:r>
            <a:r>
              <a:rPr lang="de-DE" altLang="fi-FI" sz="1400" b="1" dirty="0" err="1">
                <a:solidFill>
                  <a:srgbClr val="B70D0A"/>
                </a:solidFill>
                <a:latin typeface="Arial Narrow" pitchFamily="34" charset="0"/>
              </a:rPr>
              <a:t>integrated</a:t>
            </a:r>
            <a:r>
              <a:rPr lang="de-DE" altLang="fi-FI" sz="1400" b="1" dirty="0">
                <a:solidFill>
                  <a:srgbClr val="B70D0A"/>
                </a:solidFill>
                <a:latin typeface="Arial Narrow" pitchFamily="34" charset="0"/>
              </a:rPr>
              <a:t> </a:t>
            </a:r>
            <a:r>
              <a:rPr lang="de-DE" altLang="fi-FI" sz="1400" b="1" dirty="0" err="1">
                <a:solidFill>
                  <a:srgbClr val="B70D0A"/>
                </a:solidFill>
                <a:latin typeface="Arial Narrow" pitchFamily="34" charset="0"/>
              </a:rPr>
              <a:t>elements</a:t>
            </a:r>
            <a:r>
              <a:rPr lang="de-DE" altLang="fi-FI" sz="1400" b="1" dirty="0">
                <a:solidFill>
                  <a:srgbClr val="B70D0A"/>
                </a:solidFill>
                <a:latin typeface="Arial Narrow" pitchFamily="34" charset="0"/>
              </a:rPr>
              <a:t> </a:t>
            </a:r>
            <a:r>
              <a:rPr lang="de-DE" altLang="fi-FI" sz="1400" b="1" dirty="0" err="1">
                <a:solidFill>
                  <a:srgbClr val="B70D0A"/>
                </a:solidFill>
                <a:latin typeface="Arial Narrow" pitchFamily="34" charset="0"/>
              </a:rPr>
              <a:t>abroad</a:t>
            </a:r>
            <a:endParaRPr lang="de-DE" altLang="fi-FI" sz="1400" b="1" dirty="0">
              <a:solidFill>
                <a:srgbClr val="B70D0A"/>
              </a:solidFill>
              <a:latin typeface="Arial Narrow" pitchFamily="34" charset="0"/>
            </a:endParaRPr>
          </a:p>
          <a:p>
            <a:pPr eaLnBrk="1" hangingPunct="1">
              <a:spcBef>
                <a:spcPct val="50000"/>
              </a:spcBef>
            </a:pPr>
            <a:r>
              <a:rPr lang="de-DE" altLang="fi-FI" sz="1400" dirty="0">
                <a:solidFill>
                  <a:srgbClr val="5C6D7E"/>
                </a:solidFill>
                <a:latin typeface="Arial Narrow" pitchFamily="34" charset="0"/>
              </a:rPr>
              <a:t>-</a:t>
            </a:r>
            <a:r>
              <a:rPr lang="de-DE" altLang="fi-FI" sz="1400" u="sng" dirty="0" err="1">
                <a:solidFill>
                  <a:srgbClr val="5C6D7E"/>
                </a:solidFill>
                <a:latin typeface="Arial Narrow" pitchFamily="34" charset="0"/>
              </a:rPr>
              <a:t>one</a:t>
            </a:r>
            <a:r>
              <a:rPr lang="de-DE" altLang="fi-FI" sz="1400" u="sng" dirty="0">
                <a:solidFill>
                  <a:srgbClr val="5C6D7E"/>
                </a:solidFill>
                <a:latin typeface="Arial Narrow" pitchFamily="34" charset="0"/>
              </a:rPr>
              <a:t> </a:t>
            </a:r>
            <a:r>
              <a:rPr lang="de-DE" altLang="fi-FI" sz="1400" u="sng" dirty="0" err="1">
                <a:solidFill>
                  <a:srgbClr val="5C6D7E"/>
                </a:solidFill>
                <a:latin typeface="Arial Narrow" pitchFamily="34" charset="0"/>
              </a:rPr>
              <a:t>institution</a:t>
            </a:r>
            <a:r>
              <a:rPr lang="de-DE" altLang="fi-FI" sz="1400" u="sng" dirty="0">
                <a:solidFill>
                  <a:srgbClr val="5C6D7E"/>
                </a:solidFill>
                <a:latin typeface="Arial Narrow" pitchFamily="34" charset="0"/>
              </a:rPr>
              <a:t> </a:t>
            </a:r>
            <a:r>
              <a:rPr lang="de-DE" altLang="fi-FI" sz="1400" dirty="0">
                <a:solidFill>
                  <a:srgbClr val="5C6D7E"/>
                </a:solidFill>
                <a:latin typeface="Arial Narrow" pitchFamily="34" charset="0"/>
              </a:rPr>
              <a:t>„</a:t>
            </a:r>
            <a:r>
              <a:rPr lang="de-DE" altLang="fi-FI" sz="1400" dirty="0" err="1">
                <a:solidFill>
                  <a:srgbClr val="5C6D7E"/>
                </a:solidFill>
                <a:latin typeface="Arial Narrow" pitchFamily="34" charset="0"/>
              </a:rPr>
              <a:t>owns</a:t>
            </a:r>
            <a:r>
              <a:rPr lang="de-DE" altLang="en-US" sz="1400" dirty="0">
                <a:solidFill>
                  <a:srgbClr val="5C6D7E"/>
                </a:solidFill>
                <a:latin typeface="Arial Narrow" pitchFamily="34" charset="0"/>
              </a:rPr>
              <a:t>“</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the</a:t>
            </a:r>
            <a:r>
              <a:rPr lang="de-DE" altLang="fi-FI" sz="1400" dirty="0">
                <a:solidFill>
                  <a:srgbClr val="5C6D7E"/>
                </a:solidFill>
                <a:latin typeface="Arial Narrow" pitchFamily="34" charset="0"/>
              </a:rPr>
              <a:t> programme </a:t>
            </a:r>
            <a:r>
              <a:rPr lang="de-DE" altLang="fi-FI" sz="1400" dirty="0" err="1">
                <a:solidFill>
                  <a:srgbClr val="5C6D7E"/>
                </a:solidFill>
                <a:latin typeface="Arial Narrow" pitchFamily="34" charset="0"/>
              </a:rPr>
              <a:t>and</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degree</a:t>
            </a:r>
            <a:endParaRPr lang="de-DE" altLang="fi-FI" sz="1400" dirty="0">
              <a:solidFill>
                <a:srgbClr val="5C6D7E"/>
              </a:solidFill>
              <a:latin typeface="Arial Narrow" pitchFamily="34" charset="0"/>
            </a:endParaRPr>
          </a:p>
          <a:p>
            <a:pPr eaLnBrk="1" hangingPunct="1">
              <a:spcBef>
                <a:spcPct val="50000"/>
              </a:spcBef>
            </a:pPr>
            <a:r>
              <a:rPr lang="de-DE" altLang="fi-FI" sz="1400" dirty="0">
                <a:solidFill>
                  <a:srgbClr val="5C6D7E"/>
                </a:solidFill>
                <a:latin typeface="Arial Narrow" pitchFamily="34" charset="0"/>
              </a:rPr>
              <a:t/>
            </a:r>
            <a:br>
              <a:rPr lang="de-DE" altLang="fi-FI" sz="1400" dirty="0">
                <a:solidFill>
                  <a:srgbClr val="5C6D7E"/>
                </a:solidFill>
                <a:latin typeface="Arial Narrow" pitchFamily="34" charset="0"/>
              </a:rPr>
            </a:br>
            <a:r>
              <a:rPr lang="de-DE" altLang="fi-FI" sz="1400" dirty="0">
                <a:solidFill>
                  <a:srgbClr val="5C6D7E"/>
                </a:solidFill>
                <a:latin typeface="Arial Narrow" pitchFamily="34" charset="0"/>
              </a:rPr>
              <a:t>-</a:t>
            </a:r>
            <a:r>
              <a:rPr lang="de-DE" altLang="fi-FI" sz="1400" dirty="0" err="1">
                <a:solidFill>
                  <a:srgbClr val="5C6D7E"/>
                </a:solidFill>
                <a:latin typeface="Arial Narrow" pitchFamily="34" charset="0"/>
              </a:rPr>
              <a:t>based</a:t>
            </a:r>
            <a:r>
              <a:rPr lang="de-DE" altLang="fi-FI" sz="1400" dirty="0">
                <a:solidFill>
                  <a:srgbClr val="5C6D7E"/>
                </a:solidFill>
                <a:latin typeface="Arial Narrow" pitchFamily="34" charset="0"/>
              </a:rPr>
              <a:t> on </a:t>
            </a:r>
            <a:r>
              <a:rPr lang="de-DE" altLang="fi-FI" sz="1400" dirty="0" err="1">
                <a:solidFill>
                  <a:srgbClr val="5C6D7E"/>
                </a:solidFill>
                <a:latin typeface="Arial Narrow" pitchFamily="34" charset="0"/>
              </a:rPr>
              <a:t>agreement</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with</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the</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cooperating</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institution</a:t>
            </a:r>
            <a:r>
              <a:rPr lang="de-DE" altLang="fi-FI" sz="1400" dirty="0">
                <a:solidFill>
                  <a:srgbClr val="5C6D7E"/>
                </a:solidFill>
                <a:latin typeface="Arial Narrow" pitchFamily="34" charset="0"/>
              </a:rPr>
              <a:t>(s) </a:t>
            </a:r>
            <a:r>
              <a:rPr lang="de-DE" altLang="fi-FI" sz="1400" dirty="0" err="1">
                <a:solidFill>
                  <a:srgbClr val="5C6D7E"/>
                </a:solidFill>
                <a:latin typeface="Arial Narrow" pitchFamily="34" charset="0"/>
              </a:rPr>
              <a:t>that</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provides</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elements</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of</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the</a:t>
            </a:r>
            <a:r>
              <a:rPr lang="de-DE" altLang="fi-FI" sz="1400" dirty="0">
                <a:solidFill>
                  <a:srgbClr val="5C6D7E"/>
                </a:solidFill>
                <a:latin typeface="Arial Narrow" pitchFamily="34" charset="0"/>
              </a:rPr>
              <a:t> programme</a:t>
            </a:r>
            <a:endParaRPr lang="de-DE" altLang="fi-FI" sz="1400" u="sng" dirty="0">
              <a:solidFill>
                <a:srgbClr val="5C6D7E"/>
              </a:solidFill>
              <a:latin typeface="Arial Narrow" pitchFamily="34" charset="0"/>
            </a:endParaRPr>
          </a:p>
        </p:txBody>
      </p:sp>
      <p:sp>
        <p:nvSpPr>
          <p:cNvPr id="16392" name="Text Box 1035"/>
          <p:cNvSpPr txBox="1">
            <a:spLocks noChangeArrowheads="1"/>
          </p:cNvSpPr>
          <p:nvPr/>
        </p:nvSpPr>
        <p:spPr bwMode="auto">
          <a:xfrm>
            <a:off x="4948240" y="1930003"/>
            <a:ext cx="1766887" cy="3754874"/>
          </a:xfrm>
          <a:prstGeom prst="rect">
            <a:avLst/>
          </a:prstGeom>
          <a:noFill/>
          <a:ln w="12700">
            <a:solidFill>
              <a:srgbClr val="69A72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spcBef>
                <a:spcPct val="50000"/>
              </a:spcBef>
            </a:pPr>
            <a:r>
              <a:rPr lang="de-DE" altLang="fi-FI" sz="1400" b="1" dirty="0">
                <a:solidFill>
                  <a:srgbClr val="B70D0A"/>
                </a:solidFill>
                <a:latin typeface="Arial Narrow" pitchFamily="34" charset="0"/>
              </a:rPr>
              <a:t>Dual </a:t>
            </a:r>
            <a:r>
              <a:rPr lang="de-DE" altLang="fi-FI" sz="1400" b="1" dirty="0" err="1">
                <a:solidFill>
                  <a:srgbClr val="B70D0A"/>
                </a:solidFill>
                <a:latin typeface="Arial Narrow" pitchFamily="34" charset="0"/>
              </a:rPr>
              <a:t>Degree</a:t>
            </a:r>
            <a:r>
              <a:rPr lang="de-DE" altLang="fi-FI" sz="1400" b="1" dirty="0">
                <a:solidFill>
                  <a:srgbClr val="B70D0A"/>
                </a:solidFill>
                <a:latin typeface="Arial Narrow" pitchFamily="34" charset="0"/>
              </a:rPr>
              <a:t> Programme</a:t>
            </a:r>
          </a:p>
          <a:p>
            <a:pPr eaLnBrk="1" hangingPunct="1">
              <a:spcBef>
                <a:spcPct val="50000"/>
              </a:spcBef>
            </a:pPr>
            <a:r>
              <a:rPr lang="de-DE" altLang="fi-FI" sz="1400" dirty="0" err="1">
                <a:solidFill>
                  <a:srgbClr val="5C6D7E"/>
                </a:solidFill>
                <a:latin typeface="Arial Narrow" pitchFamily="34" charset="0"/>
              </a:rPr>
              <a:t>cooperation</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around</a:t>
            </a:r>
            <a:r>
              <a:rPr lang="de-DE" altLang="fi-FI" sz="1400" dirty="0">
                <a:solidFill>
                  <a:srgbClr val="5C6D7E"/>
                </a:solidFill>
                <a:latin typeface="Arial Narrow" pitchFamily="34" charset="0"/>
              </a:rPr>
              <a:t> a </a:t>
            </a:r>
            <a:r>
              <a:rPr lang="de-DE" altLang="fi-FI" sz="1400" dirty="0" err="1">
                <a:solidFill>
                  <a:srgbClr val="5C6D7E"/>
                </a:solidFill>
                <a:latin typeface="Arial Narrow" pitchFamily="34" charset="0"/>
              </a:rPr>
              <a:t>study</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programme</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developed</a:t>
            </a:r>
            <a:r>
              <a:rPr lang="de-DE" altLang="fi-FI" sz="1400" dirty="0">
                <a:solidFill>
                  <a:srgbClr val="5C6D7E"/>
                </a:solidFill>
                <a:latin typeface="Arial Narrow" pitchFamily="34" charset="0"/>
              </a:rPr>
              <a:t> and </a:t>
            </a:r>
            <a:r>
              <a:rPr lang="de-DE" altLang="fi-FI" sz="1400" dirty="0" err="1">
                <a:solidFill>
                  <a:srgbClr val="5C6D7E"/>
                </a:solidFill>
                <a:latin typeface="Arial Narrow" pitchFamily="34" charset="0"/>
              </a:rPr>
              <a:t>managed</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jointly</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by</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two</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institutions</a:t>
            </a:r>
            <a:endParaRPr lang="de-DE" altLang="fi-FI" sz="1400" dirty="0">
              <a:solidFill>
                <a:srgbClr val="5C6D7E"/>
              </a:solidFill>
              <a:latin typeface="Arial Narrow" pitchFamily="34" charset="0"/>
            </a:endParaRPr>
          </a:p>
          <a:p>
            <a:pPr eaLnBrk="1" hangingPunct="1">
              <a:spcBef>
                <a:spcPct val="50000"/>
              </a:spcBef>
            </a:pPr>
            <a:r>
              <a:rPr lang="de-DE" altLang="fi-FI" sz="1400" dirty="0">
                <a:solidFill>
                  <a:srgbClr val="FF6600"/>
                </a:solidFill>
                <a:latin typeface="Arial Narrow" pitchFamily="34" charset="0"/>
              </a:rPr>
              <a:t>separate </a:t>
            </a:r>
            <a:r>
              <a:rPr lang="de-DE" altLang="fi-FI" sz="1400" dirty="0" err="1">
                <a:solidFill>
                  <a:srgbClr val="FF6600"/>
                </a:solidFill>
                <a:latin typeface="Arial Narrow" pitchFamily="34" charset="0"/>
              </a:rPr>
              <a:t>admissions</a:t>
            </a:r>
            <a:r>
              <a:rPr lang="de-DE" altLang="fi-FI" sz="1400" dirty="0">
                <a:solidFill>
                  <a:srgbClr val="5C6D7E"/>
                </a:solidFill>
                <a:latin typeface="Arial Narrow" pitchFamily="34" charset="0"/>
              </a:rPr>
              <a:t>, open </a:t>
            </a:r>
            <a:r>
              <a:rPr lang="de-DE" altLang="fi-FI" sz="1400" dirty="0" err="1">
                <a:solidFill>
                  <a:srgbClr val="5C6D7E"/>
                </a:solidFill>
                <a:latin typeface="Arial Narrow" pitchFamily="34" charset="0"/>
              </a:rPr>
              <a:t>to</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the</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own</a:t>
            </a:r>
            <a:r>
              <a:rPr lang="de-DE" altLang="fi-FI" sz="1400" dirty="0">
                <a:solidFill>
                  <a:srgbClr val="5C6D7E"/>
                </a:solidFill>
                <a:latin typeface="Arial Narrow" pitchFamily="34" charset="0"/>
              </a:rPr>
              <a:t> students</a:t>
            </a:r>
            <a:r>
              <a:rPr lang="de-DE" altLang="en-US" sz="1400" dirty="0">
                <a:solidFill>
                  <a:srgbClr val="5C6D7E"/>
                </a:solidFill>
                <a:latin typeface="Arial Narrow" pitchFamily="34" charset="0"/>
              </a:rPr>
              <a:t>“</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of</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the</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partner</a:t>
            </a:r>
            <a:r>
              <a:rPr lang="de-DE" altLang="fi-FI" sz="1400" dirty="0">
                <a:solidFill>
                  <a:srgbClr val="5C6D7E"/>
                </a:solidFill>
                <a:latin typeface="Arial Narrow" pitchFamily="34" charset="0"/>
              </a:rPr>
              <a:t> HEIs</a:t>
            </a:r>
          </a:p>
          <a:p>
            <a:pPr eaLnBrk="1" hangingPunct="1">
              <a:spcBef>
                <a:spcPct val="50000"/>
              </a:spcBef>
            </a:pPr>
            <a:r>
              <a:rPr lang="de-DE" altLang="fi-FI" sz="1400" dirty="0" err="1">
                <a:solidFill>
                  <a:srgbClr val="5C6D7E"/>
                </a:solidFill>
                <a:latin typeface="Arial Narrow" pitchFamily="34" charset="0"/>
              </a:rPr>
              <a:t>award</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of</a:t>
            </a:r>
            <a:r>
              <a:rPr lang="de-DE" altLang="fi-FI" sz="1400" dirty="0">
                <a:solidFill>
                  <a:srgbClr val="5C6D7E"/>
                </a:solidFill>
                <a:latin typeface="Arial Narrow" pitchFamily="34" charset="0"/>
              </a:rPr>
              <a:t> double </a:t>
            </a:r>
            <a:r>
              <a:rPr lang="de-DE" altLang="fi-FI" sz="1400" dirty="0" err="1">
                <a:solidFill>
                  <a:srgbClr val="5C6D7E"/>
                </a:solidFill>
                <a:latin typeface="Arial Narrow" pitchFamily="34" charset="0"/>
              </a:rPr>
              <a:t>degrees</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to</a:t>
            </a:r>
            <a:r>
              <a:rPr lang="de-DE" altLang="fi-FI" sz="1400" dirty="0">
                <a:solidFill>
                  <a:srgbClr val="5C6D7E"/>
                </a:solidFill>
                <a:latin typeface="Arial Narrow" pitchFamily="34" charset="0"/>
              </a:rPr>
              <a:t> all </a:t>
            </a:r>
            <a:r>
              <a:rPr lang="de-DE" altLang="fi-FI" sz="1400" dirty="0" err="1">
                <a:solidFill>
                  <a:srgbClr val="5C6D7E"/>
                </a:solidFill>
                <a:latin typeface="Arial Narrow" pitchFamily="34" charset="0"/>
              </a:rPr>
              <a:t>students</a:t>
            </a:r>
            <a:r>
              <a:rPr lang="de-DE" altLang="fi-FI" sz="1400" dirty="0">
                <a:solidFill>
                  <a:srgbClr val="5C6D7E"/>
                </a:solidFill>
                <a:latin typeface="Arial Narrow" pitchFamily="34" charset="0"/>
              </a:rPr>
              <a:t> </a:t>
            </a:r>
          </a:p>
          <a:p>
            <a:pPr eaLnBrk="1" hangingPunct="1">
              <a:spcBef>
                <a:spcPct val="50000"/>
              </a:spcBef>
            </a:pPr>
            <a:r>
              <a:rPr lang="de-DE" altLang="fi-FI" sz="1400" dirty="0">
                <a:solidFill>
                  <a:srgbClr val="5C6D7E"/>
                </a:solidFill>
                <a:latin typeface="Arial Narrow" pitchFamily="34" charset="0"/>
              </a:rPr>
              <a:t>-</a:t>
            </a:r>
            <a:r>
              <a:rPr lang="de-DE" altLang="fi-FI" sz="1400" dirty="0" err="1">
                <a:solidFill>
                  <a:srgbClr val="5C6D7E"/>
                </a:solidFill>
                <a:latin typeface="Arial Narrow" pitchFamily="34" charset="0"/>
              </a:rPr>
              <a:t>cooperation</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regulated</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by</a:t>
            </a:r>
            <a:r>
              <a:rPr lang="de-DE" altLang="fi-FI" sz="1400" dirty="0">
                <a:solidFill>
                  <a:srgbClr val="5C6D7E"/>
                </a:solidFill>
                <a:latin typeface="Arial Narrow" pitchFamily="34" charset="0"/>
              </a:rPr>
              <a:t> an </a:t>
            </a:r>
            <a:r>
              <a:rPr lang="de-DE" altLang="fi-FI" sz="1400" dirty="0" err="1">
                <a:solidFill>
                  <a:srgbClr val="5C6D7E"/>
                </a:solidFill>
                <a:latin typeface="Arial Narrow" pitchFamily="34" charset="0"/>
              </a:rPr>
              <a:t>agreement</a:t>
            </a:r>
            <a:r>
              <a:rPr lang="de-DE" altLang="fi-FI" sz="1400" dirty="0">
                <a:solidFill>
                  <a:srgbClr val="5C6D7E"/>
                </a:solidFill>
                <a:latin typeface="Arial Narrow" pitchFamily="34" charset="0"/>
              </a:rPr>
              <a:t> </a:t>
            </a:r>
          </a:p>
        </p:txBody>
      </p:sp>
      <p:sp>
        <p:nvSpPr>
          <p:cNvPr id="16393" name="Text Box 1036"/>
          <p:cNvSpPr txBox="1">
            <a:spLocks noChangeArrowheads="1"/>
          </p:cNvSpPr>
          <p:nvPr/>
        </p:nvSpPr>
        <p:spPr bwMode="auto">
          <a:xfrm>
            <a:off x="6784976" y="1924051"/>
            <a:ext cx="2251520" cy="3431709"/>
          </a:xfrm>
          <a:prstGeom prst="rect">
            <a:avLst/>
          </a:prstGeom>
          <a:noFill/>
          <a:ln w="12700">
            <a:solidFill>
              <a:srgbClr val="69A72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spcBef>
                <a:spcPct val="50000"/>
              </a:spcBef>
            </a:pPr>
            <a:r>
              <a:rPr lang="de-DE" altLang="fi-FI" sz="1400" b="1" dirty="0">
                <a:solidFill>
                  <a:srgbClr val="B70D0A"/>
                </a:solidFill>
                <a:latin typeface="Arial Narrow" pitchFamily="34" charset="0"/>
              </a:rPr>
              <a:t>International Joint Programme</a:t>
            </a:r>
            <a:endParaRPr lang="de-DE" altLang="fi-FI" sz="1400" dirty="0">
              <a:solidFill>
                <a:srgbClr val="B70D0A"/>
              </a:solidFill>
              <a:latin typeface="Arial Narrow" pitchFamily="34" charset="0"/>
            </a:endParaRPr>
          </a:p>
          <a:p>
            <a:pPr eaLnBrk="1" hangingPunct="1">
              <a:spcBef>
                <a:spcPct val="50000"/>
              </a:spcBef>
            </a:pPr>
            <a:r>
              <a:rPr lang="de-DE" altLang="fi-FI" sz="1400" dirty="0">
                <a:solidFill>
                  <a:srgbClr val="5C6D7E"/>
                </a:solidFill>
                <a:latin typeface="Arial Narrow" pitchFamily="34" charset="0"/>
              </a:rPr>
              <a:t>-</a:t>
            </a:r>
            <a:r>
              <a:rPr lang="de-DE" altLang="fi-FI" sz="1400" dirty="0">
                <a:solidFill>
                  <a:srgbClr val="FF6600"/>
                </a:solidFill>
                <a:latin typeface="Arial Narrow" pitchFamily="34" charset="0"/>
              </a:rPr>
              <a:t>joint </a:t>
            </a:r>
            <a:r>
              <a:rPr lang="de-DE" altLang="fi-FI" sz="1400" dirty="0" err="1">
                <a:solidFill>
                  <a:srgbClr val="FF6600"/>
                </a:solidFill>
                <a:latin typeface="Arial Narrow" pitchFamily="34" charset="0"/>
              </a:rPr>
              <a:t>learning</a:t>
            </a:r>
            <a:r>
              <a:rPr lang="de-DE" altLang="fi-FI" sz="1400" dirty="0">
                <a:solidFill>
                  <a:srgbClr val="FF6600"/>
                </a:solidFill>
                <a:latin typeface="Arial Narrow" pitchFamily="34" charset="0"/>
              </a:rPr>
              <a:t> </a:t>
            </a:r>
            <a:r>
              <a:rPr lang="de-DE" altLang="fi-FI" sz="1400" dirty="0" err="1">
                <a:solidFill>
                  <a:srgbClr val="FF6600"/>
                </a:solidFill>
                <a:latin typeface="Arial Narrow" pitchFamily="34" charset="0"/>
              </a:rPr>
              <a:t>outcomes</a:t>
            </a:r>
            <a:endParaRPr lang="de-DE" altLang="fi-FI" sz="1400" dirty="0">
              <a:solidFill>
                <a:srgbClr val="FF6600"/>
              </a:solidFill>
              <a:latin typeface="Arial Narrow" pitchFamily="34" charset="0"/>
            </a:endParaRPr>
          </a:p>
          <a:p>
            <a:pPr eaLnBrk="1" hangingPunct="1">
              <a:spcBef>
                <a:spcPct val="50000"/>
              </a:spcBef>
            </a:pPr>
            <a:r>
              <a:rPr lang="de-DE" altLang="fi-FI" sz="1400" dirty="0">
                <a:solidFill>
                  <a:srgbClr val="5C6D7E"/>
                </a:solidFill>
                <a:latin typeface="Arial Narrow" pitchFamily="34" charset="0"/>
              </a:rPr>
              <a:t>-</a:t>
            </a:r>
            <a:r>
              <a:rPr lang="de-DE" altLang="fi-FI" sz="1400" dirty="0" err="1">
                <a:solidFill>
                  <a:srgbClr val="5C6D7E"/>
                </a:solidFill>
                <a:latin typeface="Arial Narrow" pitchFamily="34" charset="0"/>
              </a:rPr>
              <a:t>integrated</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study</a:t>
            </a:r>
            <a:r>
              <a:rPr lang="de-DE" altLang="fi-FI" sz="1400" dirty="0">
                <a:solidFill>
                  <a:srgbClr val="5C6D7E"/>
                </a:solidFill>
                <a:latin typeface="Arial Narrow" pitchFamily="34" charset="0"/>
              </a:rPr>
              <a:t> programme </a:t>
            </a:r>
            <a:r>
              <a:rPr lang="de-DE" altLang="fi-FI" sz="1400" dirty="0" err="1">
                <a:solidFill>
                  <a:srgbClr val="5C6D7E"/>
                </a:solidFill>
                <a:latin typeface="Arial Narrow" pitchFamily="34" charset="0"/>
              </a:rPr>
              <a:t>developed</a:t>
            </a:r>
            <a:r>
              <a:rPr lang="de-DE" altLang="fi-FI" sz="1400" dirty="0">
                <a:solidFill>
                  <a:srgbClr val="5C6D7E"/>
                </a:solidFill>
                <a:latin typeface="Arial Narrow" pitchFamily="34" charset="0"/>
              </a:rPr>
              <a:t> and </a:t>
            </a:r>
            <a:r>
              <a:rPr lang="de-DE" altLang="fi-FI" sz="1400" dirty="0" err="1">
                <a:solidFill>
                  <a:srgbClr val="5C6D7E"/>
                </a:solidFill>
                <a:latin typeface="Arial Narrow" pitchFamily="34" charset="0"/>
              </a:rPr>
              <a:t>managed</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jointly</a:t>
            </a:r>
            <a:r>
              <a:rPr lang="de-DE" altLang="fi-FI" sz="1400" dirty="0">
                <a:solidFill>
                  <a:srgbClr val="5C6D7E"/>
                </a:solidFill>
                <a:latin typeface="Arial Narrow" pitchFamily="34" charset="0"/>
              </a:rPr>
              <a:t> </a:t>
            </a:r>
          </a:p>
          <a:p>
            <a:pPr eaLnBrk="1" hangingPunct="1">
              <a:spcBef>
                <a:spcPct val="50000"/>
              </a:spcBef>
            </a:pPr>
            <a:r>
              <a:rPr lang="de-DE" altLang="fi-FI" sz="1400" dirty="0">
                <a:solidFill>
                  <a:srgbClr val="5C6D7E"/>
                </a:solidFill>
                <a:latin typeface="Arial Narrow" pitchFamily="34" charset="0"/>
              </a:rPr>
              <a:t>- </a:t>
            </a:r>
            <a:r>
              <a:rPr lang="de-DE" altLang="fi-FI" sz="1400" dirty="0" err="1">
                <a:solidFill>
                  <a:srgbClr val="FF6600"/>
                </a:solidFill>
                <a:latin typeface="Arial Narrow" pitchFamily="34" charset="0"/>
              </a:rPr>
              <a:t>joint</a:t>
            </a:r>
            <a:r>
              <a:rPr lang="de-DE" altLang="fi-FI" sz="1400" dirty="0">
                <a:solidFill>
                  <a:srgbClr val="FF6600"/>
                </a:solidFill>
                <a:latin typeface="Arial Narrow" pitchFamily="34" charset="0"/>
              </a:rPr>
              <a:t> </a:t>
            </a:r>
            <a:r>
              <a:rPr lang="de-DE" altLang="fi-FI" sz="1400" dirty="0" err="1">
                <a:solidFill>
                  <a:srgbClr val="FF6600"/>
                </a:solidFill>
                <a:latin typeface="Arial Narrow" pitchFamily="34" charset="0"/>
              </a:rPr>
              <a:t>selection</a:t>
            </a:r>
            <a:r>
              <a:rPr lang="de-DE" altLang="fi-FI" sz="1400" dirty="0">
                <a:solidFill>
                  <a:srgbClr val="FF6600"/>
                </a:solidFill>
                <a:latin typeface="Arial Narrow" pitchFamily="34" charset="0"/>
              </a:rPr>
              <a:t> and </a:t>
            </a:r>
            <a:r>
              <a:rPr lang="de-DE" altLang="fi-FI" sz="1400" dirty="0" err="1">
                <a:solidFill>
                  <a:srgbClr val="FF6600"/>
                </a:solidFill>
                <a:latin typeface="Arial Narrow" pitchFamily="34" charset="0"/>
              </a:rPr>
              <a:t>admission</a:t>
            </a:r>
            <a:endParaRPr lang="de-DE" altLang="fi-FI" sz="1400" dirty="0">
              <a:solidFill>
                <a:srgbClr val="FF6600"/>
              </a:solidFill>
              <a:latin typeface="Arial Narrow" pitchFamily="34" charset="0"/>
            </a:endParaRPr>
          </a:p>
          <a:p>
            <a:pPr eaLnBrk="1" hangingPunct="1">
              <a:spcBef>
                <a:spcPct val="50000"/>
              </a:spcBef>
            </a:pPr>
            <a:r>
              <a:rPr lang="de-DE" altLang="fi-FI" sz="1400" dirty="0">
                <a:solidFill>
                  <a:srgbClr val="5C6D7E"/>
                </a:solidFill>
                <a:latin typeface="Arial Narrow" pitchFamily="34" charset="0"/>
              </a:rPr>
              <a:t>- Joint </a:t>
            </a:r>
            <a:r>
              <a:rPr lang="de-DE" altLang="fi-FI" sz="1400" dirty="0" err="1">
                <a:solidFill>
                  <a:srgbClr val="5C6D7E"/>
                </a:solidFill>
                <a:latin typeface="Arial Narrow" pitchFamily="34" charset="0"/>
              </a:rPr>
              <a:t>structures</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for</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quality</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assurance</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and</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administration</a:t>
            </a:r>
            <a:endParaRPr lang="de-DE" altLang="fi-FI" sz="1400" dirty="0">
              <a:solidFill>
                <a:srgbClr val="5C6D7E"/>
              </a:solidFill>
              <a:latin typeface="Arial Narrow" pitchFamily="34" charset="0"/>
            </a:endParaRPr>
          </a:p>
          <a:p>
            <a:pPr eaLnBrk="1" hangingPunct="1">
              <a:spcBef>
                <a:spcPct val="50000"/>
              </a:spcBef>
            </a:pPr>
            <a:r>
              <a:rPr lang="de-DE" altLang="fi-FI" sz="1400" dirty="0">
                <a:solidFill>
                  <a:srgbClr val="5C6D7E"/>
                </a:solidFill>
                <a:latin typeface="Arial Narrow" pitchFamily="34" charset="0"/>
              </a:rPr>
              <a:t>- Joint </a:t>
            </a:r>
            <a:r>
              <a:rPr lang="de-DE" altLang="fi-FI" sz="1400" dirty="0" err="1">
                <a:solidFill>
                  <a:srgbClr val="5C6D7E"/>
                </a:solidFill>
                <a:latin typeface="Arial Narrow" pitchFamily="34" charset="0"/>
              </a:rPr>
              <a:t>awarding</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of</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the</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degree</a:t>
            </a:r>
            <a:r>
              <a:rPr lang="de-DE" altLang="fi-FI" sz="1400" dirty="0">
                <a:solidFill>
                  <a:srgbClr val="5C6D7E"/>
                </a:solidFill>
                <a:latin typeface="Arial Narrow" pitchFamily="34" charset="0"/>
              </a:rPr>
              <a:t> and </a:t>
            </a:r>
            <a:r>
              <a:rPr lang="de-DE" altLang="fi-FI" sz="1400" dirty="0" err="1">
                <a:solidFill>
                  <a:srgbClr val="5C6D7E"/>
                </a:solidFill>
                <a:latin typeface="Arial Narrow" pitchFamily="34" charset="0"/>
              </a:rPr>
              <a:t>issuing</a:t>
            </a:r>
            <a:r>
              <a:rPr lang="de-DE" altLang="fi-FI" sz="1400" dirty="0">
                <a:solidFill>
                  <a:srgbClr val="5C6D7E"/>
                </a:solidFill>
                <a:latin typeface="Arial Narrow" pitchFamily="34" charset="0"/>
              </a:rPr>
              <a:t> a </a:t>
            </a:r>
            <a:r>
              <a:rPr lang="de-DE" altLang="fi-FI" sz="1400" dirty="0" err="1">
                <a:solidFill>
                  <a:srgbClr val="5C6D7E"/>
                </a:solidFill>
                <a:latin typeface="Arial Narrow" pitchFamily="34" charset="0"/>
              </a:rPr>
              <a:t>joint</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or</a:t>
            </a:r>
            <a:r>
              <a:rPr lang="de-DE" altLang="fi-FI" sz="1400" dirty="0">
                <a:solidFill>
                  <a:srgbClr val="5C6D7E"/>
                </a:solidFill>
                <a:latin typeface="Arial Narrow" pitchFamily="34" charset="0"/>
              </a:rPr>
              <a:t> a multiple </a:t>
            </a:r>
            <a:r>
              <a:rPr lang="de-DE" altLang="fi-FI" sz="1400" dirty="0" err="1">
                <a:solidFill>
                  <a:srgbClr val="5C6D7E"/>
                </a:solidFill>
                <a:latin typeface="Arial Narrow" pitchFamily="34" charset="0"/>
              </a:rPr>
              <a:t>diploma</a:t>
            </a:r>
            <a:r>
              <a:rPr lang="de-DE" altLang="fi-FI" sz="1400" dirty="0">
                <a:solidFill>
                  <a:srgbClr val="5C6D7E"/>
                </a:solidFill>
                <a:latin typeface="Arial Narrow" pitchFamily="34" charset="0"/>
              </a:rPr>
              <a:t/>
            </a:r>
            <a:br>
              <a:rPr lang="de-DE" altLang="fi-FI" sz="1400" dirty="0">
                <a:solidFill>
                  <a:srgbClr val="5C6D7E"/>
                </a:solidFill>
                <a:latin typeface="Arial Narrow" pitchFamily="34" charset="0"/>
              </a:rPr>
            </a:br>
            <a:r>
              <a:rPr lang="de-DE" altLang="fi-FI" sz="1400" dirty="0">
                <a:solidFill>
                  <a:srgbClr val="5C6D7E"/>
                </a:solidFill>
                <a:latin typeface="Arial Narrow" pitchFamily="34" charset="0"/>
              </a:rPr>
              <a:t>-</a:t>
            </a:r>
            <a:r>
              <a:rPr lang="de-DE" altLang="fi-FI" sz="1400" dirty="0" err="1">
                <a:solidFill>
                  <a:srgbClr val="5C6D7E"/>
                </a:solidFill>
                <a:latin typeface="Arial Narrow" pitchFamily="34" charset="0"/>
              </a:rPr>
              <a:t>cooperation</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regulated</a:t>
            </a:r>
            <a:r>
              <a:rPr lang="de-DE" altLang="fi-FI" sz="1400" dirty="0">
                <a:solidFill>
                  <a:srgbClr val="5C6D7E"/>
                </a:solidFill>
                <a:latin typeface="Arial Narrow" pitchFamily="34" charset="0"/>
              </a:rPr>
              <a:t> </a:t>
            </a:r>
            <a:r>
              <a:rPr lang="de-DE" altLang="fi-FI" sz="1400" dirty="0" err="1">
                <a:solidFill>
                  <a:srgbClr val="5C6D7E"/>
                </a:solidFill>
                <a:latin typeface="Arial Narrow" pitchFamily="34" charset="0"/>
              </a:rPr>
              <a:t>by</a:t>
            </a:r>
            <a:r>
              <a:rPr lang="de-DE" altLang="fi-FI" sz="1400" dirty="0">
                <a:solidFill>
                  <a:srgbClr val="5C6D7E"/>
                </a:solidFill>
                <a:latin typeface="Arial Narrow" pitchFamily="34" charset="0"/>
              </a:rPr>
              <a:t> an </a:t>
            </a:r>
            <a:r>
              <a:rPr lang="de-DE" altLang="fi-FI" sz="1400" dirty="0" err="1">
                <a:solidFill>
                  <a:srgbClr val="5C6D7E"/>
                </a:solidFill>
                <a:latin typeface="Arial Narrow" pitchFamily="34" charset="0"/>
              </a:rPr>
              <a:t>agreement</a:t>
            </a:r>
            <a:endParaRPr lang="de-DE" altLang="fi-FI" sz="1400" dirty="0">
              <a:solidFill>
                <a:srgbClr val="5C6D7E"/>
              </a:solidFill>
              <a:latin typeface="Arial Narrow" pitchFamily="34" charset="0"/>
            </a:endParaRPr>
          </a:p>
        </p:txBody>
      </p:sp>
      <p:sp>
        <p:nvSpPr>
          <p:cNvPr id="2" name="Dian numeron paikkamerkki 1"/>
          <p:cNvSpPr>
            <a:spLocks noGrp="1"/>
          </p:cNvSpPr>
          <p:nvPr>
            <p:ph type="sldNum" sz="quarter" idx="10"/>
          </p:nvPr>
        </p:nvSpPr>
        <p:spPr/>
        <p:txBody>
          <a:bodyPr/>
          <a:lstStyle/>
          <a:p>
            <a:pPr>
              <a:defRPr/>
            </a:pPr>
            <a:fld id="{9F9B4869-34C8-F045-B05D-8069783F5409}" type="slidenum">
              <a:rPr lang="en-US" smtClean="0"/>
              <a:pPr>
                <a:defRPr/>
              </a:pPr>
              <a:t>17</a:t>
            </a:fld>
            <a:endParaRPr lang="en-US"/>
          </a:p>
        </p:txBody>
      </p:sp>
      <p:sp>
        <p:nvSpPr>
          <p:cNvPr id="10" name="Title 4"/>
          <p:cNvSpPr txBox="1">
            <a:spLocks/>
          </p:cNvSpPr>
          <p:nvPr/>
        </p:nvSpPr>
        <p:spPr>
          <a:xfrm>
            <a:off x="395536" y="1143000"/>
            <a:ext cx="8496944" cy="685800"/>
          </a:xfrm>
          <a:prstGeom prst="rect">
            <a:avLst/>
          </a:prstGeom>
        </p:spPr>
        <p:txBody>
          <a:bodyPr vert="horz" lIns="91440" tIns="45720" rIns="91440" bIns="45720" rtlCol="0" anchor="t">
            <a:noAutofit/>
          </a:bodyPr>
          <a:lstStyle>
            <a:lvl1pPr algn="l" defTabSz="914400" rtl="0" eaLnBrk="1" latinLnBrk="0" hangingPunct="1">
              <a:spcBef>
                <a:spcPct val="0"/>
              </a:spcBef>
              <a:buNone/>
              <a:defRPr sz="4000" kern="1200">
                <a:solidFill>
                  <a:srgbClr val="8CB63B"/>
                </a:solidFill>
                <a:latin typeface="Arial"/>
                <a:ea typeface="+mj-ea"/>
                <a:cs typeface="Arial"/>
              </a:defRPr>
            </a:lvl1pPr>
          </a:lstStyle>
          <a:p>
            <a:pPr algn="ctr"/>
            <a:r>
              <a:rPr lang="en-US" dirty="0">
                <a:latin typeface="Gill Sans MT" panose="020B0502020104020203" pitchFamily="34" charset="0"/>
              </a:rPr>
              <a:t>Definitions</a:t>
            </a:r>
            <a:endParaRPr lang="en-US" dirty="0">
              <a:latin typeface="Gill Sans MT" panose="020B0502020104020203" pitchFamily="34" charset="0"/>
            </a:endParaRPr>
          </a:p>
        </p:txBody>
      </p:sp>
    </p:spTree>
    <p:extLst>
      <p:ext uri="{BB962C8B-B14F-4D97-AF65-F5344CB8AC3E}">
        <p14:creationId xmlns:p14="http://schemas.microsoft.com/office/powerpoint/2010/main" val="1782560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lgn="ctr"/>
            <a:r>
              <a:rPr lang="en-US" sz="2200" b="1" i="1" dirty="0">
                <a:solidFill>
                  <a:srgbClr val="B70C09"/>
                </a:solidFill>
                <a:latin typeface="Arial" panose="020B0604020202020204" pitchFamily="34" charset="0"/>
                <a:cs typeface="Arial" panose="020B0604020202020204" pitchFamily="34" charset="0"/>
              </a:rPr>
              <a:t>JOINT PROGRAMME </a:t>
            </a:r>
            <a:r>
              <a:rPr lang="en-US" sz="2200" i="1" dirty="0">
                <a:solidFill>
                  <a:schemeClr val="tx1">
                    <a:lumMod val="50000"/>
                    <a:lumOff val="50000"/>
                  </a:schemeClr>
                </a:solidFill>
                <a:latin typeface="Arial" panose="020B0604020202020204" pitchFamily="34" charset="0"/>
                <a:cs typeface="Arial" panose="020B0604020202020204" pitchFamily="34" charset="0"/>
              </a:rPr>
              <a:t>is here used </a:t>
            </a:r>
            <a:r>
              <a:rPr lang="en-US" sz="2200" i="1" dirty="0">
                <a:solidFill>
                  <a:schemeClr val="tx1">
                    <a:lumMod val="50000"/>
                    <a:lumOff val="50000"/>
                  </a:schemeClr>
                </a:solidFill>
                <a:latin typeface="Arial" panose="020B0604020202020204" pitchFamily="34" charset="0"/>
                <a:cs typeface="Arial" panose="020B0604020202020204" pitchFamily="34" charset="0"/>
              </a:rPr>
              <a:t>as a general term covering all the forms of academic cooperation at any level leading to the deliverance of a programme with </a:t>
            </a:r>
            <a:r>
              <a:rPr lang="en-US" sz="2200" b="1" i="1" dirty="0">
                <a:solidFill>
                  <a:srgbClr val="B70C09"/>
                </a:solidFill>
                <a:latin typeface="Arial" panose="020B0604020202020204" pitchFamily="34" charset="0"/>
                <a:cs typeface="Arial" panose="020B0604020202020204" pitchFamily="34" charset="0"/>
              </a:rPr>
              <a:t>embedded mobility offered jointly by at least two </a:t>
            </a:r>
            <a:r>
              <a:rPr lang="en-US" sz="2200" b="1" i="1" dirty="0">
                <a:solidFill>
                  <a:srgbClr val="B70C09"/>
                </a:solidFill>
                <a:latin typeface="Arial" panose="020B0604020202020204" pitchFamily="34" charset="0"/>
                <a:cs typeface="Arial" panose="020B0604020202020204" pitchFamily="34" charset="0"/>
              </a:rPr>
              <a:t>HEI located in two different countries</a:t>
            </a:r>
            <a:endParaRPr lang="en-US" sz="2200" b="1" i="1" dirty="0">
              <a:solidFill>
                <a:srgbClr val="B70C09"/>
              </a:solidFill>
              <a:latin typeface="Arial" panose="020B0604020202020204" pitchFamily="34" charset="0"/>
              <a:cs typeface="Arial" panose="020B0604020202020204" pitchFamily="34" charset="0"/>
            </a:endParaRPr>
          </a:p>
          <a:p>
            <a:pPr algn="ctr"/>
            <a:endParaRPr lang="en-US" sz="2200" b="1" i="1" dirty="0">
              <a:solidFill>
                <a:srgbClr val="B70C09"/>
              </a:solidFill>
              <a:latin typeface="Arial" panose="020B0604020202020204" pitchFamily="34" charset="0"/>
              <a:cs typeface="Arial" panose="020B0604020202020204" pitchFamily="34" charset="0"/>
            </a:endParaRPr>
          </a:p>
          <a:p>
            <a:pPr algn="ctr"/>
            <a:r>
              <a:rPr lang="en-US" sz="2200" b="1" i="1" dirty="0">
                <a:solidFill>
                  <a:srgbClr val="B70C09"/>
                </a:solidFill>
                <a:latin typeface="Arial" panose="020B0604020202020204" pitchFamily="34" charset="0"/>
                <a:cs typeface="Arial" panose="020B0604020202020204" pitchFamily="34" charset="0"/>
              </a:rPr>
              <a:t>Regardless of the type of diploma(s) issued: </a:t>
            </a:r>
            <a:r>
              <a:rPr lang="en-US" sz="2200" i="1" dirty="0">
                <a:solidFill>
                  <a:schemeClr val="tx1">
                    <a:lumMod val="50000"/>
                    <a:lumOff val="50000"/>
                  </a:schemeClr>
                </a:solidFill>
                <a:latin typeface="Arial" panose="020B0604020202020204" pitchFamily="34" charset="0"/>
                <a:cs typeface="Arial" panose="020B0604020202020204" pitchFamily="34" charset="0"/>
              </a:rPr>
              <a:t>joint, double, multiple…</a:t>
            </a:r>
          </a:p>
          <a:p>
            <a:pPr algn="ctr"/>
            <a:endParaRPr lang="en-US" sz="2200" b="1" i="1" dirty="0">
              <a:solidFill>
                <a:srgbClr val="B70C09"/>
              </a:solidFill>
              <a:latin typeface="Arial" panose="020B0604020202020204" pitchFamily="34" charset="0"/>
              <a:cs typeface="Arial" panose="020B0604020202020204" pitchFamily="34" charset="0"/>
            </a:endParaRPr>
          </a:p>
          <a:p>
            <a:pPr algn="ctr"/>
            <a:r>
              <a:rPr lang="en-US" sz="2200" b="1" i="1" dirty="0">
                <a:solidFill>
                  <a:srgbClr val="B70C09"/>
                </a:solidFill>
                <a:latin typeface="Arial" panose="020B0604020202020204" pitchFamily="34" charset="0"/>
                <a:cs typeface="Arial" panose="020B0604020202020204" pitchFamily="34" charset="0"/>
              </a:rPr>
              <a:t>No ambition to define the different typologies</a:t>
            </a:r>
          </a:p>
          <a:p>
            <a:pPr algn="ctr"/>
            <a:endParaRPr lang="en-US" sz="2200" b="1" i="1" dirty="0">
              <a:solidFill>
                <a:srgbClr val="B70C09"/>
              </a:solidFill>
              <a:latin typeface="Arial" panose="020B0604020202020204" pitchFamily="34" charset="0"/>
              <a:cs typeface="Arial" panose="020B0604020202020204" pitchFamily="34" charset="0"/>
            </a:endParaRPr>
          </a:p>
          <a:p>
            <a:pPr algn="ctr"/>
            <a:r>
              <a:rPr lang="en-US" sz="2200" b="1" i="1" dirty="0">
                <a:solidFill>
                  <a:srgbClr val="B70C09"/>
                </a:solidFill>
                <a:latin typeface="Arial" panose="020B0604020202020204" pitchFamily="34" charset="0"/>
                <a:cs typeface="Arial" panose="020B0604020202020204" pitchFamily="34" charset="0"/>
              </a:rPr>
              <a:t>In the future the official Bologna definitions should be adopted.</a:t>
            </a:r>
          </a:p>
          <a:p>
            <a:pPr marL="457200" indent="-457200" algn="ctr">
              <a:buAutoNum type="arabicParenR"/>
            </a:pPr>
            <a:r>
              <a:rPr lang="en-US" sz="2200" i="1" dirty="0">
                <a:solidFill>
                  <a:schemeClr val="tx1">
                    <a:lumMod val="50000"/>
                    <a:lumOff val="50000"/>
                  </a:schemeClr>
                </a:solidFill>
                <a:latin typeface="Arial" panose="020B0604020202020204" pitchFamily="34" charset="0"/>
                <a:cs typeface="Arial" panose="020B0604020202020204" pitchFamily="34" charset="0"/>
              </a:rPr>
              <a:t>Joint Degrees</a:t>
            </a:r>
          </a:p>
          <a:p>
            <a:pPr marL="457200" indent="-457200" algn="ctr">
              <a:buAutoNum type="arabicParenR"/>
            </a:pPr>
            <a:r>
              <a:rPr lang="en-US" sz="2200" i="1" dirty="0">
                <a:solidFill>
                  <a:schemeClr val="tx1">
                    <a:lumMod val="50000"/>
                    <a:lumOff val="50000"/>
                  </a:schemeClr>
                </a:solidFill>
                <a:latin typeface="Arial" panose="020B0604020202020204" pitchFamily="34" charset="0"/>
                <a:cs typeface="Arial" panose="020B0604020202020204" pitchFamily="34" charset="0"/>
              </a:rPr>
              <a:t>Multiple Degrees</a:t>
            </a:r>
          </a:p>
          <a:p>
            <a:pPr marL="457200" indent="-457200" algn="ctr">
              <a:buAutoNum type="arabicParenR"/>
            </a:pPr>
            <a:endParaRPr lang="en-US" sz="2200" b="1" i="1" dirty="0">
              <a:solidFill>
                <a:srgbClr val="B70C09"/>
              </a:solidFill>
              <a:latin typeface="Arial" panose="020B0604020202020204" pitchFamily="34" charset="0"/>
              <a:cs typeface="Arial" panose="020B0604020202020204" pitchFamily="34" charset="0"/>
            </a:endParaRPr>
          </a:p>
          <a:p>
            <a:pPr algn="ctr"/>
            <a:r>
              <a:rPr lang="en-US" sz="2200" b="1" i="1" dirty="0">
                <a:solidFill>
                  <a:srgbClr val="B70C09"/>
                </a:solidFill>
                <a:latin typeface="Arial" panose="020B0604020202020204" pitchFamily="34" charset="0"/>
                <a:cs typeface="Arial" panose="020B0604020202020204" pitchFamily="34" charset="0"/>
              </a:rPr>
              <a:t>Joint Programmes </a:t>
            </a:r>
            <a:r>
              <a:rPr lang="en-US" sz="2200" i="1" dirty="0">
                <a:solidFill>
                  <a:schemeClr val="tx1">
                    <a:lumMod val="50000"/>
                    <a:lumOff val="50000"/>
                  </a:schemeClr>
                </a:solidFill>
                <a:latin typeface="Arial" panose="020B0604020202020204" pitchFamily="34" charset="0"/>
                <a:cs typeface="Arial" panose="020B0604020202020204" pitchFamily="34" charset="0"/>
              </a:rPr>
              <a:t>should be the single denomination to identify collectively all the typologies</a:t>
            </a:r>
          </a:p>
        </p:txBody>
      </p:sp>
      <p:sp>
        <p:nvSpPr>
          <p:cNvPr id="3" name="Date Placeholder 2"/>
          <p:cNvSpPr>
            <a:spLocks noGrp="1"/>
          </p:cNvSpPr>
          <p:nvPr>
            <p:ph type="dt" sz="half" idx="10"/>
          </p:nvPr>
        </p:nvSpPr>
        <p:spPr/>
        <p:txBody>
          <a:bodyPr/>
          <a:lstStyle/>
          <a:p>
            <a:fld id="{D1D079B3-2F14-0648-A484-1414D29E7A4D}" type="datetime4">
              <a:rPr lang="en-US" smtClean="0"/>
              <a:pPr/>
              <a:t>September 17, 2018</a:t>
            </a:fld>
            <a:endParaRPr lang="en-GB" dirty="0"/>
          </a:p>
        </p:txBody>
      </p:sp>
      <p:sp>
        <p:nvSpPr>
          <p:cNvPr id="4" name="Slide Number Placeholder 3"/>
          <p:cNvSpPr>
            <a:spLocks noGrp="1"/>
          </p:cNvSpPr>
          <p:nvPr>
            <p:ph type="sldNum" sz="quarter" idx="12"/>
          </p:nvPr>
        </p:nvSpPr>
        <p:spPr/>
        <p:txBody>
          <a:bodyPr/>
          <a:lstStyle/>
          <a:p>
            <a:r>
              <a:rPr lang="en-GB" smtClean="0"/>
              <a:t>Slide </a:t>
            </a:r>
            <a:fld id="{E5A2D1E2-AADD-4352-99BC-B8B0D40E53D2}" type="slidenum">
              <a:rPr lang="en-GB" smtClean="0"/>
              <a:pPr/>
              <a:t>18</a:t>
            </a:fld>
            <a:endParaRPr lang="en-GB" dirty="0"/>
          </a:p>
        </p:txBody>
      </p:sp>
      <p:sp>
        <p:nvSpPr>
          <p:cNvPr id="5" name="Title 4"/>
          <p:cNvSpPr>
            <a:spLocks noGrp="1"/>
          </p:cNvSpPr>
          <p:nvPr>
            <p:ph type="title"/>
          </p:nvPr>
        </p:nvSpPr>
        <p:spPr>
          <a:xfrm>
            <a:off x="457200" y="456407"/>
            <a:ext cx="8496944" cy="685800"/>
          </a:xfrm>
        </p:spPr>
        <p:txBody>
          <a:bodyPr/>
          <a:lstStyle/>
          <a:p>
            <a:pPr algn="ctr"/>
            <a:r>
              <a:rPr lang="en-US" dirty="0" smtClean="0">
                <a:latin typeface="Gill Sans MT" panose="020B0502020104020203" pitchFamily="34" charset="0"/>
              </a:rPr>
              <a:t>Definition for our scope</a:t>
            </a:r>
            <a:endParaRPr lang="en-US" dirty="0">
              <a:latin typeface="Gill Sans MT" panose="020B0502020104020203" pitchFamily="34" charset="0"/>
            </a:endParaRPr>
          </a:p>
        </p:txBody>
      </p:sp>
    </p:spTree>
    <p:extLst>
      <p:ext uri="{BB962C8B-B14F-4D97-AF65-F5344CB8AC3E}">
        <p14:creationId xmlns:p14="http://schemas.microsoft.com/office/powerpoint/2010/main" val="40575254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200" dirty="0">
                <a:solidFill>
                  <a:schemeClr val="accent1"/>
                </a:solidFill>
              </a:rPr>
              <a:t>Joint programme</a:t>
            </a:r>
            <a:r>
              <a:rPr lang="en-US" sz="2200" dirty="0">
                <a:solidFill>
                  <a:schemeClr val="accent4"/>
                </a:solidFill>
              </a:rPr>
              <a:t> </a:t>
            </a:r>
            <a:r>
              <a:rPr lang="en-US" sz="2200" dirty="0"/>
              <a:t>is understood as an integrated curriculum coordinated and offered jointly by different HEIs, leading to joint </a:t>
            </a:r>
            <a:r>
              <a:rPr lang="en-US" sz="2200" dirty="0"/>
              <a:t>or </a:t>
            </a:r>
            <a:r>
              <a:rPr lang="en-GB" sz="2200" dirty="0"/>
              <a:t>multiple degrees</a:t>
            </a:r>
            <a:r>
              <a:rPr lang="en-GB" sz="2200" dirty="0">
                <a:solidFill>
                  <a:srgbClr val="FF0000"/>
                </a:solidFill>
              </a:rPr>
              <a:t>.  </a:t>
            </a:r>
            <a:endParaRPr lang="en-GB" sz="2200" dirty="0" smtClean="0">
              <a:solidFill>
                <a:srgbClr val="FF0000"/>
              </a:solidFill>
            </a:endParaRPr>
          </a:p>
          <a:p>
            <a:pPr marL="0" indent="0">
              <a:buNone/>
            </a:pPr>
            <a:endParaRPr lang="en-GB" sz="2200" dirty="0"/>
          </a:p>
          <a:p>
            <a:pPr marL="0" indent="0">
              <a:buNone/>
            </a:pPr>
            <a:r>
              <a:rPr lang="en-US" sz="2200" dirty="0">
                <a:solidFill>
                  <a:schemeClr val="accent1"/>
                </a:solidFill>
              </a:rPr>
              <a:t>Joint degree </a:t>
            </a:r>
            <a:r>
              <a:rPr lang="en-US" sz="2200" dirty="0"/>
              <a:t>- a single document </a:t>
            </a:r>
            <a:r>
              <a:rPr lang="en-US" sz="2200" dirty="0"/>
              <a:t>awarded </a:t>
            </a:r>
            <a:r>
              <a:rPr lang="en-US" sz="2200" dirty="0"/>
              <a:t>by HEIs offering the </a:t>
            </a:r>
            <a:r>
              <a:rPr lang="en-US" sz="2200" dirty="0"/>
              <a:t>joint </a:t>
            </a:r>
            <a:r>
              <a:rPr lang="en-US" sz="2200" dirty="0"/>
              <a:t>programme and nationally </a:t>
            </a:r>
            <a:r>
              <a:rPr lang="en-US" sz="2200" dirty="0"/>
              <a:t>acknowledged </a:t>
            </a:r>
            <a:r>
              <a:rPr lang="en-US" sz="2200" dirty="0"/>
              <a:t>as the </a:t>
            </a:r>
            <a:r>
              <a:rPr lang="en-US" sz="2200" dirty="0"/>
              <a:t>recognized</a:t>
            </a:r>
            <a:endParaRPr lang="en-US" sz="2200" dirty="0"/>
          </a:p>
          <a:p>
            <a:pPr marL="0" indent="0">
              <a:buNone/>
            </a:pPr>
            <a:r>
              <a:rPr lang="en-US" sz="2200" dirty="0"/>
              <a:t>award of the joint programme.</a:t>
            </a:r>
          </a:p>
          <a:p>
            <a:endParaRPr lang="en-US" sz="2200" dirty="0"/>
          </a:p>
          <a:p>
            <a:pPr marL="0" indent="0">
              <a:buNone/>
            </a:pPr>
            <a:r>
              <a:rPr lang="en-US" sz="2200" dirty="0">
                <a:solidFill>
                  <a:schemeClr val="accent1"/>
                </a:solidFill>
              </a:rPr>
              <a:t>Multiple degree</a:t>
            </a:r>
            <a:r>
              <a:rPr lang="en-US" sz="2200" dirty="0"/>
              <a:t> – separate degrees awarded by issuing separate diplomas by the participating HEIs. If two degrees are awarded, it is a “double degree”. </a:t>
            </a:r>
            <a:endParaRPr lang="en-GB" sz="2200" dirty="0"/>
          </a:p>
        </p:txBody>
      </p:sp>
      <p:sp>
        <p:nvSpPr>
          <p:cNvPr id="3" name="Date Placeholder 2"/>
          <p:cNvSpPr>
            <a:spLocks noGrp="1"/>
          </p:cNvSpPr>
          <p:nvPr>
            <p:ph type="dt" sz="half" idx="10"/>
          </p:nvPr>
        </p:nvSpPr>
        <p:spPr/>
        <p:txBody>
          <a:bodyPr/>
          <a:lstStyle/>
          <a:p>
            <a:fld id="{D1D079B3-2F14-0648-A484-1414D29E7A4D}" type="datetime4">
              <a:rPr lang="en-US" smtClean="0"/>
              <a:pPr/>
              <a:t>September 17, 2018</a:t>
            </a:fld>
            <a:endParaRPr lang="en-GB" dirty="0"/>
          </a:p>
        </p:txBody>
      </p:sp>
      <p:sp>
        <p:nvSpPr>
          <p:cNvPr id="4" name="Slide Number Placeholder 3"/>
          <p:cNvSpPr>
            <a:spLocks noGrp="1"/>
          </p:cNvSpPr>
          <p:nvPr>
            <p:ph type="sldNum" sz="quarter" idx="12"/>
          </p:nvPr>
        </p:nvSpPr>
        <p:spPr/>
        <p:txBody>
          <a:bodyPr/>
          <a:lstStyle/>
          <a:p>
            <a:r>
              <a:rPr lang="en-GB" smtClean="0"/>
              <a:t>Slide </a:t>
            </a:r>
            <a:fld id="{E5A2D1E2-AADD-4352-99BC-B8B0D40E53D2}" type="slidenum">
              <a:rPr lang="en-GB" smtClean="0"/>
              <a:pPr/>
              <a:t>19</a:t>
            </a:fld>
            <a:endParaRPr lang="en-GB" dirty="0"/>
          </a:p>
        </p:txBody>
      </p:sp>
      <p:sp>
        <p:nvSpPr>
          <p:cNvPr id="5" name="Title 4"/>
          <p:cNvSpPr>
            <a:spLocks noGrp="1"/>
          </p:cNvSpPr>
          <p:nvPr>
            <p:ph type="title"/>
          </p:nvPr>
        </p:nvSpPr>
        <p:spPr>
          <a:xfrm>
            <a:off x="323528" y="688224"/>
            <a:ext cx="8496944" cy="685800"/>
          </a:xfrm>
        </p:spPr>
        <p:txBody>
          <a:bodyPr/>
          <a:lstStyle/>
          <a:p>
            <a:r>
              <a:rPr lang="en-US" dirty="0" smtClean="0">
                <a:latin typeface="Gill Sans MT" panose="020B0502020104020203" pitchFamily="34" charset="0"/>
              </a:rPr>
              <a:t>Definition – Bologna </a:t>
            </a:r>
            <a:r>
              <a:rPr lang="en-US" dirty="0">
                <a:latin typeface="Gill Sans MT" panose="020B0502020104020203" pitchFamily="34" charset="0"/>
              </a:rPr>
              <a:t>Y</a:t>
            </a:r>
            <a:r>
              <a:rPr lang="en-US" dirty="0" smtClean="0">
                <a:latin typeface="Gill Sans MT" panose="020B0502020104020203" pitchFamily="34" charset="0"/>
              </a:rPr>
              <a:t>erevan 2015</a:t>
            </a:r>
            <a:endParaRPr lang="en-US" dirty="0">
              <a:latin typeface="Gill Sans MT" panose="020B0502020104020203" pitchFamily="34" charset="0"/>
            </a:endParaRPr>
          </a:p>
        </p:txBody>
      </p:sp>
    </p:spTree>
    <p:extLst>
      <p:ext uri="{BB962C8B-B14F-4D97-AF65-F5344CB8AC3E}">
        <p14:creationId xmlns:p14="http://schemas.microsoft.com/office/powerpoint/2010/main" val="7364767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a:xfrm>
            <a:off x="609600" y="152400"/>
            <a:ext cx="8208963" cy="4779962"/>
          </a:xfrm>
        </p:spPr>
        <p:txBody>
          <a:bodyPr/>
          <a:lstStyle/>
          <a:p>
            <a:pPr marL="0" indent="0" algn="ctr">
              <a:buNone/>
            </a:pPr>
            <a:r>
              <a:rPr lang="en-US" sz="1600" b="1" u="sng" dirty="0">
                <a:solidFill>
                  <a:srgbClr val="FF0000"/>
                </a:solidFill>
              </a:rPr>
              <a:t>September 17</a:t>
            </a:r>
            <a:endParaRPr lang="sv-SE" sz="1600" dirty="0">
              <a:solidFill>
                <a:srgbClr val="FF0000"/>
              </a:solidFill>
            </a:endParaRPr>
          </a:p>
          <a:p>
            <a:pPr marL="0" indent="0">
              <a:buNone/>
            </a:pPr>
            <a:endParaRPr lang="en-US" sz="1200" b="1" dirty="0" smtClean="0"/>
          </a:p>
          <a:p>
            <a:pPr marL="0" indent="0">
              <a:buNone/>
            </a:pPr>
            <a:r>
              <a:rPr lang="en-US" sz="1200" b="1" dirty="0" smtClean="0"/>
              <a:t>13:00 </a:t>
            </a:r>
            <a:r>
              <a:rPr lang="en-US" sz="1200" b="1" dirty="0"/>
              <a:t>Welcome to TTU – </a:t>
            </a:r>
            <a:r>
              <a:rPr lang="en-US" sz="1200" dirty="0"/>
              <a:t>address by the TTU Vice Rector for International Relations</a:t>
            </a:r>
            <a:r>
              <a:rPr lang="en-US" sz="1200" b="1" dirty="0"/>
              <a:t> </a:t>
            </a:r>
            <a:endParaRPr lang="sv-SE" sz="1200" dirty="0"/>
          </a:p>
          <a:p>
            <a:pPr marL="0" indent="0">
              <a:buNone/>
            </a:pPr>
            <a:r>
              <a:rPr lang="en-US" sz="1200" b="1" dirty="0"/>
              <a:t> </a:t>
            </a:r>
            <a:endParaRPr lang="sv-SE" sz="1200" dirty="0"/>
          </a:p>
          <a:p>
            <a:pPr marL="0" indent="0">
              <a:buNone/>
            </a:pPr>
            <a:r>
              <a:rPr lang="en-US" sz="1200" b="1" dirty="0"/>
              <a:t>14:00 Welcome to the project, approval of the agenda, practical info, brief summary of the project and links to REDEEM 1</a:t>
            </a:r>
            <a:endParaRPr lang="sv-SE" sz="1200" dirty="0"/>
          </a:p>
          <a:p>
            <a:pPr marL="0" indent="0">
              <a:buNone/>
            </a:pPr>
            <a:r>
              <a:rPr lang="en-US" sz="1200" b="1" dirty="0"/>
              <a:t> </a:t>
            </a:r>
            <a:endParaRPr lang="sv-SE" sz="1200" dirty="0"/>
          </a:p>
          <a:p>
            <a:pPr marL="0" indent="0">
              <a:buNone/>
            </a:pPr>
            <a:r>
              <a:rPr lang="en-US" sz="1200" b="1" dirty="0"/>
              <a:t>14:25 Presentation of the partners: </a:t>
            </a:r>
            <a:r>
              <a:rPr lang="en-US" sz="1200" dirty="0"/>
              <a:t>general info on the university with facts and figures (1-2 slides), experience with double degrees/joint programmes (in particular those with the participation of companies), persons who will be involved in the project (5/10 min per partner)</a:t>
            </a:r>
            <a:endParaRPr lang="sv-SE" sz="1200" dirty="0"/>
          </a:p>
          <a:p>
            <a:pPr marL="0" indent="0">
              <a:buNone/>
            </a:pPr>
            <a:r>
              <a:rPr lang="en-US" sz="1200" dirty="0"/>
              <a:t> </a:t>
            </a:r>
            <a:endParaRPr lang="sv-SE" sz="1200" dirty="0"/>
          </a:p>
          <a:p>
            <a:pPr marL="0" indent="0">
              <a:buNone/>
            </a:pPr>
            <a:r>
              <a:rPr lang="en-US" sz="1200" b="1" dirty="0"/>
              <a:t>16:00 Coffee break</a:t>
            </a:r>
            <a:endParaRPr lang="sv-SE" sz="1200" dirty="0"/>
          </a:p>
          <a:p>
            <a:pPr marL="0" indent="0">
              <a:buNone/>
            </a:pPr>
            <a:r>
              <a:rPr lang="en-US" sz="1200" b="1" dirty="0"/>
              <a:t> </a:t>
            </a:r>
            <a:endParaRPr lang="sv-SE" sz="1200" dirty="0"/>
          </a:p>
          <a:p>
            <a:pPr marL="0" indent="0">
              <a:buNone/>
            </a:pPr>
            <a:r>
              <a:rPr lang="en-US" sz="1200" b="1" dirty="0"/>
              <a:t>16:20 General presentation of the project and discussion of the changes introduced by the evaluator:</a:t>
            </a:r>
            <a:r>
              <a:rPr lang="en-US" sz="1200" dirty="0"/>
              <a:t> </a:t>
            </a:r>
            <a:endParaRPr lang="sv-SE" sz="1200" dirty="0"/>
          </a:p>
          <a:p>
            <a:pPr marL="457200" lvl="1" indent="0">
              <a:buNone/>
            </a:pPr>
            <a:r>
              <a:rPr lang="sv-SE" sz="1200" dirty="0"/>
              <a:t>New </a:t>
            </a:r>
            <a:r>
              <a:rPr lang="sv-SE" sz="1200" dirty="0" err="1"/>
              <a:t>Timeline</a:t>
            </a:r>
            <a:endParaRPr lang="sv-SE" sz="1200" dirty="0"/>
          </a:p>
          <a:p>
            <a:pPr marL="457200" lvl="1" indent="0">
              <a:buNone/>
            </a:pPr>
            <a:r>
              <a:rPr lang="sv-SE" sz="1200" dirty="0"/>
              <a:t>General </a:t>
            </a:r>
            <a:r>
              <a:rPr lang="sv-SE" sz="1200" dirty="0" err="1"/>
              <a:t>rules</a:t>
            </a:r>
            <a:endParaRPr lang="sv-SE" sz="1200" dirty="0"/>
          </a:p>
          <a:p>
            <a:pPr marL="457200" lvl="1" indent="0">
              <a:buNone/>
            </a:pPr>
            <a:r>
              <a:rPr lang="sv-SE" sz="1200" dirty="0"/>
              <a:t>Meetings</a:t>
            </a:r>
          </a:p>
          <a:p>
            <a:pPr marL="457200" lvl="1" indent="0">
              <a:buNone/>
            </a:pPr>
            <a:r>
              <a:rPr lang="sv-SE" sz="1200" dirty="0" err="1"/>
              <a:t>Work</a:t>
            </a:r>
            <a:r>
              <a:rPr lang="sv-SE" sz="1200" dirty="0"/>
              <a:t> </a:t>
            </a:r>
            <a:r>
              <a:rPr lang="sv-SE" sz="1200" dirty="0" err="1"/>
              <a:t>packages</a:t>
            </a:r>
            <a:endParaRPr lang="sv-SE" sz="1200" dirty="0"/>
          </a:p>
          <a:p>
            <a:pPr marL="457200" lvl="1" indent="0">
              <a:buNone/>
            </a:pPr>
            <a:r>
              <a:rPr lang="en-US" sz="1200" dirty="0"/>
              <a:t>Budget </a:t>
            </a:r>
            <a:endParaRPr lang="sv-SE" sz="1200" dirty="0"/>
          </a:p>
          <a:p>
            <a:pPr marL="457200" lvl="1" indent="0">
              <a:buNone/>
            </a:pPr>
            <a:r>
              <a:rPr lang="en-US" sz="1200" dirty="0"/>
              <a:t>Reporting rules</a:t>
            </a:r>
            <a:endParaRPr lang="sv-SE" sz="1200" dirty="0"/>
          </a:p>
          <a:p>
            <a:pPr marL="457200" lvl="1" indent="0">
              <a:buNone/>
            </a:pPr>
            <a:r>
              <a:rPr lang="en-US" sz="1200" dirty="0"/>
              <a:t>Partner roles</a:t>
            </a:r>
            <a:endParaRPr lang="sv-SE" sz="1200" dirty="0"/>
          </a:p>
          <a:p>
            <a:pPr marL="457200" lvl="1" indent="0">
              <a:buNone/>
            </a:pPr>
            <a:r>
              <a:rPr lang="en-US" sz="1200" dirty="0"/>
              <a:t>Questions and answers</a:t>
            </a:r>
            <a:endParaRPr lang="sv-SE" sz="1200" dirty="0"/>
          </a:p>
          <a:p>
            <a:pPr marL="0" indent="0">
              <a:buNone/>
            </a:pPr>
            <a:r>
              <a:rPr lang="en-US" sz="1200" dirty="0"/>
              <a:t> </a:t>
            </a:r>
            <a:endParaRPr lang="sv-SE" sz="1200" dirty="0"/>
          </a:p>
          <a:p>
            <a:pPr marL="0" indent="0">
              <a:buNone/>
            </a:pPr>
            <a:r>
              <a:rPr lang="en-US" sz="1200" b="1" dirty="0"/>
              <a:t>17:20 Communication (website, asana, online meetings), administrative issues, reporting and dissemination</a:t>
            </a:r>
            <a:endParaRPr lang="sv-SE" sz="1200" dirty="0"/>
          </a:p>
          <a:p>
            <a:pPr marL="0" indent="0">
              <a:buNone/>
            </a:pPr>
            <a:r>
              <a:rPr lang="en-US" sz="1200" dirty="0"/>
              <a:t> </a:t>
            </a:r>
            <a:endParaRPr lang="sv-SE" sz="1200" dirty="0"/>
          </a:p>
          <a:p>
            <a:pPr marL="0" indent="0">
              <a:buNone/>
            </a:pPr>
            <a:r>
              <a:rPr lang="en-US" sz="1200" b="1" dirty="0"/>
              <a:t>18:00 End of the session and wrap-up</a:t>
            </a:r>
            <a:endParaRPr lang="sv-SE" sz="1200" dirty="0"/>
          </a:p>
          <a:p>
            <a:pPr marL="0" indent="0">
              <a:buNone/>
            </a:pPr>
            <a:r>
              <a:rPr lang="en-US" sz="1200" dirty="0"/>
              <a:t> </a:t>
            </a:r>
            <a:endParaRPr lang="sv-SE" sz="1200" dirty="0"/>
          </a:p>
          <a:p>
            <a:pPr marL="0" indent="0">
              <a:buNone/>
            </a:pPr>
            <a:r>
              <a:rPr lang="en-US" sz="1200" b="1" dirty="0"/>
              <a:t>19:00 Dinner (venue TBC)</a:t>
            </a:r>
            <a:endParaRPr lang="sv-SE" sz="1200" dirty="0"/>
          </a:p>
          <a:p>
            <a:pPr marL="0" indent="0">
              <a:buNone/>
            </a:pPr>
            <a:endParaRPr lang="fr-FR" altLang="sv-SE" sz="2400" dirty="0" smtClean="0">
              <a:solidFill>
                <a:srgbClr val="0066FF"/>
              </a:solidFill>
              <a:latin typeface="Arial" charset="0"/>
            </a:endParaRPr>
          </a:p>
        </p:txBody>
      </p:sp>
    </p:spTree>
    <p:extLst>
      <p:ext uri="{BB962C8B-B14F-4D97-AF65-F5344CB8AC3E}">
        <p14:creationId xmlns:p14="http://schemas.microsoft.com/office/powerpoint/2010/main" val="39042837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bwMode="auto">
          <a:xfrm>
            <a:off x="467544" y="1124744"/>
            <a:ext cx="8349798"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sv-SE" sz="2800" dirty="0"/>
              <a:t>The Bologna Process – Paris </a:t>
            </a:r>
            <a:r>
              <a:rPr lang="sv-SE" sz="2800" dirty="0" err="1"/>
              <a:t>Communiqué</a:t>
            </a:r>
            <a:r>
              <a:rPr lang="sv-SE" sz="2800" dirty="0"/>
              <a:t> </a:t>
            </a:r>
            <a:endParaRPr lang="fi-FI" altLang="fi-FI" sz="2400" dirty="0">
              <a:solidFill>
                <a:srgbClr val="1F497D"/>
              </a:solidFill>
              <a:latin typeface="Arial Bold" charset="0"/>
              <a:ea typeface="ＭＳ Ｐゴシック" pitchFamily="34" charset="-128"/>
            </a:endParaRPr>
          </a:p>
        </p:txBody>
      </p:sp>
      <p:sp>
        <p:nvSpPr>
          <p:cNvPr id="15362" name="Content Placeholder 2"/>
          <p:cNvSpPr>
            <a:spLocks noGrp="1"/>
          </p:cNvSpPr>
          <p:nvPr>
            <p:ph idx="1"/>
          </p:nvPr>
        </p:nvSpPr>
        <p:spPr bwMode="auto">
          <a:xfrm>
            <a:off x="502179" y="1988841"/>
            <a:ext cx="8184623" cy="34292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10000"/>
          </a:bodyPr>
          <a:lstStyle/>
          <a:p>
            <a:pPr marL="0" indent="0">
              <a:buNone/>
            </a:pP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 “In order to encourage the development of more joint programmes and joint degrees, we will also enable and promote the use of the “European Approach for Quality Assurance of Joint Programmes” in our higher education systems. </a:t>
            </a:r>
          </a:p>
          <a:p>
            <a:pPr marL="0" indent="0">
              <a:buNone/>
            </a:pP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We welcome and will promote the development of the Database of External Quality Assurance Results (DEQAR)”…</a:t>
            </a:r>
          </a:p>
          <a:p>
            <a:pPr marL="0" indent="0">
              <a:buNone/>
            </a:pPr>
            <a:endParaRPr lang="en-US" altLang="fi-FI" sz="2000" dirty="0">
              <a:solidFill>
                <a:srgbClr val="0070C0"/>
              </a:solidFill>
              <a:latin typeface="Arial" panose="020B0604020202020204" pitchFamily="34" charset="0"/>
              <a:ea typeface="ＭＳ Ｐゴシック" pitchFamily="34" charset="-128"/>
              <a:cs typeface="Arial" panose="020B0604020202020204" pitchFamily="34" charset="0"/>
            </a:endParaRPr>
          </a:p>
          <a:p>
            <a:pPr marL="0" indent="0">
              <a:buNone/>
            </a:pP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…”We </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will foster and extend integrated transnational cooperation in higher education, </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research and </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innovation, for increased mobility of staff, students and researchers, and for more </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joint study </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programmes throughout the whole EHEA</a:t>
            </a:r>
            <a:r>
              <a:rPr lang="en-US" altLang="fi-FI" sz="1800">
                <a:solidFill>
                  <a:srgbClr val="0070C0"/>
                </a:solidFill>
                <a:latin typeface="Arial" panose="020B0604020202020204" pitchFamily="34" charset="0"/>
                <a:ea typeface="ＭＳ Ｐゴシック" pitchFamily="34" charset="-128"/>
                <a:cs typeface="Arial" panose="020B0604020202020204" pitchFamily="34" charset="0"/>
              </a:rPr>
              <a:t>. </a:t>
            </a:r>
            <a:endParaRPr lang="en-US" altLang="fi-FI" sz="1800">
              <a:solidFill>
                <a:srgbClr val="0070C0"/>
              </a:solidFill>
              <a:latin typeface="Arial" panose="020B0604020202020204" pitchFamily="34" charset="0"/>
              <a:ea typeface="ＭＳ Ｐゴシック" pitchFamily="34" charset="-128"/>
              <a:cs typeface="Arial" panose="020B0604020202020204" pitchFamily="34" charset="0"/>
            </a:endParaRPr>
          </a:p>
          <a:p>
            <a:pPr marL="0" indent="0">
              <a:buNone/>
            </a:pPr>
            <a:r>
              <a:rPr lang="en-US" altLang="fi-FI" sz="1800">
                <a:solidFill>
                  <a:srgbClr val="0070C0"/>
                </a:solidFill>
                <a:latin typeface="Arial" panose="020B0604020202020204" pitchFamily="34" charset="0"/>
                <a:ea typeface="ＭＳ Ｐゴシック" pitchFamily="34" charset="-128"/>
                <a:cs typeface="Arial" panose="020B0604020202020204" pitchFamily="34" charset="0"/>
              </a:rPr>
              <a:t>We </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take note with interest of the </a:t>
            </a:r>
            <a:r>
              <a:rPr lang="en-US" altLang="fi-FI" sz="1800">
                <a:solidFill>
                  <a:srgbClr val="0070C0"/>
                </a:solidFill>
                <a:latin typeface="Arial" panose="020B0604020202020204" pitchFamily="34" charset="0"/>
                <a:ea typeface="ＭＳ Ｐゴシック" pitchFamily="34" charset="-128"/>
                <a:cs typeface="Arial" panose="020B0604020202020204" pitchFamily="34" charset="0"/>
              </a:rPr>
              <a:t>recent </a:t>
            </a:r>
            <a:r>
              <a:rPr lang="en-US" altLang="fi-FI" sz="1800">
                <a:solidFill>
                  <a:srgbClr val="0070C0"/>
                </a:solidFill>
                <a:latin typeface="Arial" panose="020B0604020202020204" pitchFamily="34" charset="0"/>
                <a:ea typeface="ＭＳ Ｐゴシック" pitchFamily="34" charset="-128"/>
                <a:cs typeface="Arial" panose="020B0604020202020204" pitchFamily="34" charset="0"/>
              </a:rPr>
              <a:t>EU initiative </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on ‘European Universities’ and we will encourage all our higher education institutions </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to work </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in such new settings</a:t>
            </a:r>
            <a:r>
              <a:rPr lang="en-US" altLang="fi-FI" sz="1800" dirty="0">
                <a:solidFill>
                  <a:srgbClr val="0070C0"/>
                </a:solidFill>
                <a:latin typeface="Arial" panose="020B0604020202020204" pitchFamily="34" charset="0"/>
                <a:ea typeface="ＭＳ Ｐゴシック" pitchFamily="34" charset="-128"/>
                <a:cs typeface="Arial" panose="020B0604020202020204" pitchFamily="34" charset="0"/>
              </a:rPr>
              <a:t>.”…</a:t>
            </a:r>
            <a:endParaRPr lang="fi-FI" altLang="fi-FI" sz="1800" dirty="0">
              <a:solidFill>
                <a:srgbClr val="0070C0"/>
              </a:solidFill>
              <a:latin typeface="Arial" panose="020B0604020202020204" pitchFamily="34" charset="0"/>
              <a:ea typeface="ＭＳ Ｐゴシック" pitchFamily="34" charset="-128"/>
              <a:cs typeface="Arial" panose="020B0604020202020204" pitchFamily="34" charset="0"/>
            </a:endParaRPr>
          </a:p>
        </p:txBody>
      </p:sp>
      <p:sp>
        <p:nvSpPr>
          <p:cNvPr id="3" name="Dian numeron paikkamerkki 2"/>
          <p:cNvSpPr>
            <a:spLocks noGrp="1"/>
          </p:cNvSpPr>
          <p:nvPr>
            <p:ph type="sldNum" sz="quarter" idx="10"/>
          </p:nvPr>
        </p:nvSpPr>
        <p:spPr/>
        <p:txBody>
          <a:bodyPr/>
          <a:lstStyle/>
          <a:p>
            <a:pPr>
              <a:defRPr/>
            </a:pPr>
            <a:fld id="{9F9B4869-34C8-F045-B05D-8069783F5409}" type="slidenum">
              <a:rPr lang="en-US" smtClean="0"/>
              <a:pPr>
                <a:defRPr/>
              </a:pPr>
              <a:t>20</a:t>
            </a:fld>
            <a:endParaRPr lang="en-US"/>
          </a:p>
        </p:txBody>
      </p:sp>
    </p:spTree>
    <p:extLst>
      <p:ext uri="{BB962C8B-B14F-4D97-AF65-F5344CB8AC3E}">
        <p14:creationId xmlns:p14="http://schemas.microsoft.com/office/powerpoint/2010/main" val="266072367"/>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43000"/>
            <a:ext cx="8856984" cy="685800"/>
          </a:xfrm>
        </p:spPr>
        <p:txBody>
          <a:bodyPr/>
          <a:lstStyle/>
          <a:p>
            <a:pPr lvl="0"/>
            <a:r>
              <a:rPr lang="en-GB" dirty="0" smtClean="0"/>
              <a:t>The European approach to QA in JPs</a:t>
            </a:r>
            <a:r>
              <a:rPr lang="fi-FI" dirty="0"/>
              <a:t/>
            </a:r>
            <a:br>
              <a:rPr lang="fi-FI" dirty="0"/>
            </a:br>
            <a:endParaRPr lang="nl-BE" dirty="0"/>
          </a:p>
        </p:txBody>
      </p:sp>
      <p:sp>
        <p:nvSpPr>
          <p:cNvPr id="3" name="Tijdelijke aanduiding voor inhoud 2"/>
          <p:cNvSpPr>
            <a:spLocks noGrp="1"/>
          </p:cNvSpPr>
          <p:nvPr>
            <p:ph idx="1"/>
          </p:nvPr>
        </p:nvSpPr>
        <p:spPr>
          <a:xfrm>
            <a:off x="561448" y="2355852"/>
            <a:ext cx="7862887" cy="2952749"/>
          </a:xfrm>
        </p:spPr>
        <p:txBody>
          <a:bodyPr>
            <a:normAutofit fontScale="92500"/>
          </a:bodyPr>
          <a:lstStyle/>
          <a:p>
            <a:pPr marL="0" indent="0">
              <a:buNone/>
            </a:pPr>
            <a:r>
              <a:rPr lang="en-GB" dirty="0" smtClean="0">
                <a:solidFill>
                  <a:schemeClr val="tx2"/>
                </a:solidFill>
              </a:rPr>
              <a:t>Approved </a:t>
            </a:r>
            <a:r>
              <a:rPr lang="en-GB" dirty="0">
                <a:solidFill>
                  <a:schemeClr val="tx2"/>
                </a:solidFill>
              </a:rPr>
              <a:t>in Yerevan 2015 </a:t>
            </a:r>
            <a:r>
              <a:rPr lang="en-GB" sz="2400" dirty="0"/>
              <a:t>What does it mean?</a:t>
            </a:r>
          </a:p>
          <a:p>
            <a:pPr marL="0" indent="0">
              <a:buNone/>
            </a:pPr>
            <a:endParaRPr lang="en-GB" sz="2400" dirty="0"/>
          </a:p>
          <a:p>
            <a:pPr marL="0" indent="0">
              <a:buNone/>
            </a:pPr>
            <a:r>
              <a:rPr lang="en-GB" sz="2400" dirty="0"/>
              <a:t>An EQAR-listed quality assurance agency can do an accreditation of the entire joint programme, with the accreditation decision accepted by authorities in all partner countries</a:t>
            </a:r>
          </a:p>
          <a:p>
            <a:pPr marL="0" indent="0">
              <a:buNone/>
            </a:pPr>
            <a:endParaRPr lang="en-GB" sz="2400" dirty="0"/>
          </a:p>
          <a:p>
            <a:pPr marL="0" indent="0">
              <a:buNone/>
            </a:pPr>
            <a:r>
              <a:rPr lang="en-GB" sz="2400" dirty="0">
                <a:sym typeface="Wingdings" panose="05000000000000000000" pitchFamily="2" charset="2"/>
              </a:rPr>
              <a:t> No need for separate, national accreditation processes</a:t>
            </a:r>
            <a:endParaRPr lang="nl-NL" dirty="0"/>
          </a:p>
        </p:txBody>
      </p:sp>
      <p:sp>
        <p:nvSpPr>
          <p:cNvPr id="4" name="Dian numeron paikkamerkki 3"/>
          <p:cNvSpPr>
            <a:spLocks noGrp="1"/>
          </p:cNvSpPr>
          <p:nvPr>
            <p:ph type="sldNum" sz="quarter" idx="10"/>
          </p:nvPr>
        </p:nvSpPr>
        <p:spPr/>
        <p:txBody>
          <a:bodyPr/>
          <a:lstStyle/>
          <a:p>
            <a:pPr>
              <a:defRPr/>
            </a:pPr>
            <a:fld id="{9F9B4869-34C8-F045-B05D-8069783F5409}" type="slidenum">
              <a:rPr lang="en-US" smtClean="0"/>
              <a:pPr>
                <a:defRPr/>
              </a:pPr>
              <a:t>21</a:t>
            </a:fld>
            <a:endParaRPr lang="en-US"/>
          </a:p>
        </p:txBody>
      </p:sp>
    </p:spTree>
    <p:extLst>
      <p:ext uri="{BB962C8B-B14F-4D97-AF65-F5344CB8AC3E}">
        <p14:creationId xmlns:p14="http://schemas.microsoft.com/office/powerpoint/2010/main" val="6135478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43000"/>
            <a:ext cx="8784976" cy="685800"/>
          </a:xfrm>
        </p:spPr>
        <p:txBody>
          <a:bodyPr/>
          <a:lstStyle/>
          <a:p>
            <a:pPr lvl="0"/>
            <a:r>
              <a:rPr lang="en-GB" dirty="0"/>
              <a:t>The European approach to QA in JPs</a:t>
            </a:r>
            <a:r>
              <a:rPr lang="fi-FI" dirty="0"/>
              <a:t/>
            </a:r>
            <a:br>
              <a:rPr lang="fi-FI" dirty="0"/>
            </a:br>
            <a:endParaRPr lang="nl-BE" dirty="0"/>
          </a:p>
        </p:txBody>
      </p:sp>
      <p:sp>
        <p:nvSpPr>
          <p:cNvPr id="3" name="Tijdelijke aanduiding voor inhoud 2"/>
          <p:cNvSpPr>
            <a:spLocks noGrp="1"/>
          </p:cNvSpPr>
          <p:nvPr>
            <p:ph idx="1"/>
          </p:nvPr>
        </p:nvSpPr>
        <p:spPr>
          <a:xfrm>
            <a:off x="561448" y="2355852"/>
            <a:ext cx="7862887" cy="2952749"/>
          </a:xfrm>
        </p:spPr>
        <p:txBody>
          <a:bodyPr>
            <a:normAutofit fontScale="92500" lnSpcReduction="20000"/>
          </a:bodyPr>
          <a:lstStyle/>
          <a:p>
            <a:pPr marL="0" indent="0">
              <a:buNone/>
            </a:pPr>
            <a:r>
              <a:rPr lang="en-GB" dirty="0" smtClean="0">
                <a:solidFill>
                  <a:schemeClr val="tx2"/>
                </a:solidFill>
              </a:rPr>
              <a:t>How does it work?</a:t>
            </a:r>
            <a:endParaRPr lang="en-GB" dirty="0">
              <a:solidFill>
                <a:schemeClr val="tx2"/>
              </a:solidFill>
            </a:endParaRPr>
          </a:p>
          <a:p>
            <a:pPr marL="0" indent="0">
              <a:buNone/>
            </a:pPr>
            <a:endParaRPr lang="en-GB" dirty="0"/>
          </a:p>
          <a:p>
            <a:r>
              <a:rPr lang="en-GB" sz="2400" dirty="0"/>
              <a:t>If external, programme-level accreditation is required</a:t>
            </a:r>
          </a:p>
          <a:p>
            <a:r>
              <a:rPr lang="en-GB" sz="2400" dirty="0"/>
              <a:t>Check with </a:t>
            </a:r>
            <a:r>
              <a:rPr lang="en-GB" sz="2400" b="1" dirty="0"/>
              <a:t>your own national QA Agency </a:t>
            </a:r>
            <a:r>
              <a:rPr lang="en-GB" sz="2400" dirty="0"/>
              <a:t>if they can implement the European Accreditation, if the legislative base exists </a:t>
            </a:r>
          </a:p>
          <a:p>
            <a:r>
              <a:rPr lang="en-GB" sz="2400" dirty="0"/>
              <a:t>Check the </a:t>
            </a:r>
            <a:r>
              <a:rPr lang="en-GB" sz="2400" dirty="0">
                <a:hlinkClick r:id="rId3"/>
              </a:rPr>
              <a:t>EQAR</a:t>
            </a:r>
            <a:r>
              <a:rPr lang="en-GB" sz="2400" dirty="0"/>
              <a:t> – European Quality Assurance Register for approved agencies </a:t>
            </a:r>
            <a:endParaRPr lang="en-GB" sz="2400" dirty="0">
              <a:solidFill>
                <a:srgbClr val="FF0000"/>
              </a:solidFill>
            </a:endParaRPr>
          </a:p>
          <a:p>
            <a:r>
              <a:rPr lang="en-GB" sz="2400" dirty="0"/>
              <a:t>Contact agencies to ask for fees, timetables </a:t>
            </a:r>
            <a:r>
              <a:rPr lang="en-GB" sz="2400" dirty="0" err="1"/>
              <a:t>etc</a:t>
            </a:r>
            <a:endParaRPr lang="en-GB" sz="2400" dirty="0"/>
          </a:p>
          <a:p>
            <a:endParaRPr lang="en-GB" dirty="0"/>
          </a:p>
          <a:p>
            <a:endParaRPr lang="nl-NL" dirty="0"/>
          </a:p>
        </p:txBody>
      </p:sp>
      <p:sp>
        <p:nvSpPr>
          <p:cNvPr id="4" name="Dian numeron paikkamerkki 3"/>
          <p:cNvSpPr>
            <a:spLocks noGrp="1"/>
          </p:cNvSpPr>
          <p:nvPr>
            <p:ph type="sldNum" sz="quarter" idx="10"/>
          </p:nvPr>
        </p:nvSpPr>
        <p:spPr/>
        <p:txBody>
          <a:bodyPr/>
          <a:lstStyle/>
          <a:p>
            <a:pPr>
              <a:defRPr/>
            </a:pPr>
            <a:fld id="{9F9B4869-34C8-F045-B05D-8069783F5409}" type="slidenum">
              <a:rPr lang="en-US" smtClean="0"/>
              <a:pPr>
                <a:defRPr/>
              </a:pPr>
              <a:t>22</a:t>
            </a:fld>
            <a:endParaRPr lang="en-US"/>
          </a:p>
        </p:txBody>
      </p:sp>
    </p:spTree>
    <p:extLst>
      <p:ext uri="{BB962C8B-B14F-4D97-AF65-F5344CB8AC3E}">
        <p14:creationId xmlns:p14="http://schemas.microsoft.com/office/powerpoint/2010/main" val="4811100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5362" name="TextBox 3"/>
          <p:cNvSpPr txBox="1">
            <a:spLocks noChangeArrowheads="1"/>
          </p:cNvSpPr>
          <p:nvPr/>
        </p:nvSpPr>
        <p:spPr bwMode="auto">
          <a:xfrm>
            <a:off x="685800" y="457200"/>
            <a:ext cx="6858000" cy="579438"/>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Definitions</a:t>
            </a:r>
            <a:endParaRPr lang="en-US" sz="3200" b="1" dirty="0">
              <a:solidFill>
                <a:srgbClr val="285EA0"/>
              </a:solidFill>
              <a:cs typeface="Arial" charset="0"/>
            </a:endParaRPr>
          </a:p>
        </p:txBody>
      </p:sp>
      <p:sp>
        <p:nvSpPr>
          <p:cNvPr id="15363" name="Rectangle 6"/>
          <p:cNvSpPr>
            <a:spLocks noChangeArrowheads="1"/>
          </p:cNvSpPr>
          <p:nvPr/>
        </p:nvSpPr>
        <p:spPr bwMode="auto">
          <a:xfrm>
            <a:off x="952499" y="1752600"/>
            <a:ext cx="7239000" cy="2554545"/>
          </a:xfrm>
          <a:prstGeom prst="rect">
            <a:avLst/>
          </a:prstGeom>
          <a:noFill/>
          <a:ln w="9525">
            <a:noFill/>
            <a:miter lim="800000"/>
            <a:headEnd/>
            <a:tailEnd/>
          </a:ln>
        </p:spPr>
        <p:txBody>
          <a:bodyPr wrap="square">
            <a:spAutoFit/>
          </a:bodyPr>
          <a:lstStyle/>
          <a:p>
            <a:r>
              <a:rPr lang="en-US" sz="2000" b="1" u="sng" dirty="0" smtClean="0">
                <a:cs typeface="Arial" charset="0"/>
              </a:rPr>
              <a:t>Joint Programmes </a:t>
            </a:r>
            <a:r>
              <a:rPr lang="en-US" sz="2000" dirty="0" smtClean="0">
                <a:cs typeface="Arial" charset="0"/>
              </a:rPr>
              <a:t>used as a general term covering all the forms of academic cooperation at any education level leading to the deliverance of a </a:t>
            </a:r>
            <a:r>
              <a:rPr lang="en-US" sz="2000" dirty="0">
                <a:cs typeface="Arial" charset="0"/>
              </a:rPr>
              <a:t>programme with embedded mobility offered </a:t>
            </a:r>
            <a:r>
              <a:rPr lang="en-US" sz="2000" dirty="0" smtClean="0">
                <a:cs typeface="Arial" charset="0"/>
              </a:rPr>
              <a:t>jointly by at least two HEI located in two different countries.</a:t>
            </a:r>
            <a:endParaRPr lang="en-US" sz="2000" dirty="0">
              <a:cs typeface="Arial" charset="0"/>
            </a:endParaRPr>
          </a:p>
          <a:p>
            <a:endParaRPr lang="en-US" sz="2000" dirty="0" smtClean="0">
              <a:solidFill>
                <a:srgbClr val="285EA0"/>
              </a:solidFill>
              <a:cs typeface="Arial" charset="0"/>
            </a:endParaRPr>
          </a:p>
          <a:p>
            <a:pPr algn="ctr"/>
            <a:r>
              <a:rPr lang="en-US" sz="2000" u="sng" dirty="0" smtClean="0">
                <a:solidFill>
                  <a:srgbClr val="FF0000"/>
                </a:solidFill>
                <a:cs typeface="Arial" charset="0"/>
              </a:rPr>
              <a:t>We talk about </a:t>
            </a:r>
            <a:r>
              <a:rPr lang="fr-FR" sz="2000" u="sng" dirty="0" smtClean="0">
                <a:solidFill>
                  <a:srgbClr val="FF0000"/>
                </a:solidFill>
                <a:cs typeface="Arial" charset="0"/>
              </a:rPr>
              <a:t>Joint Programmes </a:t>
            </a:r>
            <a:r>
              <a:rPr lang="fr-FR" sz="2000" u="sng" dirty="0" err="1" smtClean="0">
                <a:solidFill>
                  <a:srgbClr val="FF0000"/>
                </a:solidFill>
                <a:cs typeface="Arial" charset="0"/>
              </a:rPr>
              <a:t>leading</a:t>
            </a:r>
            <a:r>
              <a:rPr lang="fr-FR" sz="2000" u="sng" dirty="0" smtClean="0">
                <a:solidFill>
                  <a:srgbClr val="FF0000"/>
                </a:solidFill>
                <a:cs typeface="Arial" charset="0"/>
              </a:rPr>
              <a:t> to a Joint or Multiple </a:t>
            </a:r>
            <a:r>
              <a:rPr lang="fr-FR" sz="2000" u="sng" dirty="0" err="1" smtClean="0">
                <a:solidFill>
                  <a:srgbClr val="FF0000"/>
                </a:solidFill>
                <a:cs typeface="Arial" charset="0"/>
              </a:rPr>
              <a:t>Degree</a:t>
            </a:r>
            <a:r>
              <a:rPr lang="fr-FR" sz="1600" dirty="0" smtClean="0">
                <a:solidFill>
                  <a:srgbClr val="285EA0"/>
                </a:solidFill>
                <a:cs typeface="Arial" charset="0"/>
              </a:rPr>
              <a:t>  </a:t>
            </a:r>
            <a:endParaRPr lang="sv-SE" sz="1600" dirty="0">
              <a:solidFill>
                <a:srgbClr val="285EA0"/>
              </a:solidFill>
              <a:cs typeface="Arial" charset="0"/>
            </a:endParaRPr>
          </a:p>
        </p:txBody>
      </p:sp>
    </p:spTree>
    <p:extLst>
      <p:ext uri="{BB962C8B-B14F-4D97-AF65-F5344CB8AC3E}">
        <p14:creationId xmlns:p14="http://schemas.microsoft.com/office/powerpoint/2010/main" val="40001981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5362" name="TextBox 3"/>
          <p:cNvSpPr txBox="1">
            <a:spLocks noChangeArrowheads="1"/>
          </p:cNvSpPr>
          <p:nvPr/>
        </p:nvSpPr>
        <p:spPr bwMode="auto">
          <a:xfrm>
            <a:off x="685800" y="92253"/>
            <a:ext cx="6858000" cy="579438"/>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Expected Results</a:t>
            </a:r>
            <a:endParaRPr lang="en-US" sz="3200" b="1" dirty="0">
              <a:solidFill>
                <a:srgbClr val="285EA0"/>
              </a:solidFill>
              <a:cs typeface="Arial" charset="0"/>
            </a:endParaRPr>
          </a:p>
        </p:txBody>
      </p:sp>
      <p:sp>
        <p:nvSpPr>
          <p:cNvPr id="2" name="Rectangle 1"/>
          <p:cNvSpPr/>
          <p:nvPr/>
        </p:nvSpPr>
        <p:spPr>
          <a:xfrm>
            <a:off x="324853" y="671691"/>
            <a:ext cx="8839200" cy="6186309"/>
          </a:xfrm>
          <a:prstGeom prst="rect">
            <a:avLst/>
          </a:prstGeom>
        </p:spPr>
        <p:txBody>
          <a:bodyPr wrap="square">
            <a:spAutoFit/>
          </a:bodyPr>
          <a:lstStyle/>
          <a:p>
            <a:pPr marL="285750" indent="-285750">
              <a:buFont typeface="Arial" panose="020B0604020202020204" pitchFamily="34" charset="0"/>
              <a:buChar char="•"/>
            </a:pPr>
            <a:r>
              <a:rPr lang="en-US" b="1" dirty="0" smtClean="0"/>
              <a:t>State </a:t>
            </a:r>
            <a:r>
              <a:rPr lang="en-US" b="1" dirty="0"/>
              <a:t>of the Art Report</a:t>
            </a:r>
            <a:r>
              <a:rPr lang="en-US" dirty="0"/>
              <a:t> on the current status of JPs at the partner universities, in Europe and beyond </a:t>
            </a:r>
            <a:r>
              <a:rPr lang="en-US" dirty="0" smtClean="0"/>
              <a:t>(particular </a:t>
            </a:r>
            <a:r>
              <a:rPr lang="en-US" dirty="0"/>
              <a:t>focus on the participation of </a:t>
            </a:r>
            <a:r>
              <a:rPr lang="en-US" dirty="0" smtClean="0"/>
              <a:t>employers) </a:t>
            </a:r>
          </a:p>
          <a:p>
            <a:pPr marL="285750" indent="-285750">
              <a:buFontTx/>
              <a:buChar char="-"/>
            </a:pPr>
            <a:endParaRPr lang="en-US" dirty="0"/>
          </a:p>
          <a:p>
            <a:pPr marL="285750" indent="-285750">
              <a:buFont typeface="Arial" panose="020B0604020202020204" pitchFamily="34" charset="0"/>
              <a:buChar char="•"/>
            </a:pPr>
            <a:r>
              <a:rPr lang="en-US" b="1" dirty="0" smtClean="0"/>
              <a:t>Repository </a:t>
            </a:r>
            <a:r>
              <a:rPr lang="en-US" b="1" dirty="0"/>
              <a:t>of best practices</a:t>
            </a:r>
            <a:r>
              <a:rPr lang="en-US" dirty="0"/>
              <a:t> in JPs in the field of STEM with the participation of companies</a:t>
            </a:r>
          </a:p>
          <a:p>
            <a:r>
              <a:rPr lang="en-US" dirty="0" smtClean="0"/>
              <a:t> </a:t>
            </a:r>
          </a:p>
          <a:p>
            <a:pPr marL="285750" indent="-285750">
              <a:buFont typeface="Arial" panose="020B0604020202020204" pitchFamily="34" charset="0"/>
              <a:buChar char="•"/>
            </a:pPr>
            <a:r>
              <a:rPr lang="en-US" b="1" dirty="0" smtClean="0"/>
              <a:t>Comparative </a:t>
            </a:r>
            <a:r>
              <a:rPr lang="en-US" b="1" dirty="0"/>
              <a:t>statistical and qualitative analysis</a:t>
            </a:r>
            <a:r>
              <a:rPr lang="en-US" dirty="0"/>
              <a:t> on expectations, impact and employability of the existing Joint Programmes based on the feedback of </a:t>
            </a:r>
            <a:r>
              <a:rPr lang="en-US" dirty="0" smtClean="0"/>
              <a:t>alumni</a:t>
            </a: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b="1" dirty="0" smtClean="0"/>
              <a:t>Promotion </a:t>
            </a:r>
            <a:r>
              <a:rPr lang="en-US" b="1" dirty="0"/>
              <a:t>tools</a:t>
            </a:r>
            <a:r>
              <a:rPr lang="en-US" dirty="0"/>
              <a:t> for marketing JPs in STEM among European </a:t>
            </a:r>
            <a:r>
              <a:rPr lang="en-US" dirty="0" smtClean="0"/>
              <a:t>Students</a:t>
            </a: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b="1" dirty="0" smtClean="0"/>
              <a:t>Framework</a:t>
            </a:r>
            <a:r>
              <a:rPr lang="en-US" dirty="0" smtClean="0"/>
              <a:t> (guidelines</a:t>
            </a:r>
            <a:r>
              <a:rPr lang="en-US" dirty="0"/>
              <a:t>, checklists and </a:t>
            </a:r>
            <a:r>
              <a:rPr lang="en-US" dirty="0" smtClean="0"/>
              <a:t>tools) </a:t>
            </a:r>
            <a:r>
              <a:rPr lang="en-US" dirty="0"/>
              <a:t>for the development of joint programmes in the frame of industry-academia alliances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b="1" dirty="0" smtClean="0"/>
              <a:t>Set </a:t>
            </a:r>
            <a:r>
              <a:rPr lang="en-US" b="1" dirty="0"/>
              <a:t>of innovative pilot Joint Programmes</a:t>
            </a:r>
            <a:r>
              <a:rPr lang="en-US" dirty="0"/>
              <a:t> launched during the lifetime of the </a:t>
            </a:r>
            <a:r>
              <a:rPr lang="en-US" dirty="0" smtClean="0"/>
              <a:t>project</a:t>
            </a: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b="1" dirty="0" smtClean="0"/>
              <a:t>Impact </a:t>
            </a:r>
            <a:r>
              <a:rPr lang="en-US" b="1" dirty="0"/>
              <a:t>analysis</a:t>
            </a:r>
            <a:r>
              <a:rPr lang="en-US" dirty="0"/>
              <a:t> on the feedback from students and academics involved in the pilots and recommendations for future improvement </a:t>
            </a:r>
            <a:r>
              <a:rPr lang="en-US" dirty="0" smtClean="0"/>
              <a:t>(only if feasible) </a:t>
            </a: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b="1" dirty="0" smtClean="0"/>
              <a:t>Creation </a:t>
            </a:r>
            <a:r>
              <a:rPr lang="en-US" b="1" dirty="0"/>
              <a:t>of a permanent network</a:t>
            </a:r>
            <a:r>
              <a:rPr lang="en-US" dirty="0"/>
              <a:t> of Joint Programmes with Industry-Academia </a:t>
            </a:r>
            <a:r>
              <a:rPr lang="en-US" dirty="0" smtClean="0"/>
              <a:t>alliances</a:t>
            </a:r>
            <a:endParaRPr lang="sv-SE" dirty="0"/>
          </a:p>
        </p:txBody>
      </p:sp>
    </p:spTree>
    <p:extLst>
      <p:ext uri="{BB962C8B-B14F-4D97-AF65-F5344CB8AC3E}">
        <p14:creationId xmlns:p14="http://schemas.microsoft.com/office/powerpoint/2010/main" val="24851454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5362" name="TextBox 3"/>
          <p:cNvSpPr txBox="1">
            <a:spLocks noChangeArrowheads="1"/>
          </p:cNvSpPr>
          <p:nvPr/>
        </p:nvSpPr>
        <p:spPr bwMode="auto">
          <a:xfrm>
            <a:off x="685800" y="457200"/>
            <a:ext cx="6858000" cy="579438"/>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Outputs</a:t>
            </a:r>
            <a:endParaRPr lang="en-US" sz="3200" b="1" dirty="0">
              <a:solidFill>
                <a:srgbClr val="285EA0"/>
              </a:solidFill>
              <a:cs typeface="Arial" charset="0"/>
            </a:endParaRPr>
          </a:p>
        </p:txBody>
      </p:sp>
      <p:sp>
        <p:nvSpPr>
          <p:cNvPr id="2" name="Rectangle 1"/>
          <p:cNvSpPr/>
          <p:nvPr/>
        </p:nvSpPr>
        <p:spPr>
          <a:xfrm>
            <a:off x="381000" y="582067"/>
            <a:ext cx="8382000" cy="5232202"/>
          </a:xfrm>
          <a:prstGeom prst="rect">
            <a:avLst/>
          </a:prstGeom>
        </p:spPr>
        <p:txBody>
          <a:bodyPr wrap="square">
            <a:spAutoFit/>
          </a:bodyPr>
          <a:lstStyle/>
          <a:p>
            <a:endParaRPr lang="sv-SE" sz="2000" dirty="0">
              <a:solidFill>
                <a:srgbClr val="000000"/>
              </a:solidFill>
              <a:latin typeface="Calibri"/>
            </a:endParaRPr>
          </a:p>
          <a:p>
            <a:pPr marL="342900" indent="-342900">
              <a:buFont typeface="+mj-lt"/>
              <a:buAutoNum type="arabicParenR"/>
            </a:pPr>
            <a:endParaRPr lang="en-US" dirty="0" smtClean="0">
              <a:solidFill>
                <a:srgbClr val="000000"/>
              </a:solidFill>
              <a:latin typeface="Calibri"/>
            </a:endParaRPr>
          </a:p>
          <a:p>
            <a:pPr marL="342900" indent="-342900">
              <a:buFont typeface="+mj-lt"/>
              <a:buAutoNum type="arabicParenR"/>
            </a:pPr>
            <a:r>
              <a:rPr lang="en-US" sz="2400" dirty="0">
                <a:latin typeface="Calibri"/>
              </a:rPr>
              <a:t>S</a:t>
            </a:r>
            <a:r>
              <a:rPr lang="en-US" sz="2400" dirty="0" smtClean="0">
                <a:latin typeface="Calibri"/>
              </a:rPr>
              <a:t>tate </a:t>
            </a:r>
            <a:r>
              <a:rPr lang="en-US" sz="2400" dirty="0">
                <a:latin typeface="Calibri"/>
              </a:rPr>
              <a:t>of the art </a:t>
            </a:r>
            <a:r>
              <a:rPr lang="en-US" sz="2400" dirty="0" smtClean="0">
                <a:latin typeface="Calibri"/>
              </a:rPr>
              <a:t>and repository of best practices - </a:t>
            </a:r>
            <a:r>
              <a:rPr lang="en-US" sz="2400" b="1" dirty="0" smtClean="0">
                <a:latin typeface="Calibri"/>
              </a:rPr>
              <a:t>KTH</a:t>
            </a:r>
          </a:p>
          <a:p>
            <a:pPr marL="342900" indent="-342900">
              <a:buFont typeface="+mj-lt"/>
              <a:buAutoNum type="arabicParenR"/>
            </a:pPr>
            <a:endParaRPr lang="en-US" sz="2400" dirty="0">
              <a:latin typeface="Calibri"/>
            </a:endParaRPr>
          </a:p>
          <a:p>
            <a:pPr marL="342900" indent="-342900">
              <a:buFont typeface="+mj-lt"/>
              <a:buAutoNum type="arabicParenR"/>
            </a:pPr>
            <a:r>
              <a:rPr lang="en-US" sz="2400" dirty="0" err="1" smtClean="0">
                <a:latin typeface="Calibri"/>
              </a:rPr>
              <a:t>Quantoitative</a:t>
            </a:r>
            <a:r>
              <a:rPr lang="en-US" sz="2400" dirty="0" smtClean="0">
                <a:latin typeface="Calibri"/>
              </a:rPr>
              <a:t> and qualitative analysis - </a:t>
            </a:r>
            <a:r>
              <a:rPr lang="en-US" sz="2400" b="1" dirty="0" smtClean="0">
                <a:latin typeface="Calibri"/>
              </a:rPr>
              <a:t>IST</a:t>
            </a:r>
            <a:endParaRPr lang="en-US" sz="2400" b="1" dirty="0">
              <a:latin typeface="Calibri"/>
            </a:endParaRPr>
          </a:p>
          <a:p>
            <a:pPr marL="342900" indent="-342900">
              <a:buFont typeface="+mj-lt"/>
              <a:buAutoNum type="arabicParenR"/>
            </a:pPr>
            <a:endParaRPr lang="sv-SE" sz="2400" b="1" dirty="0" smtClean="0">
              <a:latin typeface="Calibri"/>
            </a:endParaRPr>
          </a:p>
          <a:p>
            <a:pPr marL="342900" indent="-342900">
              <a:buFont typeface="+mj-lt"/>
              <a:buAutoNum type="arabicParenR"/>
            </a:pPr>
            <a:r>
              <a:rPr lang="en-US" sz="2400" dirty="0">
                <a:cs typeface="Arial" charset="0"/>
              </a:rPr>
              <a:t>Framework and guidelines for the inclusion of companies in JPs </a:t>
            </a:r>
            <a:r>
              <a:rPr lang="en-US" sz="2400" dirty="0" smtClean="0">
                <a:latin typeface="Calibri"/>
              </a:rPr>
              <a:t>- </a:t>
            </a:r>
            <a:r>
              <a:rPr lang="en-US" sz="2400" b="1" dirty="0" smtClean="0">
                <a:latin typeface="Calibri"/>
              </a:rPr>
              <a:t>TUD</a:t>
            </a:r>
            <a:endParaRPr lang="en-US" sz="2400" b="1" dirty="0">
              <a:latin typeface="Calibri"/>
            </a:endParaRPr>
          </a:p>
          <a:p>
            <a:pPr marL="342900" indent="-342900">
              <a:buFont typeface="+mj-lt"/>
              <a:buAutoNum type="arabicParenR"/>
            </a:pPr>
            <a:endParaRPr lang="en-US" sz="2400" b="1" dirty="0" smtClean="0">
              <a:latin typeface="Calibri"/>
            </a:endParaRPr>
          </a:p>
          <a:p>
            <a:pPr marL="342900" indent="-342900">
              <a:buFont typeface="+mj-lt"/>
              <a:buAutoNum type="arabicParenR"/>
            </a:pPr>
            <a:r>
              <a:rPr lang="en-US" sz="2400" dirty="0" smtClean="0">
                <a:latin typeface="Calibri"/>
              </a:rPr>
              <a:t>Implementation Phase- </a:t>
            </a:r>
            <a:r>
              <a:rPr lang="en-US" sz="2400" b="1" dirty="0" smtClean="0">
                <a:latin typeface="Calibri"/>
              </a:rPr>
              <a:t>Aalto</a:t>
            </a:r>
            <a:endParaRPr lang="en-US" sz="2400" b="1" dirty="0">
              <a:latin typeface="Calibri"/>
            </a:endParaRPr>
          </a:p>
          <a:p>
            <a:pPr marL="342900" indent="-342900">
              <a:buFont typeface="+mj-lt"/>
              <a:buAutoNum type="arabicParenR"/>
            </a:pPr>
            <a:endParaRPr lang="en-US" sz="2400" dirty="0" smtClean="0">
              <a:latin typeface="Calibri"/>
            </a:endParaRPr>
          </a:p>
          <a:p>
            <a:pPr marL="342900" indent="-342900">
              <a:buFont typeface="+mj-lt"/>
              <a:buAutoNum type="arabicParenR"/>
            </a:pPr>
            <a:r>
              <a:rPr lang="en-US" sz="2400" dirty="0" smtClean="0">
                <a:latin typeface="Calibri"/>
              </a:rPr>
              <a:t>Impact analysis - </a:t>
            </a:r>
            <a:r>
              <a:rPr lang="en-US" sz="2400" b="1" dirty="0" smtClean="0">
                <a:latin typeface="Calibri"/>
              </a:rPr>
              <a:t>IST</a:t>
            </a:r>
            <a:endParaRPr lang="en-US" sz="2400" b="1" dirty="0">
              <a:latin typeface="Calibri"/>
            </a:endParaRPr>
          </a:p>
          <a:p>
            <a:pPr marL="342900" indent="-342900">
              <a:buFont typeface="+mj-lt"/>
              <a:buAutoNum type="arabicParenR"/>
            </a:pPr>
            <a:endParaRPr lang="sv-SE" sz="2400" dirty="0" smtClean="0">
              <a:latin typeface="Calibri"/>
            </a:endParaRPr>
          </a:p>
          <a:p>
            <a:pPr marL="342900" indent="-342900">
              <a:buFont typeface="+mj-lt"/>
              <a:buAutoNum type="arabicParenR"/>
            </a:pPr>
            <a:r>
              <a:rPr lang="sv-SE" sz="2400" dirty="0" smtClean="0">
                <a:latin typeface="Calibri"/>
              </a:rPr>
              <a:t>Creation </a:t>
            </a:r>
            <a:r>
              <a:rPr lang="sv-SE" sz="2400" dirty="0" err="1" smtClean="0">
                <a:latin typeface="Calibri"/>
              </a:rPr>
              <a:t>of</a:t>
            </a:r>
            <a:r>
              <a:rPr lang="sv-SE" sz="2400" dirty="0" smtClean="0">
                <a:latin typeface="Calibri"/>
              </a:rPr>
              <a:t> the Industry/</a:t>
            </a:r>
            <a:r>
              <a:rPr lang="sv-SE" sz="2400" dirty="0" err="1" smtClean="0">
                <a:latin typeface="Calibri"/>
              </a:rPr>
              <a:t>Academia</a:t>
            </a:r>
            <a:r>
              <a:rPr lang="sv-SE" sz="2400" dirty="0" smtClean="0">
                <a:latin typeface="Calibri"/>
              </a:rPr>
              <a:t> JP </a:t>
            </a:r>
            <a:r>
              <a:rPr lang="sv-SE" sz="2400" dirty="0" err="1" smtClean="0">
                <a:latin typeface="Calibri"/>
              </a:rPr>
              <a:t>network</a:t>
            </a:r>
            <a:r>
              <a:rPr lang="sv-SE" sz="2400" dirty="0" smtClean="0">
                <a:latin typeface="Calibri"/>
              </a:rPr>
              <a:t>  - </a:t>
            </a:r>
            <a:r>
              <a:rPr lang="sv-SE" sz="2400" b="1" dirty="0" smtClean="0">
                <a:latin typeface="Calibri"/>
              </a:rPr>
              <a:t>KTH?</a:t>
            </a:r>
            <a:endParaRPr lang="sv-SE" sz="2400" b="1" dirty="0"/>
          </a:p>
        </p:txBody>
      </p:sp>
    </p:spTree>
    <p:extLst>
      <p:ext uri="{BB962C8B-B14F-4D97-AF65-F5344CB8AC3E}">
        <p14:creationId xmlns:p14="http://schemas.microsoft.com/office/powerpoint/2010/main" val="14158134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5362" name="TextBox 3"/>
          <p:cNvSpPr txBox="1">
            <a:spLocks noChangeArrowheads="1"/>
          </p:cNvSpPr>
          <p:nvPr/>
        </p:nvSpPr>
        <p:spPr bwMode="auto">
          <a:xfrm>
            <a:off x="685800" y="457200"/>
            <a:ext cx="78486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IO1 - State of the art and repository</a:t>
            </a:r>
            <a:endParaRPr lang="en-US" sz="3200" b="1" dirty="0">
              <a:solidFill>
                <a:srgbClr val="285EA0"/>
              </a:solidFill>
              <a:cs typeface="Arial" charset="0"/>
            </a:endParaRPr>
          </a:p>
        </p:txBody>
      </p:sp>
      <p:sp>
        <p:nvSpPr>
          <p:cNvPr id="4" name="Rectangle 3"/>
          <p:cNvSpPr/>
          <p:nvPr/>
        </p:nvSpPr>
        <p:spPr>
          <a:xfrm>
            <a:off x="114299" y="1458975"/>
            <a:ext cx="8915400" cy="4524315"/>
          </a:xfrm>
          <a:prstGeom prst="rect">
            <a:avLst/>
          </a:prstGeom>
        </p:spPr>
        <p:txBody>
          <a:bodyPr wrap="square">
            <a:spAutoFit/>
          </a:bodyPr>
          <a:lstStyle/>
          <a:p>
            <a:r>
              <a:rPr lang="en-US" dirty="0"/>
              <a:t>Internal and external analysis on good practice and bad experiences in JPs with a direct participation of the employers leading to a report on the current state of the art, lessons learned and a repository of best practices worldwide. The structure and contents of the IO and related activities will be discussed in the kick off meeting in month 1 and the first draft of the report will be presented at the second project meeting in month 3. </a:t>
            </a:r>
            <a:endParaRPr lang="en-US" dirty="0" smtClean="0"/>
          </a:p>
          <a:p>
            <a:endParaRPr lang="en-US" dirty="0"/>
          </a:p>
          <a:p>
            <a:r>
              <a:rPr lang="en-US" dirty="0"/>
              <a:t>The identified best practice and related actors (academics and alumni) will be contacted in order to collect a number of testimonials both in the form of written interviews and videos which will be used for promotional purposes.</a:t>
            </a:r>
          </a:p>
          <a:p>
            <a:endParaRPr lang="en-US" dirty="0"/>
          </a:p>
          <a:p>
            <a:r>
              <a:rPr lang="en-US" dirty="0"/>
              <a:t>The IO will be structured in the following activities:</a:t>
            </a:r>
          </a:p>
          <a:p>
            <a:r>
              <a:rPr lang="en-US" dirty="0"/>
              <a:t>O O1/A1: Desk Research on the State of the Art and report</a:t>
            </a:r>
          </a:p>
          <a:p>
            <a:r>
              <a:rPr lang="en-US" dirty="0"/>
              <a:t>O O1/A2: Population of the repository on Best </a:t>
            </a:r>
            <a:r>
              <a:rPr lang="en-US" dirty="0" smtClean="0"/>
              <a:t>practice</a:t>
            </a:r>
          </a:p>
          <a:p>
            <a:endParaRPr lang="en-US" dirty="0"/>
          </a:p>
          <a:p>
            <a:r>
              <a:rPr lang="en-US" dirty="0" smtClean="0"/>
              <a:t>1/9/2018 – 30/11/2018</a:t>
            </a:r>
            <a:endParaRPr lang="sv-SE" dirty="0"/>
          </a:p>
        </p:txBody>
      </p:sp>
    </p:spTree>
    <p:extLst>
      <p:ext uri="{BB962C8B-B14F-4D97-AF65-F5344CB8AC3E}">
        <p14:creationId xmlns:p14="http://schemas.microsoft.com/office/powerpoint/2010/main" val="1533289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7410" name="TextBox 3"/>
          <p:cNvSpPr txBox="1">
            <a:spLocks noChangeArrowheads="1"/>
          </p:cNvSpPr>
          <p:nvPr/>
        </p:nvSpPr>
        <p:spPr bwMode="auto">
          <a:xfrm>
            <a:off x="685800" y="457200"/>
            <a:ext cx="7543800" cy="523220"/>
          </a:xfrm>
          <a:prstGeom prst="rect">
            <a:avLst/>
          </a:prstGeom>
          <a:noFill/>
          <a:ln w="9525">
            <a:noFill/>
            <a:miter lim="800000"/>
            <a:headEnd/>
            <a:tailEnd/>
          </a:ln>
        </p:spPr>
        <p:txBody>
          <a:bodyPr wrap="square">
            <a:spAutoFit/>
          </a:bodyPr>
          <a:lstStyle/>
          <a:p>
            <a:pPr algn="ctr"/>
            <a:r>
              <a:rPr lang="en-US" sz="2800" b="1" dirty="0" smtClean="0">
                <a:solidFill>
                  <a:srgbClr val="285EA0"/>
                </a:solidFill>
                <a:cs typeface="Arial" charset="0"/>
              </a:rPr>
              <a:t>IO2 - Comparative analysis</a:t>
            </a:r>
            <a:endParaRPr lang="en-US" sz="2800" b="1" dirty="0">
              <a:solidFill>
                <a:srgbClr val="285EA0"/>
              </a:solidFill>
              <a:cs typeface="Arial" charset="0"/>
            </a:endParaRPr>
          </a:p>
        </p:txBody>
      </p:sp>
      <p:sp>
        <p:nvSpPr>
          <p:cNvPr id="5" name="TextBox 3"/>
          <p:cNvSpPr txBox="1">
            <a:spLocks noChangeArrowheads="1"/>
          </p:cNvSpPr>
          <p:nvPr/>
        </p:nvSpPr>
        <p:spPr bwMode="auto">
          <a:xfrm>
            <a:off x="800099" y="1108531"/>
            <a:ext cx="7543800" cy="5786199"/>
          </a:xfrm>
          <a:prstGeom prst="rect">
            <a:avLst/>
          </a:prstGeom>
          <a:noFill/>
          <a:ln w="9525">
            <a:noFill/>
            <a:miter lim="800000"/>
            <a:headEnd/>
            <a:tailEnd/>
          </a:ln>
        </p:spPr>
        <p:txBody>
          <a:bodyPr wrap="square">
            <a:spAutoFit/>
          </a:bodyPr>
          <a:lstStyle/>
          <a:p>
            <a:r>
              <a:rPr lang="en-US" sz="1600" dirty="0">
                <a:cs typeface="Arial" charset="0"/>
              </a:rPr>
              <a:t>Surveys among </a:t>
            </a:r>
            <a:r>
              <a:rPr lang="en-US" sz="1600" dirty="0" smtClean="0">
                <a:cs typeface="Arial" charset="0"/>
              </a:rPr>
              <a:t>JP </a:t>
            </a:r>
            <a:r>
              <a:rPr lang="en-US" sz="1600" dirty="0">
                <a:cs typeface="Arial" charset="0"/>
              </a:rPr>
              <a:t>alumni from the two past </a:t>
            </a:r>
            <a:r>
              <a:rPr lang="en-US" sz="1600" dirty="0" smtClean="0">
                <a:cs typeface="Arial" charset="0"/>
              </a:rPr>
              <a:t>years. The </a:t>
            </a:r>
            <a:r>
              <a:rPr lang="en-US" sz="1600" dirty="0">
                <a:cs typeface="Arial" charset="0"/>
              </a:rPr>
              <a:t>first survey will be performed in month 5 (graduates 2016/17 and 2017/18, the second one in month 17 (graduates 2018/19), the third one in month 29 (graduates 2019/20). </a:t>
            </a:r>
          </a:p>
          <a:p>
            <a:endParaRPr lang="en-US" sz="1600" dirty="0">
              <a:cs typeface="Arial" charset="0"/>
            </a:endParaRPr>
          </a:p>
          <a:p>
            <a:r>
              <a:rPr lang="en-US" sz="1600" dirty="0" smtClean="0">
                <a:cs typeface="Arial" charset="0"/>
              </a:rPr>
              <a:t>External universities to be involved (CLUSTER, </a:t>
            </a:r>
            <a:r>
              <a:rPr lang="en-US" sz="1600" dirty="0">
                <a:cs typeface="Arial" charset="0"/>
              </a:rPr>
              <a:t>T.I.M.E. </a:t>
            </a:r>
            <a:r>
              <a:rPr lang="en-US" sz="1600" dirty="0" smtClean="0">
                <a:cs typeface="Arial" charset="0"/>
              </a:rPr>
              <a:t>and others). </a:t>
            </a:r>
            <a:endParaRPr lang="en-US" sz="1600" dirty="0">
              <a:cs typeface="Arial" charset="0"/>
            </a:endParaRPr>
          </a:p>
          <a:p>
            <a:endParaRPr lang="en-US" sz="1600" dirty="0">
              <a:cs typeface="Arial" charset="0"/>
            </a:endParaRPr>
          </a:p>
          <a:p>
            <a:r>
              <a:rPr lang="en-US" sz="1600" dirty="0">
                <a:cs typeface="Arial" charset="0"/>
              </a:rPr>
              <a:t>The first survey will be followed by a set of interviews and focus groups involving to all the relevant target groups </a:t>
            </a:r>
            <a:r>
              <a:rPr lang="en-US" sz="1600" dirty="0" smtClean="0">
                <a:cs typeface="Arial" charset="0"/>
              </a:rPr>
              <a:t>performed </a:t>
            </a:r>
            <a:r>
              <a:rPr lang="en-US" sz="1600" dirty="0">
                <a:cs typeface="Arial" charset="0"/>
              </a:rPr>
              <a:t>by all partners locally between month 8 and 11. This first set of interviews will focus on their expectations and point of view on the creation of JP will full involvement of companies. </a:t>
            </a:r>
          </a:p>
          <a:p>
            <a:endParaRPr lang="en-US" sz="1400" dirty="0">
              <a:cs typeface="Arial" charset="0"/>
            </a:endParaRPr>
          </a:p>
          <a:p>
            <a:r>
              <a:rPr lang="en-US" sz="1400" dirty="0" smtClean="0">
                <a:cs typeface="Arial" charset="0"/>
              </a:rPr>
              <a:t>Activities</a:t>
            </a:r>
            <a:r>
              <a:rPr lang="en-US" sz="1400" dirty="0">
                <a:cs typeface="Arial" charset="0"/>
              </a:rPr>
              <a:t>:</a:t>
            </a:r>
          </a:p>
          <a:p>
            <a:r>
              <a:rPr lang="en-US" sz="1400" dirty="0">
                <a:cs typeface="Arial" charset="0"/>
              </a:rPr>
              <a:t> O O2/A1 Development of the questionnaire</a:t>
            </a:r>
          </a:p>
          <a:p>
            <a:r>
              <a:rPr lang="en-US" sz="1400" dirty="0">
                <a:cs typeface="Arial" charset="0"/>
              </a:rPr>
              <a:t>O O2/A2 Collection of the data on the alumni and academics to survey</a:t>
            </a:r>
          </a:p>
          <a:p>
            <a:r>
              <a:rPr lang="en-US" sz="1400" dirty="0">
                <a:cs typeface="Arial" charset="0"/>
              </a:rPr>
              <a:t>O O2/A3 Carrying out the survey</a:t>
            </a:r>
          </a:p>
          <a:p>
            <a:r>
              <a:rPr lang="en-US" sz="1400" dirty="0">
                <a:cs typeface="Arial" charset="0"/>
              </a:rPr>
              <a:t>O O2/A4 Quantitative Results analysis and report</a:t>
            </a:r>
          </a:p>
          <a:p>
            <a:r>
              <a:rPr lang="en-US" sz="1400" dirty="0">
                <a:cs typeface="Arial" charset="0"/>
              </a:rPr>
              <a:t>O O2/A5 Development of the scripts for the interviews/focus groups and identification of the actors to involve</a:t>
            </a:r>
          </a:p>
          <a:p>
            <a:r>
              <a:rPr lang="en-US" sz="1400" dirty="0">
                <a:cs typeface="Arial" charset="0"/>
              </a:rPr>
              <a:t>O O2/A6 Performance of the interviews</a:t>
            </a:r>
          </a:p>
          <a:p>
            <a:r>
              <a:rPr lang="en-US" sz="1400" dirty="0">
                <a:cs typeface="Arial" charset="0"/>
              </a:rPr>
              <a:t>O O2/A7 Qualitative analysis of the interviews</a:t>
            </a:r>
          </a:p>
          <a:p>
            <a:r>
              <a:rPr lang="en-US" sz="1400" dirty="0">
                <a:cs typeface="Arial" charset="0"/>
              </a:rPr>
              <a:t>O O2/A8 Second quantitative survey on the second cohort of students and update of the report</a:t>
            </a:r>
          </a:p>
          <a:p>
            <a:r>
              <a:rPr lang="en-US" sz="1400" dirty="0">
                <a:cs typeface="Arial" charset="0"/>
              </a:rPr>
              <a:t>O O2/A9 Third quantitative analysis on the third cohort of students and update of the report </a:t>
            </a:r>
            <a:endParaRPr lang="en-US" sz="1400" dirty="0" smtClean="0">
              <a:cs typeface="Arial" charset="0"/>
            </a:endParaRPr>
          </a:p>
          <a:p>
            <a:endParaRPr lang="en-US" sz="1400" dirty="0">
              <a:cs typeface="Arial" charset="0"/>
            </a:endParaRPr>
          </a:p>
          <a:p>
            <a:r>
              <a:rPr lang="en-US" sz="1400" dirty="0" smtClean="0">
                <a:cs typeface="Arial" charset="0"/>
              </a:rPr>
              <a:t>1/10/2018 – 30/4/2021</a:t>
            </a:r>
            <a:endParaRPr lang="en-US" sz="1400" dirty="0">
              <a:cs typeface="Arial" charset="0"/>
            </a:endParaRPr>
          </a:p>
        </p:txBody>
      </p:sp>
    </p:spTree>
    <p:extLst>
      <p:ext uri="{BB962C8B-B14F-4D97-AF65-F5344CB8AC3E}">
        <p14:creationId xmlns:p14="http://schemas.microsoft.com/office/powerpoint/2010/main" val="8617131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7410" name="TextBox 3"/>
          <p:cNvSpPr txBox="1">
            <a:spLocks noChangeArrowheads="1"/>
          </p:cNvSpPr>
          <p:nvPr/>
        </p:nvSpPr>
        <p:spPr bwMode="auto">
          <a:xfrm>
            <a:off x="685800" y="457200"/>
            <a:ext cx="7543800" cy="954107"/>
          </a:xfrm>
          <a:prstGeom prst="rect">
            <a:avLst/>
          </a:prstGeom>
          <a:noFill/>
          <a:ln w="9525">
            <a:noFill/>
            <a:miter lim="800000"/>
            <a:headEnd/>
            <a:tailEnd/>
          </a:ln>
        </p:spPr>
        <p:txBody>
          <a:bodyPr wrap="square">
            <a:spAutoFit/>
          </a:bodyPr>
          <a:lstStyle/>
          <a:p>
            <a:pPr algn="ctr"/>
            <a:r>
              <a:rPr lang="en-US" sz="2800" b="1" dirty="0" smtClean="0">
                <a:solidFill>
                  <a:srgbClr val="285EA0"/>
                </a:solidFill>
                <a:cs typeface="Arial" charset="0"/>
              </a:rPr>
              <a:t>IO3 - Framework </a:t>
            </a:r>
            <a:r>
              <a:rPr lang="en-US" sz="2800" b="1" dirty="0">
                <a:solidFill>
                  <a:srgbClr val="285EA0"/>
                </a:solidFill>
                <a:cs typeface="Arial" charset="0"/>
              </a:rPr>
              <a:t>and guidelines for the inclusion of companies in JPs </a:t>
            </a:r>
          </a:p>
        </p:txBody>
      </p:sp>
      <p:sp>
        <p:nvSpPr>
          <p:cNvPr id="5" name="TextBox 3"/>
          <p:cNvSpPr txBox="1">
            <a:spLocks noChangeArrowheads="1"/>
          </p:cNvSpPr>
          <p:nvPr/>
        </p:nvSpPr>
        <p:spPr bwMode="auto">
          <a:xfrm>
            <a:off x="800099" y="1724085"/>
            <a:ext cx="7543800" cy="4985980"/>
          </a:xfrm>
          <a:prstGeom prst="rect">
            <a:avLst/>
          </a:prstGeom>
          <a:noFill/>
          <a:ln w="9525">
            <a:noFill/>
            <a:miter lim="800000"/>
            <a:headEnd/>
            <a:tailEnd/>
          </a:ln>
        </p:spPr>
        <p:txBody>
          <a:bodyPr wrap="square">
            <a:spAutoFit/>
          </a:bodyPr>
          <a:lstStyle/>
          <a:p>
            <a:r>
              <a:rPr lang="en-US" sz="1600" dirty="0">
                <a:cs typeface="Arial" charset="0"/>
              </a:rPr>
              <a:t>The activities leading to this IO will be the definition of criteria, identification of recommendations, development of formats, procedures, structures, tools, methods, and contents. These elements will be the direct consequence of the findings and results of the first two Intellectual Outputs. </a:t>
            </a:r>
          </a:p>
          <a:p>
            <a:endParaRPr lang="en-US" sz="1600" dirty="0">
              <a:cs typeface="Arial" charset="0"/>
            </a:endParaRPr>
          </a:p>
          <a:p>
            <a:r>
              <a:rPr lang="en-US" sz="1600" dirty="0">
                <a:cs typeface="Arial" charset="0"/>
              </a:rPr>
              <a:t>The partners will identify the academics and industrial partners to be involved in the pilots. These individuals will be trained in a specific “teaching/training” event tightly linked to this IO. </a:t>
            </a:r>
          </a:p>
          <a:p>
            <a:endParaRPr lang="en-US" sz="1600" dirty="0">
              <a:cs typeface="Arial" charset="0"/>
            </a:endParaRPr>
          </a:p>
          <a:p>
            <a:r>
              <a:rPr lang="en-US" sz="1600" dirty="0">
                <a:cs typeface="Arial" charset="0"/>
              </a:rPr>
              <a:t>The IO will be structured therefore in the following activities:</a:t>
            </a:r>
          </a:p>
          <a:p>
            <a:r>
              <a:rPr lang="en-US" sz="1600" dirty="0">
                <a:cs typeface="Arial" charset="0"/>
              </a:rPr>
              <a:t>• O3/A1: Development of the Framework  </a:t>
            </a:r>
          </a:p>
          <a:p>
            <a:r>
              <a:rPr lang="en-US" sz="1600" dirty="0">
                <a:cs typeface="Arial" charset="0"/>
              </a:rPr>
              <a:t>• O3/A2: Development of a training package: Identification of a training format and collection and composition of a training portfolio</a:t>
            </a:r>
          </a:p>
          <a:p>
            <a:r>
              <a:rPr lang="en-US" sz="1600" dirty="0">
                <a:cs typeface="Arial" charset="0"/>
              </a:rPr>
              <a:t>• O3/A3: Training of the trainers: Planning, </a:t>
            </a:r>
            <a:r>
              <a:rPr lang="en-US" sz="1600" dirty="0" err="1">
                <a:cs typeface="Arial" charset="0"/>
              </a:rPr>
              <a:t>organisation</a:t>
            </a:r>
            <a:r>
              <a:rPr lang="en-US" sz="1600" dirty="0">
                <a:cs typeface="Arial" charset="0"/>
              </a:rPr>
              <a:t> and carrying out of the training event.</a:t>
            </a:r>
          </a:p>
          <a:p>
            <a:r>
              <a:rPr lang="en-US" sz="1600" dirty="0">
                <a:cs typeface="Arial" charset="0"/>
              </a:rPr>
              <a:t>• O3/A4: Follow-Up of the training event: </a:t>
            </a:r>
            <a:r>
              <a:rPr lang="en-US" sz="1600" dirty="0" err="1">
                <a:cs typeface="Arial" charset="0"/>
              </a:rPr>
              <a:t>Analysing</a:t>
            </a:r>
            <a:r>
              <a:rPr lang="en-US" sz="1600" dirty="0">
                <a:cs typeface="Arial" charset="0"/>
              </a:rPr>
              <a:t> the participants feedback and revision of the training format. The pilot training should be transferable to any other institution willing to run internal trainings in this sense for own staff</a:t>
            </a:r>
            <a:r>
              <a:rPr lang="en-US" sz="1600" dirty="0" smtClean="0">
                <a:cs typeface="Arial" charset="0"/>
              </a:rPr>
              <a:t>.</a:t>
            </a:r>
          </a:p>
          <a:p>
            <a:endParaRPr lang="en-US" sz="1600" dirty="0">
              <a:cs typeface="Arial" charset="0"/>
            </a:endParaRPr>
          </a:p>
          <a:p>
            <a:r>
              <a:rPr lang="en-US" sz="1600" dirty="0" smtClean="0">
                <a:cs typeface="Arial" charset="0"/>
              </a:rPr>
              <a:t>1/3/2019 – 31/10/2019</a:t>
            </a:r>
            <a:endParaRPr lang="en-US" sz="1400" dirty="0">
              <a:cs typeface="Arial" charset="0"/>
            </a:endParaRPr>
          </a:p>
        </p:txBody>
      </p:sp>
    </p:spTree>
    <p:extLst>
      <p:ext uri="{BB962C8B-B14F-4D97-AF65-F5344CB8AC3E}">
        <p14:creationId xmlns:p14="http://schemas.microsoft.com/office/powerpoint/2010/main" val="24794595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7410" name="TextBox 3"/>
          <p:cNvSpPr txBox="1">
            <a:spLocks noChangeArrowheads="1"/>
          </p:cNvSpPr>
          <p:nvPr/>
        </p:nvSpPr>
        <p:spPr bwMode="auto">
          <a:xfrm>
            <a:off x="788067" y="152400"/>
            <a:ext cx="7543800" cy="523220"/>
          </a:xfrm>
          <a:prstGeom prst="rect">
            <a:avLst/>
          </a:prstGeom>
          <a:noFill/>
          <a:ln w="9525">
            <a:noFill/>
            <a:miter lim="800000"/>
            <a:headEnd/>
            <a:tailEnd/>
          </a:ln>
        </p:spPr>
        <p:txBody>
          <a:bodyPr wrap="square">
            <a:spAutoFit/>
          </a:bodyPr>
          <a:lstStyle/>
          <a:p>
            <a:pPr algn="ctr"/>
            <a:r>
              <a:rPr lang="en-US" sz="2800" b="1" dirty="0" smtClean="0">
                <a:solidFill>
                  <a:srgbClr val="285EA0"/>
                </a:solidFill>
                <a:cs typeface="Arial" charset="0"/>
              </a:rPr>
              <a:t>IO4 - Implementation phase</a:t>
            </a:r>
            <a:endParaRPr lang="en-US" sz="2800" b="1" dirty="0">
              <a:solidFill>
                <a:srgbClr val="285EA0"/>
              </a:solidFill>
              <a:cs typeface="Arial" charset="0"/>
            </a:endParaRPr>
          </a:p>
        </p:txBody>
      </p:sp>
      <p:sp>
        <p:nvSpPr>
          <p:cNvPr id="5" name="TextBox 3"/>
          <p:cNvSpPr txBox="1">
            <a:spLocks noChangeArrowheads="1"/>
          </p:cNvSpPr>
          <p:nvPr/>
        </p:nvSpPr>
        <p:spPr bwMode="auto">
          <a:xfrm>
            <a:off x="914400" y="675620"/>
            <a:ext cx="7543800" cy="5786199"/>
          </a:xfrm>
          <a:prstGeom prst="rect">
            <a:avLst/>
          </a:prstGeom>
          <a:noFill/>
          <a:ln w="9525">
            <a:noFill/>
            <a:miter lim="800000"/>
            <a:headEnd/>
            <a:tailEnd/>
          </a:ln>
        </p:spPr>
        <p:txBody>
          <a:bodyPr wrap="square">
            <a:spAutoFit/>
          </a:bodyPr>
          <a:lstStyle/>
          <a:p>
            <a:r>
              <a:rPr lang="en-US" sz="1600" dirty="0" smtClean="0">
                <a:cs typeface="Arial" charset="0"/>
              </a:rPr>
              <a:t>Trained academics/administrators </a:t>
            </a:r>
            <a:r>
              <a:rPr lang="en-US" sz="1600" dirty="0">
                <a:cs typeface="Arial" charset="0"/>
              </a:rPr>
              <a:t>will start building the pilots as brand new JPs or by reforming existing ones according to the </a:t>
            </a:r>
            <a:r>
              <a:rPr lang="en-US" sz="1600" dirty="0" smtClean="0">
                <a:cs typeface="Arial" charset="0"/>
              </a:rPr>
              <a:t>framework provisions.</a:t>
            </a:r>
          </a:p>
          <a:p>
            <a:endParaRPr lang="en-US" sz="1600" dirty="0">
              <a:cs typeface="Arial" charset="0"/>
            </a:endParaRPr>
          </a:p>
          <a:p>
            <a:r>
              <a:rPr lang="en-US" sz="1600" dirty="0" smtClean="0">
                <a:cs typeface="Arial" charset="0"/>
              </a:rPr>
              <a:t>We </a:t>
            </a:r>
            <a:r>
              <a:rPr lang="en-US" sz="1600" dirty="0">
                <a:cs typeface="Arial" charset="0"/>
              </a:rPr>
              <a:t>will investigate innovative approaches to improve the efficiency of developing new joint projects among multiple partners. </a:t>
            </a:r>
            <a:r>
              <a:rPr lang="en-US" sz="1600" dirty="0" smtClean="0">
                <a:cs typeface="Arial" charset="0"/>
              </a:rPr>
              <a:t>The </a:t>
            </a:r>
            <a:r>
              <a:rPr lang="en-US" sz="1600" dirty="0">
                <a:cs typeface="Arial" charset="0"/>
              </a:rPr>
              <a:t>goal is to build a "family" of joint projects with less development overhead than traditional approaches require. This “modular" approach promises a more efficient way of building joint projects compared to regarding each partnership in isolation and developing a matching program from scratch. Moreover, by having project components that meet a certain standard, quality aspects can be improved.</a:t>
            </a:r>
          </a:p>
          <a:p>
            <a:endParaRPr lang="en-US" sz="1600" dirty="0">
              <a:cs typeface="Arial" charset="0"/>
            </a:endParaRPr>
          </a:p>
          <a:p>
            <a:r>
              <a:rPr lang="en-US" sz="1600" dirty="0">
                <a:cs typeface="Arial" charset="0"/>
              </a:rPr>
              <a:t>During year 2 of the project curricula will be developed, internal approvals will be pursued, partners identified (academic and industrial), marketing will be performed as well as recruitment, development of administrative and logistic support and procedures, recognition tools, etc. The first year of the pilots will starts running in month 23.</a:t>
            </a:r>
          </a:p>
          <a:p>
            <a:endParaRPr lang="en-US" sz="1600" dirty="0">
              <a:cs typeface="Arial" charset="0"/>
            </a:endParaRPr>
          </a:p>
          <a:p>
            <a:r>
              <a:rPr lang="en-US" sz="1400" dirty="0">
                <a:cs typeface="Arial" charset="0"/>
              </a:rPr>
              <a:t>The IO will be structured in the following activities:</a:t>
            </a:r>
          </a:p>
          <a:p>
            <a:r>
              <a:rPr lang="en-US" sz="1400" dirty="0">
                <a:cs typeface="Arial" charset="0"/>
              </a:rPr>
              <a:t>o O4/A1: Planning of the pilots: fields, contents, identification of academics and companies to involve</a:t>
            </a:r>
          </a:p>
          <a:p>
            <a:r>
              <a:rPr lang="en-US" sz="1400" dirty="0">
                <a:cs typeface="Arial" charset="0"/>
              </a:rPr>
              <a:t>o O4/A2: Coordination of the carrying out of the pilot JPs at all partner universities</a:t>
            </a:r>
          </a:p>
          <a:p>
            <a:r>
              <a:rPr lang="en-US" sz="1400" dirty="0">
                <a:cs typeface="Arial" charset="0"/>
              </a:rPr>
              <a:t>o O4/A3: consolidation of the framework and model for JPs according to the results of </a:t>
            </a:r>
            <a:r>
              <a:rPr lang="en-US" sz="1400" dirty="0" smtClean="0">
                <a:cs typeface="Arial" charset="0"/>
              </a:rPr>
              <a:t>IO5</a:t>
            </a:r>
          </a:p>
          <a:p>
            <a:endParaRPr lang="en-US" sz="1400" dirty="0">
              <a:cs typeface="Arial" charset="0"/>
            </a:endParaRPr>
          </a:p>
          <a:p>
            <a:r>
              <a:rPr lang="en-US" sz="1400" dirty="0" smtClean="0">
                <a:cs typeface="Arial" charset="0"/>
              </a:rPr>
              <a:t>1/9/2019 – 31/8/2021</a:t>
            </a:r>
            <a:endParaRPr lang="en-US" sz="1400" dirty="0">
              <a:cs typeface="Arial" charset="0"/>
            </a:endParaRPr>
          </a:p>
        </p:txBody>
      </p:sp>
    </p:spTree>
    <p:extLst>
      <p:ext uri="{BB962C8B-B14F-4D97-AF65-F5344CB8AC3E}">
        <p14:creationId xmlns:p14="http://schemas.microsoft.com/office/powerpoint/2010/main" val="14634038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a:xfrm>
            <a:off x="609600" y="152400"/>
            <a:ext cx="8208963" cy="4779962"/>
          </a:xfrm>
        </p:spPr>
        <p:txBody>
          <a:bodyPr/>
          <a:lstStyle/>
          <a:p>
            <a:pPr marL="0" indent="0" algn="ctr">
              <a:buNone/>
            </a:pPr>
            <a:r>
              <a:rPr lang="en-US" sz="1600" b="1" u="sng" dirty="0">
                <a:solidFill>
                  <a:srgbClr val="FF0000"/>
                </a:solidFill>
              </a:rPr>
              <a:t>September 18</a:t>
            </a:r>
            <a:endParaRPr lang="sv-SE" sz="1600" dirty="0">
              <a:solidFill>
                <a:srgbClr val="FF0000"/>
              </a:solidFill>
            </a:endParaRPr>
          </a:p>
          <a:p>
            <a:pPr marL="0" indent="0">
              <a:buNone/>
            </a:pPr>
            <a:r>
              <a:rPr lang="en-US" sz="1200" b="1" dirty="0"/>
              <a:t> </a:t>
            </a:r>
            <a:endParaRPr lang="sv-SE" sz="1200" dirty="0"/>
          </a:p>
          <a:p>
            <a:pPr marL="0" indent="0">
              <a:buNone/>
            </a:pPr>
            <a:r>
              <a:rPr lang="en-US" sz="1200" dirty="0"/>
              <a:t> </a:t>
            </a:r>
            <a:endParaRPr lang="sv-SE" sz="1200" dirty="0"/>
          </a:p>
          <a:p>
            <a:pPr marL="0" indent="0">
              <a:buNone/>
            </a:pPr>
            <a:r>
              <a:rPr lang="en-US" sz="1200" b="1" dirty="0"/>
              <a:t>9:00 Work session on the first work package</a:t>
            </a:r>
            <a:r>
              <a:rPr lang="en-US" sz="1200" dirty="0"/>
              <a:t>: KTH presents a draft of the activity-plan followed by a discussion on methodology, tasks, role of each partner, deadlines, planning of the next meetings.</a:t>
            </a:r>
            <a:endParaRPr lang="sv-SE" sz="1200" dirty="0"/>
          </a:p>
          <a:p>
            <a:pPr marL="0" indent="0">
              <a:buNone/>
            </a:pPr>
            <a:r>
              <a:rPr lang="en-US" sz="1200" dirty="0"/>
              <a:t> </a:t>
            </a:r>
            <a:endParaRPr lang="sv-SE" sz="1200" dirty="0"/>
          </a:p>
          <a:p>
            <a:pPr marL="0" indent="0">
              <a:buNone/>
            </a:pPr>
            <a:r>
              <a:rPr lang="en-US" sz="1200" b="1" dirty="0"/>
              <a:t>10:00 Work session on the second work package (part 1):  </a:t>
            </a:r>
            <a:r>
              <a:rPr lang="en-US" sz="1200" dirty="0"/>
              <a:t>IST presents a draft of the activity-plan followed by a discussion on methodology, tasks, role of each partner, deadlines, planning of the next meetings.</a:t>
            </a:r>
            <a:endParaRPr lang="sv-SE" sz="1200" dirty="0"/>
          </a:p>
          <a:p>
            <a:pPr marL="0" indent="0">
              <a:buNone/>
            </a:pPr>
            <a:r>
              <a:rPr lang="en-US" sz="1200" dirty="0"/>
              <a:t> </a:t>
            </a:r>
            <a:endParaRPr lang="sv-SE" sz="1200" dirty="0"/>
          </a:p>
          <a:p>
            <a:pPr marL="0" indent="0">
              <a:buNone/>
            </a:pPr>
            <a:r>
              <a:rPr lang="en-US" sz="1200" b="1" dirty="0"/>
              <a:t>11:00 Coffee break</a:t>
            </a:r>
            <a:endParaRPr lang="sv-SE" sz="1200" dirty="0"/>
          </a:p>
          <a:p>
            <a:pPr marL="0" indent="0">
              <a:buNone/>
            </a:pPr>
            <a:r>
              <a:rPr lang="en-US" sz="1200" b="1" dirty="0"/>
              <a:t>11:30</a:t>
            </a:r>
            <a:r>
              <a:rPr lang="en-US" sz="1200" dirty="0"/>
              <a:t> </a:t>
            </a:r>
            <a:r>
              <a:rPr lang="en-US" sz="1200" b="1" dirty="0"/>
              <a:t>Work session on the second work package (part 2):</a:t>
            </a:r>
            <a:r>
              <a:rPr lang="en-US" sz="1200" dirty="0"/>
              <a:t> discussion on the contents of the questionnaire </a:t>
            </a:r>
            <a:endParaRPr lang="sv-SE" sz="1200" dirty="0"/>
          </a:p>
          <a:p>
            <a:pPr marL="0" indent="0">
              <a:buNone/>
            </a:pPr>
            <a:r>
              <a:rPr lang="en-US" sz="1200" b="1" dirty="0"/>
              <a:t> </a:t>
            </a:r>
            <a:endParaRPr lang="sv-SE" sz="1200" dirty="0"/>
          </a:p>
          <a:p>
            <a:pPr marL="0" indent="0">
              <a:buNone/>
            </a:pPr>
            <a:r>
              <a:rPr lang="en-US" sz="1200" b="1" dirty="0"/>
              <a:t>12:30 Catered lunch</a:t>
            </a:r>
            <a:endParaRPr lang="sv-SE" sz="1200" dirty="0"/>
          </a:p>
          <a:p>
            <a:pPr marL="0" indent="0">
              <a:buNone/>
            </a:pPr>
            <a:r>
              <a:rPr lang="en-US" sz="1200" dirty="0"/>
              <a:t> </a:t>
            </a:r>
            <a:endParaRPr lang="sv-SE" sz="1200" dirty="0"/>
          </a:p>
          <a:p>
            <a:pPr marL="0" indent="0">
              <a:buNone/>
            </a:pPr>
            <a:r>
              <a:rPr lang="en-US" sz="1200" b="1" dirty="0"/>
              <a:t>13:15</a:t>
            </a:r>
            <a:r>
              <a:rPr lang="en-US" sz="1200" dirty="0"/>
              <a:t> </a:t>
            </a:r>
            <a:r>
              <a:rPr lang="en-US" sz="1200" b="1" dirty="0"/>
              <a:t>Work session on the second work package (part 3):</a:t>
            </a:r>
            <a:r>
              <a:rPr lang="en-US" sz="1200" dirty="0"/>
              <a:t> methodology, timeline, responsibilities, outreach, prices, etc.</a:t>
            </a:r>
            <a:endParaRPr lang="sv-SE" sz="1200" dirty="0"/>
          </a:p>
          <a:p>
            <a:pPr marL="0" indent="0">
              <a:buNone/>
            </a:pPr>
            <a:r>
              <a:rPr lang="en-US" sz="1200" b="1" dirty="0"/>
              <a:t> </a:t>
            </a:r>
            <a:endParaRPr lang="sv-SE" sz="1200" dirty="0"/>
          </a:p>
          <a:p>
            <a:pPr marL="0" indent="0">
              <a:buNone/>
            </a:pPr>
            <a:r>
              <a:rPr lang="en-US" sz="1200" b="1" dirty="0"/>
              <a:t>14:15 Short discussion on work package 3-4-5-6: </a:t>
            </a:r>
            <a:r>
              <a:rPr lang="en-US" sz="1200" dirty="0"/>
              <a:t>15 min each</a:t>
            </a:r>
            <a:endParaRPr lang="sv-SE" sz="1200" dirty="0"/>
          </a:p>
          <a:p>
            <a:pPr marL="0" indent="0">
              <a:buNone/>
            </a:pPr>
            <a:r>
              <a:rPr lang="en-US" sz="1200" b="1" dirty="0"/>
              <a:t> </a:t>
            </a:r>
            <a:endParaRPr lang="sv-SE" sz="1200" dirty="0"/>
          </a:p>
          <a:p>
            <a:pPr marL="0" indent="0">
              <a:buNone/>
            </a:pPr>
            <a:r>
              <a:rPr lang="en-US" sz="1200" b="1" dirty="0"/>
              <a:t>15.30 Planning of the next meetings, AOB and end of the session</a:t>
            </a:r>
            <a:endParaRPr lang="sv-SE" sz="1200" dirty="0"/>
          </a:p>
          <a:p>
            <a:pPr marL="0" indent="0">
              <a:buNone/>
            </a:pPr>
            <a:endParaRPr lang="fr-FR" altLang="sv-SE" sz="2400" dirty="0" smtClean="0">
              <a:solidFill>
                <a:srgbClr val="0066FF"/>
              </a:solidFill>
              <a:latin typeface="Arial" charset="0"/>
            </a:endParaRPr>
          </a:p>
        </p:txBody>
      </p:sp>
    </p:spTree>
    <p:extLst>
      <p:ext uri="{BB962C8B-B14F-4D97-AF65-F5344CB8AC3E}">
        <p14:creationId xmlns:p14="http://schemas.microsoft.com/office/powerpoint/2010/main" val="27776431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7410" name="TextBox 3"/>
          <p:cNvSpPr txBox="1">
            <a:spLocks noChangeArrowheads="1"/>
          </p:cNvSpPr>
          <p:nvPr/>
        </p:nvSpPr>
        <p:spPr bwMode="auto">
          <a:xfrm>
            <a:off x="788067" y="152400"/>
            <a:ext cx="7543800" cy="523220"/>
          </a:xfrm>
          <a:prstGeom prst="rect">
            <a:avLst/>
          </a:prstGeom>
          <a:noFill/>
          <a:ln w="9525">
            <a:noFill/>
            <a:miter lim="800000"/>
            <a:headEnd/>
            <a:tailEnd/>
          </a:ln>
        </p:spPr>
        <p:txBody>
          <a:bodyPr wrap="square">
            <a:spAutoFit/>
          </a:bodyPr>
          <a:lstStyle/>
          <a:p>
            <a:pPr algn="ctr"/>
            <a:r>
              <a:rPr lang="en-US" sz="2800" b="1" dirty="0" smtClean="0">
                <a:solidFill>
                  <a:srgbClr val="285EA0"/>
                </a:solidFill>
                <a:cs typeface="Arial" charset="0"/>
              </a:rPr>
              <a:t>IO5 - Impact Analysis</a:t>
            </a:r>
            <a:endParaRPr lang="en-US" sz="2800" b="1" dirty="0">
              <a:solidFill>
                <a:srgbClr val="285EA0"/>
              </a:solidFill>
              <a:cs typeface="Arial" charset="0"/>
            </a:endParaRPr>
          </a:p>
        </p:txBody>
      </p:sp>
      <p:sp>
        <p:nvSpPr>
          <p:cNvPr id="5" name="TextBox 3"/>
          <p:cNvSpPr txBox="1">
            <a:spLocks noChangeArrowheads="1"/>
          </p:cNvSpPr>
          <p:nvPr/>
        </p:nvSpPr>
        <p:spPr bwMode="auto">
          <a:xfrm>
            <a:off x="800099" y="884305"/>
            <a:ext cx="7543800" cy="5232202"/>
          </a:xfrm>
          <a:prstGeom prst="rect">
            <a:avLst/>
          </a:prstGeom>
          <a:noFill/>
          <a:ln w="9525">
            <a:noFill/>
            <a:miter lim="800000"/>
            <a:headEnd/>
            <a:tailEnd/>
          </a:ln>
        </p:spPr>
        <p:txBody>
          <a:bodyPr wrap="square">
            <a:spAutoFit/>
          </a:bodyPr>
          <a:lstStyle/>
          <a:p>
            <a:r>
              <a:rPr lang="en-US" sz="1600" dirty="0">
                <a:cs typeface="Arial" charset="0"/>
              </a:rPr>
              <a:t>The IO coordinator will carry out a final survey on the individuals that will have been involved in the pilots so to evaluate their opinions on the new JPs, their suggestions for improvement and compare their satisfaction level with the one of the previous generations collected through the surveys and interviews under IO2. </a:t>
            </a:r>
          </a:p>
          <a:p>
            <a:endParaRPr lang="en-US" sz="1600" dirty="0">
              <a:cs typeface="Arial" charset="0"/>
            </a:endParaRPr>
          </a:p>
          <a:p>
            <a:r>
              <a:rPr lang="en-US" sz="1600" dirty="0">
                <a:cs typeface="Arial" charset="0"/>
              </a:rPr>
              <a:t>A second set of interviews will be carried out between month 32 and 36 on the perceptions of the actors that will have been involved in the pilot JPs with the participation of companies in year 3 of the project. Their feedback will be used to adjust structure, methods and contents of the JPs and will be included in the report. </a:t>
            </a:r>
          </a:p>
          <a:p>
            <a:endParaRPr lang="en-US" sz="1600" dirty="0">
              <a:cs typeface="Arial" charset="0"/>
            </a:endParaRPr>
          </a:p>
          <a:p>
            <a:r>
              <a:rPr lang="en-US" sz="1600" dirty="0">
                <a:cs typeface="Arial" charset="0"/>
              </a:rPr>
              <a:t>This report will then be composed by a quantitative analysis (comparative study based on statistical data) and a quantitative analysis (descriptive texts on the expectations and impact as perceived by the involved actors).</a:t>
            </a:r>
          </a:p>
          <a:p>
            <a:endParaRPr lang="en-US" sz="1600" dirty="0">
              <a:cs typeface="Arial" charset="0"/>
            </a:endParaRPr>
          </a:p>
          <a:p>
            <a:r>
              <a:rPr lang="en-US" sz="1600" dirty="0">
                <a:cs typeface="Arial" charset="0"/>
              </a:rPr>
              <a:t>The IO will be structured in the following activities:</a:t>
            </a:r>
          </a:p>
          <a:p>
            <a:r>
              <a:rPr lang="en-US" sz="1600" dirty="0">
                <a:cs typeface="Arial" charset="0"/>
              </a:rPr>
              <a:t>• O5/A1 Development of questionnaire and scripts for the interviews</a:t>
            </a:r>
          </a:p>
          <a:p>
            <a:r>
              <a:rPr lang="en-US" sz="1600" dirty="0">
                <a:cs typeface="Arial" charset="0"/>
              </a:rPr>
              <a:t>• O5/A2Carrying out survey and interviews</a:t>
            </a:r>
          </a:p>
          <a:p>
            <a:r>
              <a:rPr lang="en-US" sz="1600" dirty="0">
                <a:cs typeface="Arial" charset="0"/>
              </a:rPr>
              <a:t>• O5/A3 Analysis of the </a:t>
            </a:r>
            <a:r>
              <a:rPr lang="en-US" sz="1600" dirty="0" smtClean="0">
                <a:cs typeface="Arial" charset="0"/>
              </a:rPr>
              <a:t>results</a:t>
            </a:r>
          </a:p>
          <a:p>
            <a:endParaRPr lang="en-US" sz="1600" dirty="0">
              <a:cs typeface="Arial" charset="0"/>
            </a:endParaRPr>
          </a:p>
          <a:p>
            <a:r>
              <a:rPr lang="en-US" sz="1600" dirty="0" smtClean="0">
                <a:cs typeface="Arial" charset="0"/>
              </a:rPr>
              <a:t>1/2/2021 – 31/7/2021</a:t>
            </a:r>
            <a:endParaRPr lang="en-US" sz="1400" dirty="0">
              <a:cs typeface="Arial" charset="0"/>
            </a:endParaRPr>
          </a:p>
        </p:txBody>
      </p:sp>
    </p:spTree>
    <p:extLst>
      <p:ext uri="{BB962C8B-B14F-4D97-AF65-F5344CB8AC3E}">
        <p14:creationId xmlns:p14="http://schemas.microsoft.com/office/powerpoint/2010/main" val="42708087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7410" name="TextBox 3"/>
          <p:cNvSpPr txBox="1">
            <a:spLocks noChangeArrowheads="1"/>
          </p:cNvSpPr>
          <p:nvPr/>
        </p:nvSpPr>
        <p:spPr bwMode="auto">
          <a:xfrm>
            <a:off x="788067" y="152400"/>
            <a:ext cx="7543800" cy="954107"/>
          </a:xfrm>
          <a:prstGeom prst="rect">
            <a:avLst/>
          </a:prstGeom>
          <a:noFill/>
          <a:ln w="9525">
            <a:noFill/>
            <a:miter lim="800000"/>
            <a:headEnd/>
            <a:tailEnd/>
          </a:ln>
        </p:spPr>
        <p:txBody>
          <a:bodyPr wrap="square">
            <a:spAutoFit/>
          </a:bodyPr>
          <a:lstStyle/>
          <a:p>
            <a:pPr algn="ctr"/>
            <a:r>
              <a:rPr lang="en-US" sz="2800" b="1" dirty="0" smtClean="0">
                <a:solidFill>
                  <a:srgbClr val="285EA0"/>
                </a:solidFill>
                <a:cs typeface="Arial" charset="0"/>
              </a:rPr>
              <a:t>IO 6 – European Network of Industry/</a:t>
            </a:r>
            <a:r>
              <a:rPr lang="en-US" sz="2800" b="1" dirty="0" err="1" smtClean="0">
                <a:solidFill>
                  <a:srgbClr val="285EA0"/>
                </a:solidFill>
                <a:cs typeface="Arial" charset="0"/>
              </a:rPr>
              <a:t>Aacademia</a:t>
            </a:r>
            <a:r>
              <a:rPr lang="en-US" sz="2800" b="1" dirty="0" smtClean="0">
                <a:solidFill>
                  <a:srgbClr val="285EA0"/>
                </a:solidFill>
                <a:cs typeface="Arial" charset="0"/>
              </a:rPr>
              <a:t> JPs</a:t>
            </a:r>
            <a:endParaRPr lang="en-US" sz="2800" b="1" dirty="0">
              <a:solidFill>
                <a:srgbClr val="285EA0"/>
              </a:solidFill>
              <a:cs typeface="Arial" charset="0"/>
            </a:endParaRPr>
          </a:p>
        </p:txBody>
      </p:sp>
      <p:sp>
        <p:nvSpPr>
          <p:cNvPr id="5" name="TextBox 3"/>
          <p:cNvSpPr txBox="1">
            <a:spLocks noChangeArrowheads="1"/>
          </p:cNvSpPr>
          <p:nvPr/>
        </p:nvSpPr>
        <p:spPr bwMode="auto">
          <a:xfrm>
            <a:off x="816141" y="1295400"/>
            <a:ext cx="7543800" cy="3539430"/>
          </a:xfrm>
          <a:prstGeom prst="rect">
            <a:avLst/>
          </a:prstGeom>
          <a:noFill/>
          <a:ln w="9525">
            <a:noFill/>
            <a:miter lim="800000"/>
            <a:headEnd/>
            <a:tailEnd/>
          </a:ln>
        </p:spPr>
        <p:txBody>
          <a:bodyPr wrap="square">
            <a:spAutoFit/>
          </a:bodyPr>
          <a:lstStyle/>
          <a:p>
            <a:r>
              <a:rPr lang="en-US" sz="1600" dirty="0">
                <a:cs typeface="Arial" charset="0"/>
              </a:rPr>
              <a:t>Throughout year 2 and 3 of the project and through the dissemination activities that the partners will carry out externally, interest will be collected from partner universities and related companies to be included in a formal network bringing together actors active in developing and running JPs with the characteristics identified by the consortium as a result of the project activities. This IO will ensure sustainability and exploitation of the results beyond the project lifetime. </a:t>
            </a:r>
          </a:p>
          <a:p>
            <a:endParaRPr lang="en-US" sz="1600" dirty="0">
              <a:cs typeface="Arial" charset="0"/>
            </a:endParaRPr>
          </a:p>
          <a:p>
            <a:r>
              <a:rPr lang="en-US" sz="1600" dirty="0">
                <a:cs typeface="Arial" charset="0"/>
              </a:rPr>
              <a:t>The IO will be structured in the following activities:</a:t>
            </a:r>
          </a:p>
          <a:p>
            <a:r>
              <a:rPr lang="en-US" sz="1600" dirty="0">
                <a:cs typeface="Arial" charset="0"/>
              </a:rPr>
              <a:t>O O6/A1: Identification and recruitment of partners</a:t>
            </a:r>
          </a:p>
          <a:p>
            <a:r>
              <a:rPr lang="en-US" sz="1600" dirty="0">
                <a:cs typeface="Arial" charset="0"/>
              </a:rPr>
              <a:t>O O6/A2: Development of a framework to formalize the network (scope, vision, mission, responsibilities, activities, working methods, etc</a:t>
            </a:r>
            <a:r>
              <a:rPr lang="en-US" sz="1600" dirty="0" smtClean="0">
                <a:cs typeface="Arial" charset="0"/>
              </a:rPr>
              <a:t>.)</a:t>
            </a:r>
          </a:p>
          <a:p>
            <a:endParaRPr lang="en-US" sz="1600" dirty="0">
              <a:cs typeface="Arial" charset="0"/>
            </a:endParaRPr>
          </a:p>
          <a:p>
            <a:r>
              <a:rPr lang="en-US" sz="1600" dirty="0" smtClean="0">
                <a:cs typeface="Arial" charset="0"/>
              </a:rPr>
              <a:t>1/1/2019 – 31/8/2021</a:t>
            </a:r>
            <a:endParaRPr lang="en-US" sz="1600" dirty="0">
              <a:cs typeface="Arial" charset="0"/>
            </a:endParaRPr>
          </a:p>
          <a:p>
            <a:endParaRPr lang="en-US" sz="1600" dirty="0">
              <a:cs typeface="Arial" charset="0"/>
            </a:endParaRPr>
          </a:p>
        </p:txBody>
      </p:sp>
    </p:spTree>
    <p:extLst>
      <p:ext uri="{BB962C8B-B14F-4D97-AF65-F5344CB8AC3E}">
        <p14:creationId xmlns:p14="http://schemas.microsoft.com/office/powerpoint/2010/main" val="2567616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7410" name="TextBox 3"/>
          <p:cNvSpPr txBox="1">
            <a:spLocks noChangeArrowheads="1"/>
          </p:cNvSpPr>
          <p:nvPr/>
        </p:nvSpPr>
        <p:spPr bwMode="auto">
          <a:xfrm>
            <a:off x="673100" y="128250"/>
            <a:ext cx="7543800" cy="1323439"/>
          </a:xfrm>
          <a:prstGeom prst="rect">
            <a:avLst/>
          </a:prstGeom>
          <a:noFill/>
          <a:ln w="9525">
            <a:noFill/>
            <a:miter lim="800000"/>
            <a:headEnd/>
            <a:tailEnd/>
          </a:ln>
        </p:spPr>
        <p:txBody>
          <a:bodyPr wrap="square">
            <a:spAutoFit/>
          </a:bodyPr>
          <a:lstStyle/>
          <a:p>
            <a:pPr algn="ctr"/>
            <a:r>
              <a:rPr lang="en-US" sz="4000" b="1" dirty="0" smtClean="0">
                <a:solidFill>
                  <a:srgbClr val="285EA0"/>
                </a:solidFill>
                <a:cs typeface="Arial" charset="0"/>
              </a:rPr>
              <a:t>Transnational Project Meetings and events</a:t>
            </a:r>
            <a:endParaRPr lang="en-US" sz="4000" b="1" dirty="0">
              <a:solidFill>
                <a:srgbClr val="285EA0"/>
              </a:solidFill>
              <a:cs typeface="Arial" charset="0"/>
            </a:endParaRPr>
          </a:p>
        </p:txBody>
      </p:sp>
      <p:sp>
        <p:nvSpPr>
          <p:cNvPr id="5" name="TextBox 3"/>
          <p:cNvSpPr txBox="1">
            <a:spLocks noChangeArrowheads="1"/>
          </p:cNvSpPr>
          <p:nvPr/>
        </p:nvSpPr>
        <p:spPr bwMode="auto">
          <a:xfrm>
            <a:off x="800099" y="1451689"/>
            <a:ext cx="7543800" cy="3970318"/>
          </a:xfrm>
          <a:prstGeom prst="rect">
            <a:avLst/>
          </a:prstGeom>
          <a:noFill/>
          <a:ln w="9525">
            <a:noFill/>
            <a:miter lim="800000"/>
            <a:headEnd/>
            <a:tailEnd/>
          </a:ln>
        </p:spPr>
        <p:txBody>
          <a:bodyPr wrap="square">
            <a:spAutoFit/>
          </a:bodyPr>
          <a:lstStyle/>
          <a:p>
            <a:pPr marL="342900" indent="-342900">
              <a:buAutoNum type="arabicPeriod"/>
            </a:pPr>
            <a:endParaRPr lang="en-US" b="1" dirty="0" smtClean="0">
              <a:cs typeface="Arial" charset="0"/>
            </a:endParaRPr>
          </a:p>
          <a:p>
            <a:pPr marL="342900" indent="-342900">
              <a:buAutoNum type="arabicPeriod"/>
            </a:pPr>
            <a:r>
              <a:rPr lang="en-US" b="1" dirty="0" smtClean="0">
                <a:cs typeface="Arial" charset="0"/>
              </a:rPr>
              <a:t>Month </a:t>
            </a:r>
            <a:r>
              <a:rPr lang="en-US" b="1" dirty="0">
                <a:cs typeface="Arial" charset="0"/>
              </a:rPr>
              <a:t>1 (Tallinn): Kick off </a:t>
            </a:r>
            <a:r>
              <a:rPr lang="en-US" b="1" dirty="0" smtClean="0">
                <a:cs typeface="Arial" charset="0"/>
              </a:rPr>
              <a:t>meeting. The </a:t>
            </a:r>
            <a:r>
              <a:rPr lang="en-US" b="1" dirty="0">
                <a:cs typeface="Arial" charset="0"/>
              </a:rPr>
              <a:t>contents and structure of the desk research </a:t>
            </a:r>
            <a:r>
              <a:rPr lang="en-US" b="1" dirty="0" smtClean="0">
                <a:cs typeface="Arial" charset="0"/>
              </a:rPr>
              <a:t>are </a:t>
            </a:r>
            <a:r>
              <a:rPr lang="en-US" b="1" dirty="0">
                <a:cs typeface="Arial" charset="0"/>
              </a:rPr>
              <a:t>discussed as well as the definition of questionnaires and scripts for the first round of surveys and </a:t>
            </a:r>
            <a:r>
              <a:rPr lang="en-US" b="1" dirty="0" smtClean="0">
                <a:cs typeface="Arial" charset="0"/>
              </a:rPr>
              <a:t>interviews</a:t>
            </a:r>
          </a:p>
          <a:p>
            <a:pPr marL="342900" indent="-342900">
              <a:buAutoNum type="arabicPeriod"/>
            </a:pPr>
            <a:endParaRPr lang="en-US" b="1" dirty="0">
              <a:cs typeface="Arial" charset="0"/>
            </a:endParaRPr>
          </a:p>
          <a:p>
            <a:pPr marL="342900" indent="-342900">
              <a:buAutoNum type="arabicPeriod"/>
            </a:pPr>
            <a:r>
              <a:rPr lang="en-US" b="1" dirty="0" smtClean="0">
                <a:cs typeface="Arial" charset="0"/>
              </a:rPr>
              <a:t>Month </a:t>
            </a:r>
            <a:r>
              <a:rPr lang="en-US" b="1" dirty="0">
                <a:cs typeface="Arial" charset="0"/>
              </a:rPr>
              <a:t>6? (Helsinki?): discussion on the general structure and contents of the pilots, identification of the fields, academics, administrators, employers to involve (2 full days)</a:t>
            </a:r>
          </a:p>
          <a:p>
            <a:pPr marL="342900" indent="-342900">
              <a:buAutoNum type="arabicPeriod"/>
            </a:pPr>
            <a:endParaRPr lang="en-US" b="1" dirty="0">
              <a:cs typeface="Arial" charset="0"/>
            </a:endParaRPr>
          </a:p>
          <a:p>
            <a:pPr marL="342900" indent="-342900">
              <a:buAutoNum type="arabicPeriod"/>
            </a:pPr>
            <a:r>
              <a:rPr lang="en-US" b="1" dirty="0" smtClean="0">
                <a:cs typeface="Arial" charset="0"/>
              </a:rPr>
              <a:t>Month </a:t>
            </a:r>
            <a:r>
              <a:rPr lang="en-US" b="1" dirty="0">
                <a:cs typeface="Arial" charset="0"/>
              </a:rPr>
              <a:t>13? (Darmstadt): meeting to set the agenda for the development and implementation of the pilots and agree on structure and contents. The meeting will be followed by the training programme (2 days lunch to lunch meeting)</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7410" name="TextBox 3"/>
          <p:cNvSpPr txBox="1">
            <a:spLocks noChangeArrowheads="1"/>
          </p:cNvSpPr>
          <p:nvPr/>
        </p:nvSpPr>
        <p:spPr bwMode="auto">
          <a:xfrm>
            <a:off x="673100" y="128250"/>
            <a:ext cx="7543800" cy="1323439"/>
          </a:xfrm>
          <a:prstGeom prst="rect">
            <a:avLst/>
          </a:prstGeom>
          <a:noFill/>
          <a:ln w="9525">
            <a:noFill/>
            <a:miter lim="800000"/>
            <a:headEnd/>
            <a:tailEnd/>
          </a:ln>
        </p:spPr>
        <p:txBody>
          <a:bodyPr wrap="square">
            <a:spAutoFit/>
          </a:bodyPr>
          <a:lstStyle/>
          <a:p>
            <a:pPr algn="ctr"/>
            <a:r>
              <a:rPr lang="en-US" sz="4000" b="1" dirty="0" smtClean="0">
                <a:solidFill>
                  <a:srgbClr val="285EA0"/>
                </a:solidFill>
                <a:cs typeface="Arial" charset="0"/>
              </a:rPr>
              <a:t>Transnational Project Meetings and events</a:t>
            </a:r>
            <a:endParaRPr lang="en-US" sz="4000" b="1" dirty="0">
              <a:solidFill>
                <a:srgbClr val="285EA0"/>
              </a:solidFill>
              <a:cs typeface="Arial" charset="0"/>
            </a:endParaRPr>
          </a:p>
        </p:txBody>
      </p:sp>
      <p:sp>
        <p:nvSpPr>
          <p:cNvPr id="5" name="TextBox 3"/>
          <p:cNvSpPr txBox="1">
            <a:spLocks noChangeArrowheads="1"/>
          </p:cNvSpPr>
          <p:nvPr/>
        </p:nvSpPr>
        <p:spPr bwMode="auto">
          <a:xfrm>
            <a:off x="800099" y="1451689"/>
            <a:ext cx="7543800" cy="3139321"/>
          </a:xfrm>
          <a:prstGeom prst="rect">
            <a:avLst/>
          </a:prstGeom>
          <a:noFill/>
          <a:ln w="9525">
            <a:noFill/>
            <a:miter lim="800000"/>
            <a:headEnd/>
            <a:tailEnd/>
          </a:ln>
        </p:spPr>
        <p:txBody>
          <a:bodyPr wrap="square">
            <a:spAutoFit/>
          </a:bodyPr>
          <a:lstStyle/>
          <a:p>
            <a:pPr marL="342900" indent="-342900">
              <a:buFont typeface="+mj-lt"/>
              <a:buAutoNum type="arabicPeriod" startAt="4"/>
            </a:pPr>
            <a:endParaRPr lang="en-US" b="1" dirty="0" smtClean="0">
              <a:cs typeface="Arial" charset="0"/>
            </a:endParaRPr>
          </a:p>
          <a:p>
            <a:pPr marL="342900" indent="-342900">
              <a:buFont typeface="+mj-lt"/>
              <a:buAutoNum type="arabicPeriod" startAt="4"/>
            </a:pPr>
            <a:r>
              <a:rPr lang="en-US" b="1" dirty="0" smtClean="0">
                <a:cs typeface="Arial" charset="0"/>
              </a:rPr>
              <a:t>Month </a:t>
            </a:r>
            <a:r>
              <a:rPr lang="en-US" b="1" dirty="0">
                <a:cs typeface="Arial" charset="0"/>
              </a:rPr>
              <a:t>22 (Barcelona): Management meeting and Kick off of the developed pilots. Follow up on the second comparative study on the second cohort of graduates (2 full  days meeting</a:t>
            </a:r>
            <a:r>
              <a:rPr lang="en-US" b="1" dirty="0" smtClean="0">
                <a:cs typeface="Arial" charset="0"/>
              </a:rPr>
              <a:t>)</a:t>
            </a:r>
          </a:p>
          <a:p>
            <a:pPr marL="342900" indent="-342900">
              <a:buFont typeface="+mj-lt"/>
              <a:buAutoNum type="arabicPeriod" startAt="4"/>
            </a:pPr>
            <a:endParaRPr lang="en-US" b="1" dirty="0">
              <a:cs typeface="Arial" charset="0"/>
            </a:endParaRPr>
          </a:p>
          <a:p>
            <a:pPr marL="342900" indent="-342900">
              <a:buFont typeface="+mj-lt"/>
              <a:buAutoNum type="arabicPeriod" startAt="4"/>
            </a:pPr>
            <a:r>
              <a:rPr lang="en-US" b="1" dirty="0" smtClean="0">
                <a:cs typeface="Arial" charset="0"/>
              </a:rPr>
              <a:t>Month </a:t>
            </a:r>
            <a:r>
              <a:rPr lang="en-US" b="1" dirty="0">
                <a:cs typeface="Arial" charset="0"/>
              </a:rPr>
              <a:t>28 (Leuven): Follow up on the results of the first semester and launch of the third comparative study (2 full day meeting with the participation of the pilot JP developers)</a:t>
            </a:r>
          </a:p>
          <a:p>
            <a:pPr marL="342900" indent="-342900">
              <a:buFont typeface="+mj-lt"/>
              <a:buAutoNum type="arabicPeriod" startAt="4"/>
            </a:pPr>
            <a:endParaRPr lang="en-US" b="1" dirty="0" smtClean="0">
              <a:cs typeface="Arial" charset="0"/>
            </a:endParaRPr>
          </a:p>
          <a:p>
            <a:pPr marL="342900" indent="-342900">
              <a:buFont typeface="+mj-lt"/>
              <a:buAutoNum type="arabicPeriod" startAt="4"/>
            </a:pPr>
            <a:r>
              <a:rPr lang="en-US" b="1" dirty="0" smtClean="0">
                <a:cs typeface="Arial" charset="0"/>
              </a:rPr>
              <a:t>Month </a:t>
            </a:r>
            <a:r>
              <a:rPr lang="en-US" b="1" dirty="0">
                <a:cs typeface="Arial" charset="0"/>
              </a:rPr>
              <a:t>34 (Stockholm): Final Management meeting in parallel to the Multiplier event 2 </a:t>
            </a:r>
            <a:r>
              <a:rPr lang="en-US" b="1" dirty="0" smtClean="0">
                <a:cs typeface="Arial" charset="0"/>
              </a:rPr>
              <a:t>(</a:t>
            </a:r>
            <a:r>
              <a:rPr lang="en-US" b="1" dirty="0">
                <a:cs typeface="Arial" charset="0"/>
              </a:rPr>
              <a:t>1.5 days meeting).</a:t>
            </a:r>
          </a:p>
        </p:txBody>
      </p:sp>
    </p:spTree>
    <p:extLst>
      <p:ext uri="{BB962C8B-B14F-4D97-AF65-F5344CB8AC3E}">
        <p14:creationId xmlns:p14="http://schemas.microsoft.com/office/powerpoint/2010/main" val="30319266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85800" y="457200"/>
            <a:ext cx="7772400" cy="707886"/>
          </a:xfrm>
          <a:prstGeom prst="rect">
            <a:avLst/>
          </a:prstGeom>
          <a:noFill/>
          <a:ln w="9525">
            <a:noFill/>
            <a:miter lim="800000"/>
            <a:headEnd/>
            <a:tailEnd/>
          </a:ln>
        </p:spPr>
        <p:txBody>
          <a:bodyPr wrap="square">
            <a:spAutoFit/>
          </a:bodyPr>
          <a:lstStyle/>
          <a:p>
            <a:pPr algn="ctr"/>
            <a:r>
              <a:rPr lang="en-US" sz="4000" b="1" dirty="0" smtClean="0">
                <a:solidFill>
                  <a:srgbClr val="285EA0"/>
                </a:solidFill>
                <a:cs typeface="Arial" charset="0"/>
              </a:rPr>
              <a:t>Budget overview</a:t>
            </a:r>
            <a:endParaRPr lang="en-US" sz="4000" b="1" dirty="0">
              <a:solidFill>
                <a:srgbClr val="285EA0"/>
              </a:solidFill>
              <a:cs typeface="Arial" charset="0"/>
            </a:endParaRPr>
          </a:p>
        </p:txBody>
      </p:sp>
      <p:sp>
        <p:nvSpPr>
          <p:cNvPr id="5" name="TextBox 3"/>
          <p:cNvSpPr txBox="1">
            <a:spLocks noChangeArrowheads="1"/>
          </p:cNvSpPr>
          <p:nvPr/>
        </p:nvSpPr>
        <p:spPr bwMode="auto">
          <a:xfrm>
            <a:off x="762000" y="1295400"/>
            <a:ext cx="7620000" cy="5078313"/>
          </a:xfrm>
          <a:prstGeom prst="rect">
            <a:avLst/>
          </a:prstGeom>
          <a:noFill/>
          <a:ln w="9525">
            <a:noFill/>
            <a:miter lim="800000"/>
            <a:headEnd/>
            <a:tailEnd/>
          </a:ln>
        </p:spPr>
        <p:txBody>
          <a:bodyPr wrap="square">
            <a:spAutoFit/>
          </a:bodyPr>
          <a:lstStyle/>
          <a:p>
            <a:pPr marL="457200" indent="-457200">
              <a:buFontTx/>
              <a:buChar char="-"/>
            </a:pPr>
            <a:r>
              <a:rPr lang="en-US" sz="2000" dirty="0">
                <a:cs typeface="Arial" charset="0"/>
              </a:rPr>
              <a:t>Tot allocated budget vs budget applied </a:t>
            </a:r>
            <a:r>
              <a:rPr lang="en-US" sz="2000" dirty="0" smtClean="0">
                <a:cs typeface="Arial" charset="0"/>
              </a:rPr>
              <a:t>for </a:t>
            </a:r>
            <a:endParaRPr lang="en-US" sz="2000" dirty="0">
              <a:cs typeface="Arial" charset="0"/>
            </a:endParaRPr>
          </a:p>
          <a:p>
            <a:pPr marL="457200" indent="-457200">
              <a:buFontTx/>
              <a:buChar char="-"/>
            </a:pPr>
            <a:endParaRPr lang="en-US" sz="2000" dirty="0" smtClean="0">
              <a:cs typeface="Arial" charset="0"/>
            </a:endParaRPr>
          </a:p>
          <a:p>
            <a:pPr marL="457200" indent="-457200">
              <a:buFontTx/>
              <a:buChar char="-"/>
            </a:pPr>
            <a:r>
              <a:rPr lang="en-US" sz="2000" dirty="0" smtClean="0">
                <a:cs typeface="Arial" charset="0"/>
              </a:rPr>
              <a:t>From “real costs” to “unit costs”</a:t>
            </a:r>
            <a:endParaRPr lang="en-US" sz="2000" dirty="0">
              <a:cs typeface="Arial" charset="0"/>
            </a:endParaRPr>
          </a:p>
          <a:p>
            <a:pPr marL="457200" indent="-457200">
              <a:buFontTx/>
              <a:buChar char="-"/>
            </a:pPr>
            <a:endParaRPr lang="en-US" sz="2000" dirty="0" smtClean="0">
              <a:cs typeface="Arial" charset="0"/>
            </a:endParaRPr>
          </a:p>
          <a:p>
            <a:pPr marL="457200" indent="-457200">
              <a:buFontTx/>
              <a:buChar char="-"/>
            </a:pPr>
            <a:r>
              <a:rPr lang="en-US" sz="2000" dirty="0" smtClean="0">
                <a:cs typeface="Arial" charset="0"/>
              </a:rPr>
              <a:t>Co-funding</a:t>
            </a:r>
            <a:endParaRPr lang="en-US" sz="2000" dirty="0">
              <a:cs typeface="Arial" charset="0"/>
            </a:endParaRPr>
          </a:p>
          <a:p>
            <a:pPr marL="457200" indent="-457200">
              <a:buFontTx/>
              <a:buChar char="-"/>
            </a:pPr>
            <a:endParaRPr lang="en-US" sz="2000" dirty="0" smtClean="0">
              <a:cs typeface="Arial" charset="0"/>
            </a:endParaRPr>
          </a:p>
          <a:p>
            <a:pPr marL="457200" indent="-457200">
              <a:buFontTx/>
              <a:buChar char="-"/>
            </a:pPr>
            <a:r>
              <a:rPr lang="en-US" sz="2000" dirty="0" smtClean="0">
                <a:cs typeface="Arial" charset="0"/>
              </a:rPr>
              <a:t>Flexibility: 20% rule</a:t>
            </a:r>
            <a:endParaRPr lang="en-US" sz="2000" dirty="0">
              <a:cs typeface="Arial" charset="0"/>
            </a:endParaRPr>
          </a:p>
          <a:p>
            <a:pPr marL="457200" indent="-457200">
              <a:buFontTx/>
              <a:buChar char="-"/>
            </a:pPr>
            <a:endParaRPr lang="en-US" sz="2000" dirty="0" smtClean="0">
              <a:cs typeface="Arial" charset="0"/>
            </a:endParaRPr>
          </a:p>
          <a:p>
            <a:pPr marL="457200" indent="-457200">
              <a:buFontTx/>
              <a:buChar char="-"/>
            </a:pPr>
            <a:r>
              <a:rPr lang="en-US" sz="2000" dirty="0" smtClean="0">
                <a:cs typeface="Arial" charset="0"/>
              </a:rPr>
              <a:t>Transfers </a:t>
            </a:r>
            <a:r>
              <a:rPr lang="en-US" sz="2000" dirty="0">
                <a:cs typeface="Arial" charset="0"/>
              </a:rPr>
              <a:t>to the </a:t>
            </a:r>
            <a:r>
              <a:rPr lang="en-US" sz="2000" dirty="0" smtClean="0">
                <a:cs typeface="Arial" charset="0"/>
              </a:rPr>
              <a:t>coordinator:</a:t>
            </a:r>
          </a:p>
          <a:p>
            <a:pPr marL="914400" lvl="1" indent="-457200">
              <a:buFontTx/>
              <a:buChar char="-"/>
            </a:pPr>
            <a:r>
              <a:rPr lang="en-US" sz="2000" dirty="0" smtClean="0">
                <a:cs typeface="Arial" charset="0"/>
              </a:rPr>
              <a:t>40% within 60 days </a:t>
            </a:r>
          </a:p>
          <a:p>
            <a:pPr marL="914400" lvl="1" indent="-457200">
              <a:buFontTx/>
              <a:buChar char="-"/>
            </a:pPr>
            <a:r>
              <a:rPr lang="en-US" sz="2000" dirty="0" smtClean="0">
                <a:cs typeface="Arial" charset="0"/>
              </a:rPr>
              <a:t>40% by 28 February 2020 (or when 70% is spent)</a:t>
            </a:r>
          </a:p>
          <a:p>
            <a:pPr marL="914400" lvl="1" indent="-457200">
              <a:buFontTx/>
              <a:buChar char="-"/>
            </a:pPr>
            <a:r>
              <a:rPr lang="en-US" sz="2000" dirty="0" smtClean="0">
                <a:cs typeface="Arial" charset="0"/>
              </a:rPr>
              <a:t>20% within 60 days from submission of final report</a:t>
            </a:r>
            <a:endParaRPr lang="en-US" sz="2000" dirty="0">
              <a:cs typeface="Arial" charset="0"/>
            </a:endParaRPr>
          </a:p>
          <a:p>
            <a:pPr marL="457200" indent="-457200">
              <a:buFontTx/>
              <a:buChar char="-"/>
            </a:pPr>
            <a:endParaRPr lang="en-US" sz="2000" dirty="0" smtClean="0">
              <a:cs typeface="Arial" charset="0"/>
            </a:endParaRPr>
          </a:p>
          <a:p>
            <a:pPr marL="457200" indent="-457200">
              <a:buFontTx/>
              <a:buChar char="-"/>
            </a:pPr>
            <a:r>
              <a:rPr lang="en-US" sz="2000" dirty="0" smtClean="0">
                <a:cs typeface="Arial" charset="0"/>
              </a:rPr>
              <a:t>Transfers </a:t>
            </a:r>
            <a:r>
              <a:rPr lang="en-US" sz="2000" dirty="0">
                <a:cs typeface="Arial" charset="0"/>
              </a:rPr>
              <a:t>to the </a:t>
            </a:r>
            <a:r>
              <a:rPr lang="en-US" sz="2000" dirty="0" smtClean="0">
                <a:cs typeface="Arial" charset="0"/>
              </a:rPr>
              <a:t>partners: same timeline on the basis of the reported costs</a:t>
            </a:r>
            <a:endParaRPr lang="en-US" sz="2000" dirty="0">
              <a:cs typeface="Arial" charset="0"/>
            </a:endParaRPr>
          </a:p>
          <a:p>
            <a:pPr marL="457200" indent="-457200">
              <a:buFontTx/>
              <a:buChar char="-"/>
            </a:pPr>
            <a:endParaRPr lang="en-US" sz="2400" dirty="0">
              <a:solidFill>
                <a:srgbClr val="285EA0"/>
              </a:solidFill>
              <a:cs typeface="Arial" charset="0"/>
            </a:endParaRPr>
          </a:p>
        </p:txBody>
      </p:sp>
    </p:spTree>
    <p:extLst>
      <p:ext uri="{BB962C8B-B14F-4D97-AF65-F5344CB8AC3E}">
        <p14:creationId xmlns:p14="http://schemas.microsoft.com/office/powerpoint/2010/main" val="18716934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85800" y="457200"/>
            <a:ext cx="77724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Budget lines</a:t>
            </a:r>
            <a:endParaRPr lang="en-US" sz="3200" b="1" dirty="0">
              <a:solidFill>
                <a:srgbClr val="285EA0"/>
              </a:solidFill>
              <a:cs typeface="Arial" charset="0"/>
            </a:endParaRPr>
          </a:p>
        </p:txBody>
      </p:sp>
      <p:sp>
        <p:nvSpPr>
          <p:cNvPr id="5" name="TextBox 3"/>
          <p:cNvSpPr txBox="1">
            <a:spLocks noChangeArrowheads="1"/>
          </p:cNvSpPr>
          <p:nvPr/>
        </p:nvSpPr>
        <p:spPr bwMode="auto">
          <a:xfrm>
            <a:off x="762000" y="1295400"/>
            <a:ext cx="7620000" cy="4893647"/>
          </a:xfrm>
          <a:prstGeom prst="rect">
            <a:avLst/>
          </a:prstGeom>
          <a:noFill/>
          <a:ln w="9525">
            <a:noFill/>
            <a:miter lim="800000"/>
            <a:headEnd/>
            <a:tailEnd/>
          </a:ln>
        </p:spPr>
        <p:txBody>
          <a:bodyPr wrap="square">
            <a:spAutoFit/>
          </a:bodyPr>
          <a:lstStyle/>
          <a:p>
            <a:pPr marL="457200" indent="-457200">
              <a:buFontTx/>
              <a:buChar char="-"/>
            </a:pPr>
            <a:r>
              <a:rPr lang="en-US" sz="2400" dirty="0" smtClean="0">
                <a:cs typeface="Arial" charset="0"/>
              </a:rPr>
              <a:t>Project Management (Administrative costs, overheads, other costs)</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Transnational Project Meetings</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Intellectual outputs (staff costs)</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Multiplier events</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Teaching/training activities</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Exceptional costs</a:t>
            </a:r>
            <a:endParaRPr lang="en-US" sz="2400" dirty="0">
              <a:cs typeface="Arial" charset="0"/>
            </a:endParaRPr>
          </a:p>
          <a:p>
            <a:pPr marL="457200" indent="-457200">
              <a:buFontTx/>
              <a:buChar char="-"/>
            </a:pPr>
            <a:endParaRPr lang="en-US" sz="2400" dirty="0">
              <a:solidFill>
                <a:srgbClr val="285EA0"/>
              </a:solidFill>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2" name="Rectangle 1"/>
          <p:cNvSpPr/>
          <p:nvPr/>
        </p:nvSpPr>
        <p:spPr>
          <a:xfrm>
            <a:off x="685800" y="609600"/>
            <a:ext cx="8077200" cy="5016758"/>
          </a:xfrm>
          <a:prstGeom prst="rect">
            <a:avLst/>
          </a:prstGeom>
        </p:spPr>
        <p:txBody>
          <a:bodyPr wrap="square">
            <a:spAutoFit/>
          </a:bodyPr>
          <a:lstStyle/>
          <a:p>
            <a:r>
              <a:rPr lang="en-US" sz="1600" i="1" dirty="0" smtClean="0">
                <a:solidFill>
                  <a:srgbClr val="1F497D"/>
                </a:solidFill>
                <a:latin typeface="Calibri,Italic"/>
              </a:rPr>
              <a:t>Budget </a:t>
            </a:r>
            <a:r>
              <a:rPr lang="en-US" sz="1600" i="1" dirty="0">
                <a:solidFill>
                  <a:srgbClr val="1F497D"/>
                </a:solidFill>
                <a:latin typeface="Calibri,Italic"/>
              </a:rPr>
              <a:t>allocation per budget heading as indicated in this section can be modified by the beneficiary, except in the cases requiring an amendment approved by the National </a:t>
            </a:r>
            <a:r>
              <a:rPr lang="en-US" sz="1600" i="1" dirty="0" smtClean="0">
                <a:solidFill>
                  <a:srgbClr val="1F497D"/>
                </a:solidFill>
                <a:latin typeface="Calibri,Italic"/>
              </a:rPr>
              <a:t>Agency, as </a:t>
            </a:r>
            <a:r>
              <a:rPr lang="en-US" sz="1600" i="1" dirty="0">
                <a:solidFill>
                  <a:srgbClr val="1F497D"/>
                </a:solidFill>
                <a:latin typeface="Calibri,Italic"/>
              </a:rPr>
              <a:t>specified in the article I.3.3 of the Special Conditions of this Grant Agreement.</a:t>
            </a:r>
          </a:p>
          <a:p>
            <a:endParaRPr lang="sv-SE" sz="1600" dirty="0" smtClean="0">
              <a:solidFill>
                <a:srgbClr val="000000"/>
              </a:solidFill>
              <a:latin typeface="Calibri" panose="020F0502020204030204" pitchFamily="34" charset="0"/>
            </a:endParaRPr>
          </a:p>
          <a:p>
            <a:pPr algn="ctr"/>
            <a:r>
              <a:rPr lang="sv-SE" sz="2400" b="1" u="sng" dirty="0" smtClean="0">
                <a:solidFill>
                  <a:srgbClr val="000000"/>
                </a:solidFill>
                <a:latin typeface="Calibri" panose="020F0502020204030204" pitchFamily="34" charset="0"/>
              </a:rPr>
              <a:t>Budget </a:t>
            </a:r>
            <a:r>
              <a:rPr lang="sv-SE" sz="2400" b="1" u="sng" dirty="0" err="1">
                <a:solidFill>
                  <a:srgbClr val="000000"/>
                </a:solidFill>
                <a:latin typeface="Calibri" panose="020F0502020204030204" pitchFamily="34" charset="0"/>
              </a:rPr>
              <a:t>Items</a:t>
            </a:r>
            <a:r>
              <a:rPr lang="sv-SE" sz="2400" b="1" u="sng" dirty="0">
                <a:solidFill>
                  <a:srgbClr val="000000"/>
                </a:solidFill>
                <a:latin typeface="Calibri" panose="020F0502020204030204" pitchFamily="34" charset="0"/>
              </a:rPr>
              <a:t> Total Grant</a:t>
            </a:r>
          </a:p>
          <a:p>
            <a:endParaRPr lang="sv-SE" sz="2400" dirty="0" smtClean="0">
              <a:solidFill>
                <a:srgbClr val="000000"/>
              </a:solidFill>
              <a:latin typeface="Calibri" panose="020F0502020204030204" pitchFamily="34" charset="0"/>
            </a:endParaRPr>
          </a:p>
          <a:p>
            <a:r>
              <a:rPr lang="sv-SE" sz="2400" dirty="0" smtClean="0">
                <a:solidFill>
                  <a:srgbClr val="000000"/>
                </a:solidFill>
                <a:latin typeface="Calibri" panose="020F0502020204030204" pitchFamily="34" charset="0"/>
              </a:rPr>
              <a:t>Project </a:t>
            </a:r>
            <a:r>
              <a:rPr lang="sv-SE" sz="2400" dirty="0">
                <a:solidFill>
                  <a:srgbClr val="000000"/>
                </a:solidFill>
                <a:latin typeface="Calibri" panose="020F0502020204030204" pitchFamily="34" charset="0"/>
              </a:rPr>
              <a:t>Management and Implementation </a:t>
            </a:r>
            <a:r>
              <a:rPr lang="sv-SE" sz="2400" dirty="0" smtClean="0">
                <a:solidFill>
                  <a:srgbClr val="000000"/>
                </a:solidFill>
                <a:latin typeface="Calibri" panose="020F0502020204030204" pitchFamily="34" charset="0"/>
              </a:rPr>
              <a:t>	90 </a:t>
            </a:r>
            <a:r>
              <a:rPr lang="sv-SE" sz="2400" dirty="0">
                <a:solidFill>
                  <a:srgbClr val="000000"/>
                </a:solidFill>
                <a:latin typeface="Calibri" panose="020F0502020204030204" pitchFamily="34" charset="0"/>
              </a:rPr>
              <a:t>000,00</a:t>
            </a:r>
          </a:p>
          <a:p>
            <a:r>
              <a:rPr lang="en-US" sz="2400" dirty="0">
                <a:solidFill>
                  <a:srgbClr val="000000"/>
                </a:solidFill>
                <a:latin typeface="Calibri" panose="020F0502020204030204" pitchFamily="34" charset="0"/>
              </a:rPr>
              <a:t>Transnational Project Meetings </a:t>
            </a:r>
            <a:r>
              <a:rPr lang="en-US" sz="2400" dirty="0" smtClean="0">
                <a:solidFill>
                  <a:srgbClr val="000000"/>
                </a:solidFill>
                <a:latin typeface="Calibri" panose="020F0502020204030204" pitchFamily="34" charset="0"/>
              </a:rPr>
              <a:t>		40 </a:t>
            </a:r>
            <a:r>
              <a:rPr lang="en-US" sz="2400" dirty="0">
                <a:solidFill>
                  <a:srgbClr val="000000"/>
                </a:solidFill>
                <a:latin typeface="Calibri" panose="020F0502020204030204" pitchFamily="34" charset="0"/>
              </a:rPr>
              <a:t>540,00</a:t>
            </a:r>
          </a:p>
          <a:p>
            <a:r>
              <a:rPr lang="sv-SE" sz="2400" dirty="0" err="1">
                <a:solidFill>
                  <a:srgbClr val="000000"/>
                </a:solidFill>
                <a:latin typeface="Calibri" panose="020F0502020204030204" pitchFamily="34" charset="0"/>
              </a:rPr>
              <a:t>Intellectual</a:t>
            </a:r>
            <a:r>
              <a:rPr lang="sv-SE" sz="2400" dirty="0">
                <a:solidFill>
                  <a:srgbClr val="000000"/>
                </a:solidFill>
                <a:latin typeface="Calibri" panose="020F0502020204030204" pitchFamily="34" charset="0"/>
              </a:rPr>
              <a:t> Outputs </a:t>
            </a:r>
            <a:r>
              <a:rPr lang="sv-SE" sz="2400" dirty="0" smtClean="0">
                <a:solidFill>
                  <a:srgbClr val="000000"/>
                </a:solidFill>
                <a:latin typeface="Calibri" panose="020F0502020204030204" pitchFamily="34" charset="0"/>
              </a:rPr>
              <a:t>				182 </a:t>
            </a:r>
            <a:r>
              <a:rPr lang="sv-SE" sz="2400" dirty="0">
                <a:solidFill>
                  <a:srgbClr val="000000"/>
                </a:solidFill>
                <a:latin typeface="Calibri" panose="020F0502020204030204" pitchFamily="34" charset="0"/>
              </a:rPr>
              <a:t>137,00</a:t>
            </a:r>
          </a:p>
          <a:p>
            <a:r>
              <a:rPr lang="sv-SE" sz="2400" dirty="0" err="1">
                <a:solidFill>
                  <a:srgbClr val="000000"/>
                </a:solidFill>
                <a:latin typeface="Calibri" panose="020F0502020204030204" pitchFamily="34" charset="0"/>
              </a:rPr>
              <a:t>Multiplier</a:t>
            </a:r>
            <a:r>
              <a:rPr lang="sv-SE" sz="2400" dirty="0">
                <a:solidFill>
                  <a:srgbClr val="000000"/>
                </a:solidFill>
                <a:latin typeface="Calibri" panose="020F0502020204030204" pitchFamily="34" charset="0"/>
              </a:rPr>
              <a:t> Events </a:t>
            </a:r>
            <a:r>
              <a:rPr lang="sv-SE" sz="2400" dirty="0" smtClean="0">
                <a:solidFill>
                  <a:srgbClr val="000000"/>
                </a:solidFill>
                <a:latin typeface="Calibri" panose="020F0502020204030204" pitchFamily="34" charset="0"/>
              </a:rPr>
              <a:t>				16 </a:t>
            </a:r>
            <a:r>
              <a:rPr lang="sv-SE" sz="2400" dirty="0">
                <a:solidFill>
                  <a:srgbClr val="000000"/>
                </a:solidFill>
                <a:latin typeface="Calibri" panose="020F0502020204030204" pitchFamily="34" charset="0"/>
              </a:rPr>
              <a:t>000,00</a:t>
            </a:r>
          </a:p>
          <a:p>
            <a:r>
              <a:rPr lang="sv-SE" sz="2400" dirty="0">
                <a:solidFill>
                  <a:srgbClr val="000000"/>
                </a:solidFill>
                <a:latin typeface="Calibri" panose="020F0502020204030204" pitchFamily="34" charset="0"/>
              </a:rPr>
              <a:t>Learning/</a:t>
            </a:r>
            <a:r>
              <a:rPr lang="sv-SE" sz="2400" dirty="0" err="1">
                <a:solidFill>
                  <a:srgbClr val="000000"/>
                </a:solidFill>
                <a:latin typeface="Calibri" panose="020F0502020204030204" pitchFamily="34" charset="0"/>
              </a:rPr>
              <a:t>Teaching</a:t>
            </a:r>
            <a:r>
              <a:rPr lang="sv-SE" sz="2400" dirty="0">
                <a:solidFill>
                  <a:srgbClr val="000000"/>
                </a:solidFill>
                <a:latin typeface="Calibri" panose="020F0502020204030204" pitchFamily="34" charset="0"/>
              </a:rPr>
              <a:t>/</a:t>
            </a:r>
            <a:r>
              <a:rPr lang="sv-SE" sz="2400" dirty="0" err="1">
                <a:solidFill>
                  <a:srgbClr val="000000"/>
                </a:solidFill>
                <a:latin typeface="Calibri" panose="020F0502020204030204" pitchFamily="34" charset="0"/>
              </a:rPr>
              <a:t>Training</a:t>
            </a:r>
            <a:r>
              <a:rPr lang="sv-SE" sz="2400" dirty="0">
                <a:solidFill>
                  <a:srgbClr val="000000"/>
                </a:solidFill>
                <a:latin typeface="Calibri" panose="020F0502020204030204" pitchFamily="34" charset="0"/>
              </a:rPr>
              <a:t> </a:t>
            </a:r>
            <a:r>
              <a:rPr lang="sv-SE" sz="2400" dirty="0" err="1">
                <a:solidFill>
                  <a:srgbClr val="000000"/>
                </a:solidFill>
                <a:latin typeface="Calibri" panose="020F0502020204030204" pitchFamily="34" charset="0"/>
              </a:rPr>
              <a:t>Activities</a:t>
            </a:r>
            <a:r>
              <a:rPr lang="sv-SE" sz="2400" dirty="0">
                <a:solidFill>
                  <a:srgbClr val="000000"/>
                </a:solidFill>
                <a:latin typeface="Calibri" panose="020F0502020204030204" pitchFamily="34" charset="0"/>
              </a:rPr>
              <a:t> </a:t>
            </a:r>
            <a:r>
              <a:rPr lang="sv-SE" sz="2400" dirty="0" smtClean="0">
                <a:solidFill>
                  <a:srgbClr val="000000"/>
                </a:solidFill>
                <a:latin typeface="Calibri" panose="020F0502020204030204" pitchFamily="34" charset="0"/>
              </a:rPr>
              <a:t>	9 </a:t>
            </a:r>
            <a:r>
              <a:rPr lang="sv-SE" sz="2400" dirty="0">
                <a:solidFill>
                  <a:srgbClr val="000000"/>
                </a:solidFill>
                <a:latin typeface="Calibri" panose="020F0502020204030204" pitchFamily="34" charset="0"/>
              </a:rPr>
              <a:t>997,00</a:t>
            </a:r>
          </a:p>
          <a:p>
            <a:r>
              <a:rPr lang="sv-SE" sz="2400" dirty="0" err="1">
                <a:solidFill>
                  <a:srgbClr val="000000"/>
                </a:solidFill>
                <a:latin typeface="Calibri" panose="020F0502020204030204" pitchFamily="34" charset="0"/>
              </a:rPr>
              <a:t>Exceptional</a:t>
            </a:r>
            <a:r>
              <a:rPr lang="sv-SE" sz="2400" dirty="0">
                <a:solidFill>
                  <a:srgbClr val="000000"/>
                </a:solidFill>
                <a:latin typeface="Calibri" panose="020F0502020204030204" pitchFamily="34" charset="0"/>
              </a:rPr>
              <a:t> </a:t>
            </a:r>
            <a:r>
              <a:rPr lang="sv-SE" sz="2400" dirty="0" err="1">
                <a:solidFill>
                  <a:srgbClr val="000000"/>
                </a:solidFill>
                <a:latin typeface="Calibri" panose="020F0502020204030204" pitchFamily="34" charset="0"/>
              </a:rPr>
              <a:t>Costs</a:t>
            </a:r>
            <a:r>
              <a:rPr lang="sv-SE" sz="2400" dirty="0">
                <a:solidFill>
                  <a:srgbClr val="000000"/>
                </a:solidFill>
                <a:latin typeface="Calibri" panose="020F0502020204030204" pitchFamily="34" charset="0"/>
              </a:rPr>
              <a:t> </a:t>
            </a:r>
            <a:r>
              <a:rPr lang="sv-SE" sz="2400" dirty="0" smtClean="0">
                <a:solidFill>
                  <a:srgbClr val="000000"/>
                </a:solidFill>
                <a:latin typeface="Calibri" panose="020F0502020204030204" pitchFamily="34" charset="0"/>
              </a:rPr>
              <a:t>				3 </a:t>
            </a:r>
            <a:r>
              <a:rPr lang="sv-SE" sz="2400" dirty="0">
                <a:solidFill>
                  <a:srgbClr val="000000"/>
                </a:solidFill>
                <a:latin typeface="Calibri" panose="020F0502020204030204" pitchFamily="34" charset="0"/>
              </a:rPr>
              <a:t>675,00</a:t>
            </a:r>
          </a:p>
          <a:p>
            <a:endParaRPr lang="sv-SE" sz="2400" dirty="0" smtClean="0">
              <a:solidFill>
                <a:srgbClr val="000000"/>
              </a:solidFill>
              <a:latin typeface="Calibri" panose="020F0502020204030204" pitchFamily="34" charset="0"/>
            </a:endParaRPr>
          </a:p>
          <a:p>
            <a:r>
              <a:rPr lang="sv-SE" sz="2400" b="1" dirty="0" smtClean="0">
                <a:solidFill>
                  <a:srgbClr val="FF0000"/>
                </a:solidFill>
                <a:latin typeface="Calibri" panose="020F0502020204030204" pitchFamily="34" charset="0"/>
              </a:rPr>
              <a:t>Total </a:t>
            </a:r>
            <a:r>
              <a:rPr lang="sv-SE" sz="2400" b="1" dirty="0" err="1">
                <a:solidFill>
                  <a:srgbClr val="FF0000"/>
                </a:solidFill>
                <a:latin typeface="Calibri" panose="020F0502020204030204" pitchFamily="34" charset="0"/>
              </a:rPr>
              <a:t>Granted</a:t>
            </a:r>
            <a:r>
              <a:rPr lang="sv-SE" sz="2400" b="1" dirty="0">
                <a:solidFill>
                  <a:srgbClr val="FF0000"/>
                </a:solidFill>
                <a:latin typeface="Calibri" panose="020F0502020204030204" pitchFamily="34" charset="0"/>
              </a:rPr>
              <a:t> </a:t>
            </a:r>
            <a:r>
              <a:rPr lang="sv-SE" sz="2400" b="1" dirty="0" smtClean="0">
                <a:solidFill>
                  <a:srgbClr val="FF0000"/>
                </a:solidFill>
                <a:latin typeface="Calibri" panose="020F0502020204030204" pitchFamily="34" charset="0"/>
              </a:rPr>
              <a:t>					342 </a:t>
            </a:r>
            <a:r>
              <a:rPr lang="sv-SE" sz="2400" b="1" dirty="0">
                <a:solidFill>
                  <a:srgbClr val="FF0000"/>
                </a:solidFill>
                <a:latin typeface="Calibri" panose="020F0502020204030204" pitchFamily="34" charset="0"/>
              </a:rPr>
              <a:t>349,00</a:t>
            </a:r>
            <a:endParaRPr lang="sv-SE" sz="2400" b="1" dirty="0">
              <a:solidFill>
                <a:srgbClr val="FF0000"/>
              </a:solidFill>
            </a:endParaRPr>
          </a:p>
        </p:txBody>
      </p:sp>
    </p:spTree>
    <p:extLst>
      <p:ext uri="{BB962C8B-B14F-4D97-AF65-F5344CB8AC3E}">
        <p14:creationId xmlns:p14="http://schemas.microsoft.com/office/powerpoint/2010/main" val="34474718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09600" y="459868"/>
            <a:ext cx="77724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Budget – Project Management</a:t>
            </a:r>
            <a:endParaRPr lang="en-US" sz="3200" b="1" dirty="0">
              <a:solidFill>
                <a:srgbClr val="285EA0"/>
              </a:solidFill>
              <a:cs typeface="Arial" charset="0"/>
            </a:endParaRPr>
          </a:p>
        </p:txBody>
      </p:sp>
      <p:sp>
        <p:nvSpPr>
          <p:cNvPr id="5" name="TextBox 3"/>
          <p:cNvSpPr txBox="1">
            <a:spLocks noChangeArrowheads="1"/>
          </p:cNvSpPr>
          <p:nvPr/>
        </p:nvSpPr>
        <p:spPr bwMode="auto">
          <a:xfrm>
            <a:off x="762000" y="1087438"/>
            <a:ext cx="7620000" cy="5632311"/>
          </a:xfrm>
          <a:prstGeom prst="rect">
            <a:avLst/>
          </a:prstGeom>
          <a:noFill/>
          <a:ln w="9525">
            <a:noFill/>
            <a:miter lim="800000"/>
            <a:headEnd/>
            <a:tailEnd/>
          </a:ln>
        </p:spPr>
        <p:txBody>
          <a:bodyPr wrap="square">
            <a:spAutoFit/>
          </a:bodyPr>
          <a:lstStyle/>
          <a:p>
            <a:pPr marL="457200" indent="-457200">
              <a:buFontTx/>
              <a:buChar char="-"/>
            </a:pPr>
            <a:endParaRPr lang="en-US" sz="2400" dirty="0">
              <a:solidFill>
                <a:srgbClr val="285EA0"/>
              </a:solidFill>
              <a:cs typeface="Arial" charset="0"/>
            </a:endParaRPr>
          </a:p>
          <a:p>
            <a:pPr marL="457200" indent="-457200">
              <a:buFontTx/>
              <a:buChar char="-"/>
            </a:pPr>
            <a:r>
              <a:rPr lang="en-US" sz="2400" dirty="0" smtClean="0">
                <a:cs typeface="Arial" charset="0"/>
              </a:rPr>
              <a:t>Lump-sum: 250€/month (partners) – 500€/month (coordinator)</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It covers all the administrative and general costs</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Possible use: staff costs, currency exchange, extra costs (meals when hosting a meeting, etc.)</a:t>
            </a:r>
          </a:p>
          <a:p>
            <a:pPr marL="457200" indent="-457200">
              <a:buFontTx/>
              <a:buChar char="-"/>
            </a:pPr>
            <a:endParaRPr lang="en-US" sz="2400" dirty="0">
              <a:cs typeface="Arial" charset="0"/>
            </a:endParaRPr>
          </a:p>
          <a:p>
            <a:pPr marL="457200" indent="-457200">
              <a:buFontTx/>
              <a:buChar char="-"/>
            </a:pPr>
            <a:r>
              <a:rPr lang="en-US" sz="2400" dirty="0" smtClean="0">
                <a:cs typeface="Arial" charset="0"/>
              </a:rPr>
              <a:t>Proposal: project management budget used to reimburse real costs for </a:t>
            </a:r>
            <a:r>
              <a:rPr lang="en-US" sz="2400" dirty="0" smtClean="0">
                <a:cs typeface="Arial" charset="0"/>
              </a:rPr>
              <a:t>meetings, non eligible trips, invited guests, prices for students.</a:t>
            </a:r>
            <a:endParaRPr lang="en-US" sz="2400" dirty="0" smtClean="0">
              <a:cs typeface="Arial" charset="0"/>
            </a:endParaRP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No need for reporting</a:t>
            </a:r>
            <a:endParaRPr lang="en-US" sz="2400" dirty="0">
              <a:cs typeface="Arial" charset="0"/>
            </a:endParaRPr>
          </a:p>
          <a:p>
            <a:pPr marL="457200" indent="-457200">
              <a:buFontTx/>
              <a:buChar char="-"/>
            </a:pPr>
            <a:endParaRPr lang="en-US" sz="2400" dirty="0">
              <a:solidFill>
                <a:srgbClr val="285EA0"/>
              </a:solidFill>
              <a:cs typeface="Arial" charset="0"/>
            </a:endParaRPr>
          </a:p>
        </p:txBody>
      </p:sp>
    </p:spTree>
    <p:extLst>
      <p:ext uri="{BB962C8B-B14F-4D97-AF65-F5344CB8AC3E}">
        <p14:creationId xmlns:p14="http://schemas.microsoft.com/office/powerpoint/2010/main" val="37099781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85800" y="457200"/>
            <a:ext cx="77724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Budget – Project Meetings</a:t>
            </a:r>
            <a:endParaRPr lang="en-US" sz="3200" b="1" dirty="0">
              <a:solidFill>
                <a:srgbClr val="285EA0"/>
              </a:solidFill>
              <a:cs typeface="Arial" charset="0"/>
            </a:endParaRPr>
          </a:p>
        </p:txBody>
      </p:sp>
      <p:sp>
        <p:nvSpPr>
          <p:cNvPr id="2" name="Rectangle 1"/>
          <p:cNvSpPr/>
          <p:nvPr/>
        </p:nvSpPr>
        <p:spPr>
          <a:xfrm>
            <a:off x="914400" y="1547118"/>
            <a:ext cx="7924800" cy="5262979"/>
          </a:xfrm>
          <a:prstGeom prst="rect">
            <a:avLst/>
          </a:prstGeom>
        </p:spPr>
        <p:txBody>
          <a:bodyPr wrap="square">
            <a:spAutoFit/>
          </a:bodyPr>
          <a:lstStyle/>
          <a:p>
            <a:pPr marL="457200" indent="-457200">
              <a:buFontTx/>
              <a:buChar char="-"/>
            </a:pPr>
            <a:r>
              <a:rPr lang="sv-SE" sz="2400" dirty="0">
                <a:cs typeface="Arial" charset="0"/>
              </a:rPr>
              <a:t>All meetings </a:t>
            </a:r>
            <a:r>
              <a:rPr lang="sv-SE" sz="2400" dirty="0" err="1">
                <a:cs typeface="Arial" charset="0"/>
              </a:rPr>
              <a:t>related</a:t>
            </a:r>
            <a:r>
              <a:rPr lang="sv-SE" sz="2400" dirty="0">
                <a:cs typeface="Arial" charset="0"/>
              </a:rPr>
              <a:t> </a:t>
            </a:r>
            <a:r>
              <a:rPr lang="sv-SE" sz="2400" dirty="0" err="1">
                <a:cs typeface="Arial" charset="0"/>
              </a:rPr>
              <a:t>to</a:t>
            </a:r>
            <a:r>
              <a:rPr lang="sv-SE" sz="2400" dirty="0">
                <a:cs typeface="Arial" charset="0"/>
              </a:rPr>
              <a:t> a </a:t>
            </a:r>
            <a:r>
              <a:rPr lang="sv-SE" sz="2400" dirty="0" err="1">
                <a:cs typeface="Arial" charset="0"/>
              </a:rPr>
              <a:t>specific</a:t>
            </a:r>
            <a:r>
              <a:rPr lang="sv-SE" sz="2400" dirty="0">
                <a:cs typeface="Arial" charset="0"/>
              </a:rPr>
              <a:t> output or </a:t>
            </a:r>
            <a:r>
              <a:rPr lang="sv-SE" sz="2400" dirty="0" err="1">
                <a:cs typeface="Arial" charset="0"/>
              </a:rPr>
              <a:t>to</a:t>
            </a:r>
            <a:r>
              <a:rPr lang="sv-SE" sz="2400" dirty="0">
                <a:cs typeface="Arial" charset="0"/>
              </a:rPr>
              <a:t> the administration </a:t>
            </a:r>
            <a:r>
              <a:rPr lang="sv-SE" sz="2400" dirty="0" err="1">
                <a:cs typeface="Arial" charset="0"/>
              </a:rPr>
              <a:t>of</a:t>
            </a:r>
            <a:r>
              <a:rPr lang="sv-SE" sz="2400" dirty="0">
                <a:cs typeface="Arial" charset="0"/>
              </a:rPr>
              <a:t> the </a:t>
            </a:r>
            <a:r>
              <a:rPr lang="sv-SE" sz="2400" dirty="0" err="1">
                <a:cs typeface="Arial" charset="0"/>
              </a:rPr>
              <a:t>project</a:t>
            </a:r>
            <a:endParaRPr lang="sv-SE" sz="2400" dirty="0">
              <a:cs typeface="Arial" charset="0"/>
            </a:endParaRPr>
          </a:p>
          <a:p>
            <a:pPr marL="457200" indent="-457200">
              <a:buFontTx/>
              <a:buChar char="-"/>
            </a:pPr>
            <a:endParaRPr lang="sv-SE" sz="2400" dirty="0">
              <a:cs typeface="Arial" charset="0"/>
            </a:endParaRPr>
          </a:p>
          <a:p>
            <a:pPr marL="457200" indent="-457200">
              <a:buFontTx/>
              <a:buChar char="-"/>
            </a:pPr>
            <a:r>
              <a:rPr lang="sv-SE" sz="2400" dirty="0" err="1">
                <a:cs typeface="Arial" charset="0"/>
              </a:rPr>
              <a:t>Travel</a:t>
            </a:r>
            <a:r>
              <a:rPr lang="sv-SE" sz="2400" dirty="0">
                <a:cs typeface="Arial" charset="0"/>
              </a:rPr>
              <a:t> </a:t>
            </a:r>
            <a:r>
              <a:rPr lang="sv-SE" sz="2400" dirty="0" err="1">
                <a:cs typeface="Arial" charset="0"/>
              </a:rPr>
              <a:t>costs</a:t>
            </a:r>
            <a:r>
              <a:rPr lang="sv-SE" sz="2400" dirty="0">
                <a:cs typeface="Arial" charset="0"/>
              </a:rPr>
              <a:t>: 575</a:t>
            </a:r>
            <a:r>
              <a:rPr lang="sv-SE" sz="2400" dirty="0" smtClean="0">
                <a:cs typeface="Arial" charset="0"/>
              </a:rPr>
              <a:t>€ or 760€ (lump-</a:t>
            </a:r>
            <a:r>
              <a:rPr lang="sv-SE" sz="2400" dirty="0" err="1" smtClean="0">
                <a:cs typeface="Arial" charset="0"/>
              </a:rPr>
              <a:t>sum</a:t>
            </a:r>
            <a:r>
              <a:rPr lang="sv-SE" sz="2400" dirty="0" smtClean="0">
                <a:cs typeface="Arial" charset="0"/>
              </a:rPr>
              <a:t> </a:t>
            </a:r>
            <a:r>
              <a:rPr lang="sv-SE" sz="2400" dirty="0" err="1" smtClean="0">
                <a:cs typeface="Arial" charset="0"/>
              </a:rPr>
              <a:t>depending</a:t>
            </a:r>
            <a:r>
              <a:rPr lang="sv-SE" sz="2400" dirty="0" smtClean="0">
                <a:cs typeface="Arial" charset="0"/>
              </a:rPr>
              <a:t> on </a:t>
            </a:r>
            <a:r>
              <a:rPr lang="sv-SE" sz="2400" dirty="0" err="1" smtClean="0">
                <a:cs typeface="Arial" charset="0"/>
              </a:rPr>
              <a:t>distance</a:t>
            </a:r>
            <a:r>
              <a:rPr lang="sv-SE" sz="2400" dirty="0" smtClean="0">
                <a:cs typeface="Arial" charset="0"/>
              </a:rPr>
              <a:t>)</a:t>
            </a:r>
            <a:endParaRPr lang="sv-SE" sz="2400" dirty="0">
              <a:cs typeface="Arial" charset="0"/>
            </a:endParaRPr>
          </a:p>
          <a:p>
            <a:pPr marL="457200" indent="-457200">
              <a:buFontTx/>
              <a:buChar char="-"/>
            </a:pPr>
            <a:endParaRPr lang="sv-SE" sz="2400" dirty="0">
              <a:cs typeface="Arial" charset="0"/>
            </a:endParaRPr>
          </a:p>
          <a:p>
            <a:pPr marL="457200" indent="-457200">
              <a:buFontTx/>
              <a:buChar char="-"/>
            </a:pPr>
            <a:r>
              <a:rPr lang="sv-SE" sz="2400" dirty="0">
                <a:cs typeface="Arial" charset="0"/>
              </a:rPr>
              <a:t>Lump </a:t>
            </a:r>
            <a:r>
              <a:rPr lang="sv-SE" sz="2400" dirty="0" err="1">
                <a:cs typeface="Arial" charset="0"/>
              </a:rPr>
              <a:t>sum</a:t>
            </a:r>
            <a:r>
              <a:rPr lang="sv-SE" sz="2400" dirty="0">
                <a:cs typeface="Arial" charset="0"/>
              </a:rPr>
              <a:t> </a:t>
            </a:r>
            <a:r>
              <a:rPr lang="sv-SE" sz="2400" dirty="0" err="1">
                <a:cs typeface="Arial" charset="0"/>
              </a:rPr>
              <a:t>contribution</a:t>
            </a:r>
            <a:r>
              <a:rPr lang="sv-SE" sz="2400" dirty="0">
                <a:cs typeface="Arial" charset="0"/>
              </a:rPr>
              <a:t> </a:t>
            </a:r>
            <a:r>
              <a:rPr lang="sv-SE" sz="2400" dirty="0" err="1">
                <a:cs typeface="Arial" charset="0"/>
              </a:rPr>
              <a:t>covering</a:t>
            </a:r>
            <a:r>
              <a:rPr lang="sv-SE" sz="2400" dirty="0">
                <a:cs typeface="Arial" charset="0"/>
              </a:rPr>
              <a:t> all </a:t>
            </a:r>
            <a:r>
              <a:rPr lang="sv-SE" sz="2400" dirty="0" err="1">
                <a:cs typeface="Arial" charset="0"/>
              </a:rPr>
              <a:t>costs</a:t>
            </a:r>
            <a:endParaRPr lang="sv-SE" sz="2400" dirty="0">
              <a:cs typeface="Arial" charset="0"/>
            </a:endParaRPr>
          </a:p>
          <a:p>
            <a:pPr marL="457200" indent="-457200">
              <a:buFontTx/>
              <a:buChar char="-"/>
            </a:pPr>
            <a:endParaRPr lang="sv-SE" sz="2400" dirty="0">
              <a:cs typeface="Arial" charset="0"/>
            </a:endParaRPr>
          </a:p>
          <a:p>
            <a:pPr marL="457200" indent="-457200">
              <a:buFontTx/>
              <a:buChar char="-"/>
            </a:pPr>
            <a:r>
              <a:rPr lang="sv-SE" sz="2400" dirty="0">
                <a:cs typeface="Arial" charset="0"/>
              </a:rPr>
              <a:t>Meetings </a:t>
            </a:r>
            <a:r>
              <a:rPr lang="sv-SE" sz="2400" dirty="0" smtClean="0">
                <a:cs typeface="Arial" charset="0"/>
              </a:rPr>
              <a:t>from </a:t>
            </a:r>
            <a:r>
              <a:rPr lang="sv-SE" sz="2400" dirty="0">
                <a:cs typeface="Arial" charset="0"/>
              </a:rPr>
              <a:t>lunch to lunch to </a:t>
            </a:r>
            <a:r>
              <a:rPr lang="sv-SE" sz="2400" dirty="0" err="1">
                <a:cs typeface="Arial" charset="0"/>
              </a:rPr>
              <a:t>reduce</a:t>
            </a:r>
            <a:r>
              <a:rPr lang="sv-SE" sz="2400" dirty="0">
                <a:cs typeface="Arial" charset="0"/>
              </a:rPr>
              <a:t> the </a:t>
            </a:r>
            <a:r>
              <a:rPr lang="sv-SE" sz="2400" dirty="0" err="1" smtClean="0">
                <a:cs typeface="Arial" charset="0"/>
              </a:rPr>
              <a:t>costs</a:t>
            </a:r>
            <a:r>
              <a:rPr lang="sv-SE" sz="2400" dirty="0" smtClean="0">
                <a:cs typeface="Arial" charset="0"/>
              </a:rPr>
              <a:t> (?)</a:t>
            </a:r>
            <a:endParaRPr lang="sv-SE" sz="2400" dirty="0">
              <a:cs typeface="Arial" charset="0"/>
            </a:endParaRPr>
          </a:p>
          <a:p>
            <a:pPr marL="457200" indent="-457200">
              <a:buFontTx/>
              <a:buChar char="-"/>
            </a:pPr>
            <a:endParaRPr lang="sv-SE" sz="2400" dirty="0">
              <a:cs typeface="Arial" charset="0"/>
            </a:endParaRPr>
          </a:p>
          <a:p>
            <a:pPr marL="457200" indent="-457200">
              <a:buFontTx/>
              <a:buChar char="-"/>
            </a:pPr>
            <a:r>
              <a:rPr lang="sv-SE" sz="2400" dirty="0">
                <a:cs typeface="Arial" charset="0"/>
              </a:rPr>
              <a:t>In general 2 </a:t>
            </a:r>
            <a:r>
              <a:rPr lang="sv-SE" sz="2400" dirty="0" err="1">
                <a:cs typeface="Arial" charset="0"/>
              </a:rPr>
              <a:t>participants</a:t>
            </a:r>
            <a:r>
              <a:rPr lang="sv-SE" sz="2400" dirty="0">
                <a:cs typeface="Arial" charset="0"/>
              </a:rPr>
              <a:t> per </a:t>
            </a:r>
            <a:r>
              <a:rPr lang="sv-SE" sz="2400" dirty="0" smtClean="0">
                <a:cs typeface="Arial" charset="0"/>
              </a:rPr>
              <a:t>University </a:t>
            </a:r>
            <a:r>
              <a:rPr lang="sv-SE" sz="2400" dirty="0" err="1" smtClean="0">
                <a:cs typeface="Arial" charset="0"/>
              </a:rPr>
              <a:t>with</a:t>
            </a:r>
            <a:r>
              <a:rPr lang="sv-SE" sz="2400" dirty="0" smtClean="0">
                <a:cs typeface="Arial" charset="0"/>
              </a:rPr>
              <a:t> </a:t>
            </a:r>
            <a:r>
              <a:rPr lang="sv-SE" sz="2400" dirty="0" err="1">
                <a:cs typeface="Arial" charset="0"/>
              </a:rPr>
              <a:t>flexibility</a:t>
            </a:r>
            <a:endParaRPr lang="sv-SE" sz="2400" dirty="0">
              <a:cs typeface="Arial" charset="0"/>
            </a:endParaRPr>
          </a:p>
          <a:p>
            <a:pPr marL="457200" indent="-457200">
              <a:buFontTx/>
              <a:buChar char="-"/>
            </a:pPr>
            <a:endParaRPr lang="sv-SE" sz="2400" dirty="0">
              <a:cs typeface="Arial" charset="0"/>
            </a:endParaRPr>
          </a:p>
          <a:p>
            <a:pPr marL="457200" indent="-457200">
              <a:buFontTx/>
              <a:buChar char="-"/>
            </a:pPr>
            <a:r>
              <a:rPr lang="sv-SE" sz="2400" dirty="0" err="1" smtClean="0">
                <a:cs typeface="Arial" charset="0"/>
              </a:rPr>
              <a:t>Reporting</a:t>
            </a:r>
            <a:r>
              <a:rPr lang="sv-SE" sz="2400" dirty="0" smtClean="0">
                <a:cs typeface="Arial" charset="0"/>
              </a:rPr>
              <a:t>: </a:t>
            </a:r>
            <a:r>
              <a:rPr lang="sv-SE" sz="2400" dirty="0" err="1" smtClean="0">
                <a:cs typeface="Arial" charset="0"/>
              </a:rPr>
              <a:t>participant</a:t>
            </a:r>
            <a:r>
              <a:rPr lang="sv-SE" sz="2400" dirty="0" smtClean="0">
                <a:cs typeface="Arial" charset="0"/>
              </a:rPr>
              <a:t> list </a:t>
            </a:r>
            <a:r>
              <a:rPr lang="sv-SE" sz="2400" dirty="0" err="1" smtClean="0">
                <a:cs typeface="Arial" charset="0"/>
              </a:rPr>
              <a:t>with</a:t>
            </a:r>
            <a:r>
              <a:rPr lang="sv-SE" sz="2400" dirty="0" smtClean="0">
                <a:cs typeface="Arial" charset="0"/>
              </a:rPr>
              <a:t> </a:t>
            </a:r>
            <a:r>
              <a:rPr lang="sv-SE" sz="2400" dirty="0" err="1" smtClean="0">
                <a:cs typeface="Arial" charset="0"/>
              </a:rPr>
              <a:t>signtures</a:t>
            </a:r>
            <a:r>
              <a:rPr lang="sv-SE" sz="2400" dirty="0" smtClean="0">
                <a:cs typeface="Arial" charset="0"/>
              </a:rPr>
              <a:t> and copy </a:t>
            </a:r>
            <a:r>
              <a:rPr lang="sv-SE" sz="2400" dirty="0" err="1" smtClean="0">
                <a:cs typeface="Arial" charset="0"/>
              </a:rPr>
              <a:t>of</a:t>
            </a:r>
            <a:r>
              <a:rPr lang="sv-SE" sz="2400" dirty="0" smtClean="0">
                <a:cs typeface="Arial" charset="0"/>
              </a:rPr>
              <a:t> the e-tickets</a:t>
            </a:r>
            <a:endParaRPr lang="sv-SE" sz="2400" dirty="0">
              <a:cs typeface="Arial" charset="0"/>
            </a:endParaRPr>
          </a:p>
        </p:txBody>
      </p:sp>
    </p:spTree>
    <p:extLst>
      <p:ext uri="{BB962C8B-B14F-4D97-AF65-F5344CB8AC3E}">
        <p14:creationId xmlns:p14="http://schemas.microsoft.com/office/powerpoint/2010/main" val="13943737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304800" y="457200"/>
            <a:ext cx="86868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Budget – Intellectual Outputs</a:t>
            </a:r>
            <a:endParaRPr lang="en-US" sz="2200" b="1" dirty="0">
              <a:solidFill>
                <a:srgbClr val="285EA0"/>
              </a:solidFill>
              <a:cs typeface="Arial" charset="0"/>
            </a:endParaRPr>
          </a:p>
        </p:txBody>
      </p:sp>
      <p:sp>
        <p:nvSpPr>
          <p:cNvPr id="2" name="Rectangle 1"/>
          <p:cNvSpPr/>
          <p:nvPr/>
        </p:nvSpPr>
        <p:spPr>
          <a:xfrm>
            <a:off x="1066800" y="1380153"/>
            <a:ext cx="7696200" cy="4893647"/>
          </a:xfrm>
          <a:prstGeom prst="rect">
            <a:avLst/>
          </a:prstGeom>
        </p:spPr>
        <p:txBody>
          <a:bodyPr wrap="square">
            <a:spAutoFit/>
          </a:bodyPr>
          <a:lstStyle/>
          <a:p>
            <a:pPr marL="457200" indent="-457200">
              <a:buFontTx/>
              <a:buChar char="-"/>
            </a:pPr>
            <a:r>
              <a:rPr lang="sv-SE" sz="2400" dirty="0">
                <a:cs typeface="Arial" charset="0"/>
              </a:rPr>
              <a:t>Definition: </a:t>
            </a:r>
            <a:r>
              <a:rPr lang="sv-SE" sz="2400" dirty="0" err="1">
                <a:cs typeface="Arial" charset="0"/>
              </a:rPr>
              <a:t>staff</a:t>
            </a:r>
            <a:r>
              <a:rPr lang="sv-SE" sz="2400" dirty="0">
                <a:cs typeface="Arial" charset="0"/>
              </a:rPr>
              <a:t> </a:t>
            </a:r>
            <a:r>
              <a:rPr lang="sv-SE" sz="2400" dirty="0" err="1">
                <a:cs typeface="Arial" charset="0"/>
              </a:rPr>
              <a:t>costs</a:t>
            </a:r>
            <a:r>
              <a:rPr lang="sv-SE" sz="2400" dirty="0">
                <a:cs typeface="Arial" charset="0"/>
              </a:rPr>
              <a:t> </a:t>
            </a:r>
            <a:r>
              <a:rPr lang="sv-SE" sz="2400" dirty="0" err="1">
                <a:cs typeface="Arial" charset="0"/>
              </a:rPr>
              <a:t>related</a:t>
            </a:r>
            <a:r>
              <a:rPr lang="sv-SE" sz="2400" dirty="0">
                <a:cs typeface="Arial" charset="0"/>
              </a:rPr>
              <a:t> </a:t>
            </a:r>
            <a:r>
              <a:rPr lang="sv-SE" sz="2400" dirty="0" err="1">
                <a:cs typeface="Arial" charset="0"/>
              </a:rPr>
              <a:t>to</a:t>
            </a:r>
            <a:r>
              <a:rPr lang="sv-SE" sz="2400" dirty="0">
                <a:cs typeface="Arial" charset="0"/>
              </a:rPr>
              <a:t> </a:t>
            </a:r>
            <a:r>
              <a:rPr lang="sv-SE" sz="2400" dirty="0" err="1">
                <a:cs typeface="Arial" charset="0"/>
              </a:rPr>
              <a:t>concrete</a:t>
            </a:r>
            <a:r>
              <a:rPr lang="sv-SE" sz="2400" dirty="0">
                <a:cs typeface="Arial" charset="0"/>
              </a:rPr>
              <a:t> and </a:t>
            </a:r>
            <a:r>
              <a:rPr lang="sv-SE" sz="2400" dirty="0" err="1">
                <a:cs typeface="Arial" charset="0"/>
              </a:rPr>
              <a:t>tangible</a:t>
            </a:r>
            <a:r>
              <a:rPr lang="sv-SE" sz="2400" dirty="0">
                <a:cs typeface="Arial" charset="0"/>
              </a:rPr>
              <a:t> </a:t>
            </a:r>
            <a:r>
              <a:rPr lang="sv-SE" sz="2400" dirty="0" err="1" smtClean="0">
                <a:cs typeface="Arial" charset="0"/>
              </a:rPr>
              <a:t>results</a:t>
            </a:r>
            <a:endParaRPr lang="sv-SE" sz="2400" dirty="0" smtClean="0">
              <a:cs typeface="Arial" charset="0"/>
            </a:endParaRPr>
          </a:p>
          <a:p>
            <a:pPr marL="457200" indent="-457200">
              <a:buFontTx/>
              <a:buChar char="-"/>
            </a:pPr>
            <a:endParaRPr lang="sv-SE" sz="2400" dirty="0">
              <a:cs typeface="Arial" charset="0"/>
            </a:endParaRPr>
          </a:p>
          <a:p>
            <a:pPr marL="457200" indent="-457200">
              <a:buFontTx/>
              <a:buChar char="-"/>
            </a:pPr>
            <a:r>
              <a:rPr lang="sv-SE" sz="2400" dirty="0" smtClean="0">
                <a:cs typeface="Arial" charset="0"/>
              </a:rPr>
              <a:t>The </a:t>
            </a:r>
            <a:r>
              <a:rPr lang="sv-SE" sz="2400" dirty="0" err="1" smtClean="0">
                <a:cs typeface="Arial" charset="0"/>
              </a:rPr>
              <a:t>Intellectual</a:t>
            </a:r>
            <a:r>
              <a:rPr lang="sv-SE" sz="2400" dirty="0" smtClean="0">
                <a:cs typeface="Arial" charset="0"/>
              </a:rPr>
              <a:t> Output </a:t>
            </a:r>
            <a:r>
              <a:rPr lang="sv-SE" sz="2400" dirty="0" err="1" smtClean="0">
                <a:cs typeface="Arial" charset="0"/>
              </a:rPr>
              <a:t>coordinator</a:t>
            </a:r>
            <a:r>
              <a:rPr lang="sv-SE" sz="2400" dirty="0" smtClean="0">
                <a:cs typeface="Arial" charset="0"/>
              </a:rPr>
              <a:t> </a:t>
            </a:r>
            <a:r>
              <a:rPr lang="sv-SE" sz="2400" dirty="0" err="1" smtClean="0">
                <a:cs typeface="Arial" charset="0"/>
              </a:rPr>
              <a:t>will</a:t>
            </a:r>
            <a:r>
              <a:rPr lang="sv-SE" sz="2400" dirty="0" smtClean="0">
                <a:cs typeface="Arial" charset="0"/>
              </a:rPr>
              <a:t> </a:t>
            </a:r>
            <a:r>
              <a:rPr lang="sv-SE" sz="2400" dirty="0" err="1" smtClean="0">
                <a:cs typeface="Arial" charset="0"/>
              </a:rPr>
              <a:t>judge</a:t>
            </a:r>
            <a:r>
              <a:rPr lang="sv-SE" sz="2400" dirty="0" smtClean="0">
                <a:cs typeface="Arial" charset="0"/>
              </a:rPr>
              <a:t> and </a:t>
            </a:r>
            <a:r>
              <a:rPr lang="sv-SE" sz="2400" dirty="0" err="1" smtClean="0">
                <a:cs typeface="Arial" charset="0"/>
              </a:rPr>
              <a:t>report</a:t>
            </a:r>
            <a:r>
              <a:rPr lang="sv-SE" sz="2400" dirty="0" smtClean="0">
                <a:cs typeface="Arial" charset="0"/>
              </a:rPr>
              <a:t> on the </a:t>
            </a:r>
            <a:r>
              <a:rPr lang="sv-SE" sz="2400" dirty="0" err="1" smtClean="0">
                <a:cs typeface="Arial" charset="0"/>
              </a:rPr>
              <a:t>commitment</a:t>
            </a:r>
            <a:r>
              <a:rPr lang="sv-SE" sz="2400" dirty="0" smtClean="0">
                <a:cs typeface="Arial" charset="0"/>
              </a:rPr>
              <a:t> </a:t>
            </a:r>
            <a:r>
              <a:rPr lang="sv-SE" sz="2400" dirty="0" err="1" smtClean="0">
                <a:cs typeface="Arial" charset="0"/>
              </a:rPr>
              <a:t>of</a:t>
            </a:r>
            <a:r>
              <a:rPr lang="sv-SE" sz="2400" dirty="0" smtClean="0">
                <a:cs typeface="Arial" charset="0"/>
              </a:rPr>
              <a:t> the partners in </a:t>
            </a:r>
            <a:r>
              <a:rPr lang="sv-SE" sz="2400" dirty="0" err="1" smtClean="0">
                <a:cs typeface="Arial" charset="0"/>
              </a:rPr>
              <a:t>delivering</a:t>
            </a:r>
            <a:r>
              <a:rPr lang="sv-SE" sz="2400" dirty="0" smtClean="0">
                <a:cs typeface="Arial" charset="0"/>
              </a:rPr>
              <a:t> </a:t>
            </a:r>
            <a:r>
              <a:rPr lang="sv-SE" sz="2400" dirty="0" err="1" smtClean="0">
                <a:cs typeface="Arial" charset="0"/>
              </a:rPr>
              <a:t>what</a:t>
            </a:r>
            <a:r>
              <a:rPr lang="sv-SE" sz="2400" dirty="0" smtClean="0">
                <a:cs typeface="Arial" charset="0"/>
              </a:rPr>
              <a:t> </a:t>
            </a:r>
            <a:r>
              <a:rPr lang="sv-SE" sz="2400" dirty="0" err="1" smtClean="0">
                <a:cs typeface="Arial" charset="0"/>
              </a:rPr>
              <a:t>expectd</a:t>
            </a:r>
            <a:endParaRPr lang="sv-SE" sz="2400" dirty="0" smtClean="0">
              <a:cs typeface="Arial" charset="0"/>
            </a:endParaRPr>
          </a:p>
          <a:p>
            <a:pPr marL="457200" indent="-457200">
              <a:buFontTx/>
              <a:buChar char="-"/>
            </a:pPr>
            <a:endParaRPr lang="sv-SE" sz="2400" dirty="0">
              <a:cs typeface="Arial" charset="0"/>
            </a:endParaRPr>
          </a:p>
          <a:p>
            <a:pPr marL="457200" indent="-457200">
              <a:buFontTx/>
              <a:buChar char="-"/>
            </a:pPr>
            <a:r>
              <a:rPr lang="sv-SE" sz="2400" dirty="0" err="1" smtClean="0">
                <a:cs typeface="Arial" charset="0"/>
              </a:rPr>
              <a:t>Ceiling</a:t>
            </a:r>
            <a:r>
              <a:rPr lang="sv-SE" sz="2400" dirty="0" smtClean="0">
                <a:cs typeface="Arial" charset="0"/>
              </a:rPr>
              <a:t> </a:t>
            </a:r>
            <a:r>
              <a:rPr lang="sv-SE" sz="2400" dirty="0" err="1" smtClean="0">
                <a:cs typeface="Arial" charset="0"/>
              </a:rPr>
              <a:t>cost</a:t>
            </a:r>
            <a:r>
              <a:rPr lang="sv-SE" sz="2400" dirty="0" smtClean="0">
                <a:cs typeface="Arial" charset="0"/>
              </a:rPr>
              <a:t> per </a:t>
            </a:r>
            <a:r>
              <a:rPr lang="sv-SE" sz="2400" dirty="0" err="1" smtClean="0">
                <a:cs typeface="Arial" charset="0"/>
              </a:rPr>
              <a:t>day</a:t>
            </a:r>
            <a:r>
              <a:rPr lang="sv-SE" sz="2400" dirty="0" smtClean="0">
                <a:cs typeface="Arial" charset="0"/>
              </a:rPr>
              <a:t> pre-</a:t>
            </a:r>
            <a:r>
              <a:rPr lang="sv-SE" sz="2400" dirty="0" err="1" smtClean="0">
                <a:cs typeface="Arial" charset="0"/>
              </a:rPr>
              <a:t>defined</a:t>
            </a:r>
            <a:endParaRPr lang="sv-SE" sz="2400" dirty="0">
              <a:cs typeface="Arial" charset="0"/>
            </a:endParaRPr>
          </a:p>
          <a:p>
            <a:pPr marL="457200" indent="-457200">
              <a:buFontTx/>
              <a:buChar char="-"/>
            </a:pPr>
            <a:endParaRPr lang="sv-SE" sz="2400" dirty="0" smtClean="0">
              <a:cs typeface="Arial" charset="0"/>
            </a:endParaRPr>
          </a:p>
          <a:p>
            <a:pPr marL="457200" indent="-457200">
              <a:buFontTx/>
              <a:buChar char="-"/>
            </a:pPr>
            <a:r>
              <a:rPr lang="sv-SE" sz="2400" dirty="0" err="1" smtClean="0">
                <a:cs typeface="Arial" charset="0"/>
              </a:rPr>
              <a:t>Only</a:t>
            </a:r>
            <a:r>
              <a:rPr lang="sv-SE" sz="2400" dirty="0" smtClean="0">
                <a:cs typeface="Arial" charset="0"/>
              </a:rPr>
              <a:t> </a:t>
            </a:r>
            <a:r>
              <a:rPr lang="sv-SE" sz="2400" dirty="0" err="1" smtClean="0">
                <a:cs typeface="Arial" charset="0"/>
              </a:rPr>
              <a:t>Teacher</a:t>
            </a:r>
            <a:r>
              <a:rPr lang="sv-SE" sz="2400" dirty="0" smtClean="0">
                <a:cs typeface="Arial" charset="0"/>
              </a:rPr>
              <a:t> / Researcher / </a:t>
            </a:r>
            <a:r>
              <a:rPr lang="sv-SE" sz="2400" dirty="0" err="1" smtClean="0">
                <a:cs typeface="Arial" charset="0"/>
              </a:rPr>
              <a:t>Technician</a:t>
            </a:r>
            <a:r>
              <a:rPr lang="sv-SE" sz="2400" dirty="0" smtClean="0">
                <a:cs typeface="Arial" charset="0"/>
              </a:rPr>
              <a:t>. N.B. No administrative </a:t>
            </a:r>
            <a:r>
              <a:rPr lang="sv-SE" sz="2400" dirty="0" err="1" smtClean="0">
                <a:cs typeface="Arial" charset="0"/>
              </a:rPr>
              <a:t>costs</a:t>
            </a:r>
            <a:r>
              <a:rPr lang="sv-SE" sz="2400" dirty="0" smtClean="0">
                <a:cs typeface="Arial" charset="0"/>
              </a:rPr>
              <a:t>!!</a:t>
            </a:r>
          </a:p>
          <a:p>
            <a:pPr marL="457200" indent="-457200">
              <a:buFontTx/>
              <a:buChar char="-"/>
            </a:pPr>
            <a:endParaRPr lang="sv-SE" sz="2400" dirty="0">
              <a:cs typeface="Arial" charset="0"/>
            </a:endParaRPr>
          </a:p>
          <a:p>
            <a:pPr marL="457200" indent="-457200">
              <a:buFontTx/>
              <a:buChar char="-"/>
            </a:pPr>
            <a:r>
              <a:rPr lang="sv-SE" sz="2400" dirty="0" err="1" smtClean="0">
                <a:cs typeface="Arial" charset="0"/>
              </a:rPr>
              <a:t>Reporting</a:t>
            </a:r>
            <a:r>
              <a:rPr lang="sv-SE" sz="2400" dirty="0" smtClean="0">
                <a:cs typeface="Arial" charset="0"/>
              </a:rPr>
              <a:t>: </a:t>
            </a:r>
            <a:r>
              <a:rPr lang="sv-SE" sz="2400" dirty="0" err="1" smtClean="0">
                <a:cs typeface="Arial" charset="0"/>
              </a:rPr>
              <a:t>time-sheets</a:t>
            </a:r>
            <a:endParaRPr lang="sv-SE" sz="2400" dirty="0">
              <a:cs typeface="Arial" charset="0"/>
            </a:endParaRPr>
          </a:p>
        </p:txBody>
      </p:sp>
    </p:spTree>
    <p:extLst>
      <p:ext uri="{BB962C8B-B14F-4D97-AF65-F5344CB8AC3E}">
        <p14:creationId xmlns:p14="http://schemas.microsoft.com/office/powerpoint/2010/main" val="16546056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a:xfrm>
            <a:off x="755650" y="1773238"/>
            <a:ext cx="8208963" cy="4779962"/>
          </a:xfrm>
        </p:spPr>
        <p:txBody>
          <a:bodyPr/>
          <a:lstStyle/>
          <a:p>
            <a:r>
              <a:rPr lang="fr-FR" altLang="sv-SE" sz="2400" dirty="0">
                <a:solidFill>
                  <a:srgbClr val="0066FF"/>
                </a:solidFill>
                <a:latin typeface="Arial" charset="0"/>
              </a:rPr>
              <a:t>C</a:t>
            </a:r>
            <a:r>
              <a:rPr lang="fr-FR" altLang="sv-SE" sz="2400" dirty="0" smtClean="0">
                <a:solidFill>
                  <a:srgbClr val="0066FF"/>
                </a:solidFill>
                <a:latin typeface="Arial" charset="0"/>
              </a:rPr>
              <a:t>onsortium of 12 </a:t>
            </a:r>
            <a:r>
              <a:rPr lang="fr-FR" altLang="sv-SE" sz="2400" dirty="0" err="1" smtClean="0">
                <a:solidFill>
                  <a:srgbClr val="0066FF"/>
                </a:solidFill>
                <a:latin typeface="Arial" charset="0"/>
              </a:rPr>
              <a:t>universities</a:t>
            </a:r>
            <a:r>
              <a:rPr lang="fr-FR" altLang="sv-SE" sz="2400" dirty="0" smtClean="0">
                <a:solidFill>
                  <a:srgbClr val="0066FF"/>
                </a:solidFill>
                <a:latin typeface="Arial" charset="0"/>
              </a:rPr>
              <a:t> </a:t>
            </a:r>
            <a:r>
              <a:rPr lang="fr-FR" altLang="sv-SE" sz="2400" dirty="0" err="1" smtClean="0">
                <a:solidFill>
                  <a:srgbClr val="0066FF"/>
                </a:solidFill>
                <a:latin typeface="Arial" charset="0"/>
              </a:rPr>
              <a:t>founded</a:t>
            </a:r>
            <a:r>
              <a:rPr lang="fr-FR" altLang="sv-SE" sz="2400" dirty="0" smtClean="0">
                <a:solidFill>
                  <a:srgbClr val="0066FF"/>
                </a:solidFill>
                <a:latin typeface="Arial" charset="0"/>
              </a:rPr>
              <a:t> in 1990</a:t>
            </a:r>
          </a:p>
          <a:p>
            <a:pPr>
              <a:spcBef>
                <a:spcPct val="50000"/>
              </a:spcBef>
            </a:pPr>
            <a:r>
              <a:rPr lang="fr-FR" altLang="sv-SE" sz="2400" dirty="0" err="1">
                <a:solidFill>
                  <a:srgbClr val="0066FF"/>
                </a:solidFill>
                <a:latin typeface="Arial" charset="0"/>
              </a:rPr>
              <a:t>R</a:t>
            </a:r>
            <a:r>
              <a:rPr lang="fr-FR" altLang="sv-SE" sz="2400" dirty="0" err="1" smtClean="0">
                <a:solidFill>
                  <a:srgbClr val="0066FF"/>
                </a:solidFill>
                <a:latin typeface="Arial" charset="0"/>
              </a:rPr>
              <a:t>egistered</a:t>
            </a:r>
            <a:r>
              <a:rPr lang="fr-FR" altLang="sv-SE" sz="2400" dirty="0" smtClean="0">
                <a:solidFill>
                  <a:srgbClr val="0066FF"/>
                </a:solidFill>
                <a:latin typeface="Arial" charset="0"/>
              </a:rPr>
              <a:t> in 1995 as a « </a:t>
            </a:r>
            <a:r>
              <a:rPr lang="fr-FR" altLang="sv-SE" sz="2400" dirty="0" err="1" smtClean="0">
                <a:solidFill>
                  <a:srgbClr val="0066FF"/>
                </a:solidFill>
                <a:latin typeface="Arial" charset="0"/>
              </a:rPr>
              <a:t>stichting</a:t>
            </a:r>
            <a:r>
              <a:rPr lang="fr-FR" altLang="sv-SE" sz="2400" dirty="0" smtClean="0">
                <a:solidFill>
                  <a:srgbClr val="0066FF"/>
                </a:solidFill>
                <a:latin typeface="Arial" charset="0"/>
              </a:rPr>
              <a:t> » </a:t>
            </a:r>
            <a:r>
              <a:rPr lang="fr-FR" altLang="sv-SE" sz="2400" dirty="0" err="1" smtClean="0">
                <a:solidFill>
                  <a:srgbClr val="0066FF"/>
                </a:solidFill>
                <a:latin typeface="Arial" charset="0"/>
              </a:rPr>
              <a:t>under</a:t>
            </a:r>
            <a:r>
              <a:rPr lang="fr-FR" altLang="sv-SE" sz="2400" dirty="0" smtClean="0">
                <a:solidFill>
                  <a:srgbClr val="0066FF"/>
                </a:solidFill>
                <a:latin typeface="Arial" charset="0"/>
              </a:rPr>
              <a:t> the Dutch </a:t>
            </a:r>
            <a:r>
              <a:rPr lang="fr-FR" altLang="sv-SE" sz="2400" dirty="0" err="1" smtClean="0">
                <a:solidFill>
                  <a:srgbClr val="0066FF"/>
                </a:solidFill>
                <a:latin typeface="Arial" charset="0"/>
              </a:rPr>
              <a:t>law</a:t>
            </a:r>
            <a:endParaRPr lang="fr-FR" altLang="sv-SE" sz="2400" dirty="0" smtClean="0">
              <a:solidFill>
                <a:srgbClr val="0066FF"/>
              </a:solidFill>
              <a:latin typeface="Arial" charset="0"/>
            </a:endParaRPr>
          </a:p>
          <a:p>
            <a:pPr>
              <a:spcBef>
                <a:spcPct val="50000"/>
              </a:spcBef>
            </a:pPr>
            <a:r>
              <a:rPr lang="fr-FR" altLang="sv-SE" sz="2400" dirty="0">
                <a:solidFill>
                  <a:srgbClr val="0066FF"/>
                </a:solidFill>
                <a:latin typeface="Arial" charset="0"/>
              </a:rPr>
              <a:t>A</a:t>
            </a:r>
            <a:r>
              <a:rPr lang="fr-FR" altLang="sv-SE" sz="2400" dirty="0" smtClean="0">
                <a:solidFill>
                  <a:srgbClr val="0066FF"/>
                </a:solidFill>
                <a:latin typeface="Arial" charset="0"/>
              </a:rPr>
              <a:t> multi-location </a:t>
            </a:r>
            <a:r>
              <a:rPr lang="fr-FR" altLang="sv-SE" sz="2400" dirty="0" err="1" smtClean="0">
                <a:solidFill>
                  <a:srgbClr val="0066FF"/>
                </a:solidFill>
                <a:latin typeface="Arial" charset="0"/>
              </a:rPr>
              <a:t>European</a:t>
            </a:r>
            <a:r>
              <a:rPr lang="fr-FR" altLang="sv-SE" sz="2400" dirty="0" smtClean="0">
                <a:solidFill>
                  <a:srgbClr val="0066FF"/>
                </a:solidFill>
                <a:latin typeface="Arial" charset="0"/>
              </a:rPr>
              <a:t> </a:t>
            </a:r>
            <a:r>
              <a:rPr lang="fr-FR" altLang="sv-SE" sz="2400" dirty="0" err="1" smtClean="0">
                <a:solidFill>
                  <a:srgbClr val="0066FF"/>
                </a:solidFill>
                <a:latin typeface="Arial" charset="0"/>
              </a:rPr>
              <a:t>University</a:t>
            </a:r>
            <a:endParaRPr lang="fr-FR" altLang="sv-SE" sz="2400" dirty="0" smtClean="0">
              <a:solidFill>
                <a:srgbClr val="0066FF"/>
              </a:solidFill>
              <a:latin typeface="Arial" charset="0"/>
            </a:endParaRPr>
          </a:p>
          <a:p>
            <a:pPr lvl="3">
              <a:spcBef>
                <a:spcPct val="50000"/>
              </a:spcBef>
              <a:buFont typeface="Wingdings" pitchFamily="2" charset="2"/>
              <a:buChar char="Ø"/>
            </a:pPr>
            <a:r>
              <a:rPr lang="fr-FR" altLang="sv-SE" sz="2400" dirty="0" smtClean="0">
                <a:solidFill>
                  <a:srgbClr val="0066FF"/>
                </a:solidFill>
                <a:latin typeface="Arial" charset="0"/>
              </a:rPr>
              <a:t>2’500 </a:t>
            </a:r>
            <a:r>
              <a:rPr lang="fr-FR" altLang="sv-SE" sz="2400" dirty="0" err="1" smtClean="0">
                <a:solidFill>
                  <a:srgbClr val="0066FF"/>
                </a:solidFill>
                <a:latin typeface="Arial" charset="0"/>
              </a:rPr>
              <a:t>professors</a:t>
            </a:r>
            <a:endParaRPr lang="fr-FR" altLang="sv-SE" sz="2400" dirty="0" smtClean="0">
              <a:solidFill>
                <a:srgbClr val="0066FF"/>
              </a:solidFill>
              <a:latin typeface="Arial" charset="0"/>
            </a:endParaRPr>
          </a:p>
          <a:p>
            <a:pPr lvl="3">
              <a:spcBef>
                <a:spcPct val="50000"/>
              </a:spcBef>
              <a:buFont typeface="Wingdings" pitchFamily="2" charset="2"/>
              <a:buChar char="Ø"/>
            </a:pPr>
            <a:r>
              <a:rPr lang="fr-FR" altLang="sv-SE" sz="2400" dirty="0" smtClean="0">
                <a:solidFill>
                  <a:srgbClr val="0066FF"/>
                </a:solidFill>
                <a:latin typeface="Arial" charset="0"/>
              </a:rPr>
              <a:t>10’700 </a:t>
            </a:r>
            <a:r>
              <a:rPr lang="fr-FR" altLang="sv-SE" sz="2400" dirty="0" err="1" smtClean="0">
                <a:solidFill>
                  <a:srgbClr val="0066FF"/>
                </a:solidFill>
                <a:latin typeface="Arial" charset="0"/>
              </a:rPr>
              <a:t>teaching</a:t>
            </a:r>
            <a:r>
              <a:rPr lang="fr-FR" altLang="sv-SE" sz="2400" dirty="0" smtClean="0">
                <a:solidFill>
                  <a:srgbClr val="0066FF"/>
                </a:solidFill>
                <a:latin typeface="Arial" charset="0"/>
              </a:rPr>
              <a:t> staff</a:t>
            </a:r>
          </a:p>
          <a:p>
            <a:pPr lvl="3">
              <a:spcBef>
                <a:spcPct val="50000"/>
              </a:spcBef>
              <a:buFont typeface="Wingdings" pitchFamily="2" charset="2"/>
              <a:buChar char="Ø"/>
            </a:pPr>
            <a:r>
              <a:rPr lang="fr-FR" altLang="sv-SE" sz="2400" dirty="0" smtClean="0">
                <a:solidFill>
                  <a:srgbClr val="0066FF"/>
                </a:solidFill>
                <a:latin typeface="Arial" charset="0"/>
              </a:rPr>
              <a:t>13.100 PhD </a:t>
            </a:r>
            <a:r>
              <a:rPr lang="fr-FR" altLang="sv-SE" sz="2400" dirty="0" err="1" smtClean="0">
                <a:solidFill>
                  <a:srgbClr val="0066FF"/>
                </a:solidFill>
                <a:latin typeface="Arial" charset="0"/>
              </a:rPr>
              <a:t>students</a:t>
            </a:r>
            <a:endParaRPr lang="fr-FR" altLang="sv-SE" sz="2400" dirty="0" smtClean="0">
              <a:solidFill>
                <a:srgbClr val="0066FF"/>
              </a:solidFill>
              <a:latin typeface="Arial" charset="0"/>
            </a:endParaRPr>
          </a:p>
          <a:p>
            <a:pPr lvl="3">
              <a:spcBef>
                <a:spcPct val="50000"/>
              </a:spcBef>
              <a:buFont typeface="Wingdings" pitchFamily="2" charset="2"/>
              <a:buChar char="Ø"/>
            </a:pPr>
            <a:r>
              <a:rPr lang="fr-FR" altLang="sv-SE" sz="2400" dirty="0" smtClean="0">
                <a:solidFill>
                  <a:srgbClr val="0066FF"/>
                </a:solidFill>
                <a:latin typeface="Arial" charset="0"/>
              </a:rPr>
              <a:t>142’000 </a:t>
            </a:r>
            <a:r>
              <a:rPr lang="fr-FR" altLang="sv-SE" sz="2400" dirty="0" err="1" smtClean="0">
                <a:solidFill>
                  <a:srgbClr val="0066FF"/>
                </a:solidFill>
                <a:latin typeface="Arial" charset="0"/>
              </a:rPr>
              <a:t>students</a:t>
            </a:r>
            <a:endParaRPr lang="fr-FR" altLang="sv-SE" sz="2400" dirty="0" smtClean="0">
              <a:solidFill>
                <a:srgbClr val="0066FF"/>
              </a:solidFill>
              <a:latin typeface="Arial" charset="0"/>
            </a:endParaRPr>
          </a:p>
        </p:txBody>
      </p:sp>
      <p:pic>
        <p:nvPicPr>
          <p:cNvPr id="2" name="Picture 1"/>
          <p:cNvPicPr>
            <a:picLocks noChangeAspect="1"/>
          </p:cNvPicPr>
          <p:nvPr/>
        </p:nvPicPr>
        <p:blipFill>
          <a:blip r:embed="rId3"/>
          <a:stretch>
            <a:fillRect/>
          </a:stretch>
        </p:blipFill>
        <p:spPr>
          <a:xfrm>
            <a:off x="3917156" y="304800"/>
            <a:ext cx="942975" cy="1104900"/>
          </a:xfrm>
          <a:prstGeom prst="rect">
            <a:avLst/>
          </a:prstGeom>
        </p:spPr>
      </p:pic>
    </p:spTree>
    <p:extLst>
      <p:ext uri="{BB962C8B-B14F-4D97-AF65-F5344CB8AC3E}">
        <p14:creationId xmlns:p14="http://schemas.microsoft.com/office/powerpoint/2010/main" val="3317385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85800" y="457200"/>
            <a:ext cx="77724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Budget – Multiplier events</a:t>
            </a:r>
            <a:endParaRPr lang="en-US" sz="2200" b="1" dirty="0">
              <a:solidFill>
                <a:srgbClr val="285EA0"/>
              </a:solidFill>
              <a:cs typeface="Arial" charset="0"/>
            </a:endParaRPr>
          </a:p>
        </p:txBody>
      </p:sp>
      <p:sp>
        <p:nvSpPr>
          <p:cNvPr id="2" name="Rectangle 1"/>
          <p:cNvSpPr/>
          <p:nvPr/>
        </p:nvSpPr>
        <p:spPr>
          <a:xfrm>
            <a:off x="1054100" y="1077754"/>
            <a:ext cx="7696200" cy="5816977"/>
          </a:xfrm>
          <a:prstGeom prst="rect">
            <a:avLst/>
          </a:prstGeom>
        </p:spPr>
        <p:txBody>
          <a:bodyPr wrap="square">
            <a:spAutoFit/>
          </a:bodyPr>
          <a:lstStyle/>
          <a:p>
            <a:pPr marL="457200" indent="-457200">
              <a:buFontTx/>
              <a:buChar char="-"/>
            </a:pPr>
            <a:r>
              <a:rPr lang="en-US" sz="2400" dirty="0">
                <a:cs typeface="Arial" charset="0"/>
              </a:rPr>
              <a:t>Contribution to the consortium for the dissemination of the activities and results</a:t>
            </a:r>
          </a:p>
          <a:p>
            <a:pPr marL="457200" indent="-457200">
              <a:buFontTx/>
              <a:buChar char="-"/>
            </a:pPr>
            <a:endParaRPr lang="en-US" sz="2400" dirty="0">
              <a:cs typeface="Arial" charset="0"/>
            </a:endParaRPr>
          </a:p>
          <a:p>
            <a:pPr marL="457200" indent="-457200">
              <a:buFontTx/>
              <a:buChar char="-"/>
            </a:pPr>
            <a:r>
              <a:rPr lang="en-US" sz="2400" dirty="0">
                <a:cs typeface="Arial" charset="0"/>
              </a:rPr>
              <a:t>Lump-sum: 100 € per local participant and 200 € per international </a:t>
            </a:r>
            <a:r>
              <a:rPr lang="en-US" sz="2400" dirty="0" smtClean="0">
                <a:cs typeface="Arial" charset="0"/>
              </a:rPr>
              <a:t>participant</a:t>
            </a:r>
          </a:p>
          <a:p>
            <a:pPr marL="457200" indent="-457200">
              <a:buFontTx/>
              <a:buChar char="-"/>
            </a:pPr>
            <a:endParaRPr lang="en-US" sz="2400" dirty="0">
              <a:cs typeface="Arial" charset="0"/>
            </a:endParaRPr>
          </a:p>
          <a:p>
            <a:pPr marL="457200" indent="-457200">
              <a:buFontTx/>
              <a:buChar char="-"/>
            </a:pPr>
            <a:r>
              <a:rPr lang="en-US" sz="2400" dirty="0" smtClean="0">
                <a:cs typeface="Arial" charset="0"/>
              </a:rPr>
              <a:t>Mid-term event in Prague 40 participants. Month? </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Final event in Stockholm (?) 50 participants – June 2021</a:t>
            </a:r>
            <a:endParaRPr lang="en-US" sz="2400" dirty="0">
              <a:cs typeface="Arial" charset="0"/>
            </a:endParaRP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It’s </a:t>
            </a:r>
            <a:r>
              <a:rPr lang="en-US" sz="2400" dirty="0">
                <a:cs typeface="Arial" charset="0"/>
              </a:rPr>
              <a:t>up to the consortium to decide how to use the budget: </a:t>
            </a:r>
            <a:r>
              <a:rPr lang="en-US" dirty="0" smtClean="0">
                <a:cs typeface="Arial" charset="0"/>
              </a:rPr>
              <a:t>Pre </a:t>
            </a:r>
            <a:r>
              <a:rPr lang="en-US" dirty="0">
                <a:cs typeface="Arial" charset="0"/>
              </a:rPr>
              <a:t>payment of </a:t>
            </a:r>
            <a:r>
              <a:rPr lang="en-US" dirty="0" smtClean="0">
                <a:cs typeface="Arial" charset="0"/>
              </a:rPr>
              <a:t>accommodation, meals, transportation, speakers…</a:t>
            </a:r>
          </a:p>
          <a:p>
            <a:pPr lvl="2" indent="-457200">
              <a:buFontTx/>
              <a:buChar char="-"/>
            </a:pPr>
            <a:endParaRPr lang="en-US" dirty="0">
              <a:cs typeface="Arial" charset="0"/>
            </a:endParaRPr>
          </a:p>
          <a:p>
            <a:pPr marL="457200" lvl="2" indent="-457200">
              <a:buFontTx/>
              <a:buChar char="-"/>
            </a:pPr>
            <a:r>
              <a:rPr lang="en-US" sz="2400" dirty="0">
                <a:cs typeface="Arial" charset="0"/>
              </a:rPr>
              <a:t>Reporting: participant </a:t>
            </a:r>
            <a:r>
              <a:rPr lang="en-US" sz="2400" dirty="0" smtClean="0">
                <a:cs typeface="Arial" charset="0"/>
              </a:rPr>
              <a:t>list with </a:t>
            </a:r>
            <a:r>
              <a:rPr lang="en-US" sz="2400" dirty="0">
                <a:cs typeface="Arial" charset="0"/>
              </a:rPr>
              <a:t>signatures</a:t>
            </a:r>
          </a:p>
        </p:txBody>
      </p:sp>
    </p:spTree>
    <p:extLst>
      <p:ext uri="{BB962C8B-B14F-4D97-AF65-F5344CB8AC3E}">
        <p14:creationId xmlns:p14="http://schemas.microsoft.com/office/powerpoint/2010/main" val="21368792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85800" y="457200"/>
            <a:ext cx="77724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Budget – Learning, teaching, training</a:t>
            </a:r>
            <a:endParaRPr lang="en-US" sz="2200" b="1" dirty="0">
              <a:solidFill>
                <a:srgbClr val="285EA0"/>
              </a:solidFill>
              <a:cs typeface="Arial" charset="0"/>
            </a:endParaRPr>
          </a:p>
        </p:txBody>
      </p:sp>
      <p:sp>
        <p:nvSpPr>
          <p:cNvPr id="2" name="Rectangle 1"/>
          <p:cNvSpPr/>
          <p:nvPr/>
        </p:nvSpPr>
        <p:spPr>
          <a:xfrm>
            <a:off x="1219200" y="1354753"/>
            <a:ext cx="7696200" cy="4893647"/>
          </a:xfrm>
          <a:prstGeom prst="rect">
            <a:avLst/>
          </a:prstGeom>
        </p:spPr>
        <p:txBody>
          <a:bodyPr wrap="square">
            <a:spAutoFit/>
          </a:bodyPr>
          <a:lstStyle/>
          <a:p>
            <a:pPr marL="457200" indent="-457200">
              <a:buFontTx/>
              <a:buChar char="-"/>
            </a:pPr>
            <a:r>
              <a:rPr lang="en-US" sz="2400" dirty="0">
                <a:cs typeface="Arial" charset="0"/>
              </a:rPr>
              <a:t>Travel and </a:t>
            </a:r>
            <a:r>
              <a:rPr lang="en-US" sz="2400" dirty="0" smtClean="0">
                <a:cs typeface="Arial" charset="0"/>
              </a:rPr>
              <a:t>subsistence </a:t>
            </a:r>
            <a:r>
              <a:rPr lang="en-US" sz="2400" dirty="0">
                <a:cs typeface="Arial" charset="0"/>
              </a:rPr>
              <a:t>cost for </a:t>
            </a:r>
            <a:r>
              <a:rPr lang="en-US" sz="2400" dirty="0" smtClean="0">
                <a:cs typeface="Arial" charset="0"/>
              </a:rPr>
              <a:t>training/networking </a:t>
            </a:r>
            <a:r>
              <a:rPr lang="en-US" sz="2400" dirty="0">
                <a:cs typeface="Arial" charset="0"/>
              </a:rPr>
              <a:t>activities</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Min duration 3 full days</a:t>
            </a:r>
          </a:p>
          <a:p>
            <a:pPr marL="457200" indent="-457200">
              <a:buFontTx/>
              <a:buChar char="-"/>
            </a:pPr>
            <a:endParaRPr lang="en-US" sz="2400" dirty="0">
              <a:cs typeface="Arial" charset="0"/>
            </a:endParaRPr>
          </a:p>
          <a:p>
            <a:pPr marL="457200" indent="-457200">
              <a:buFontTx/>
              <a:buChar char="-"/>
            </a:pPr>
            <a:r>
              <a:rPr lang="en-US" sz="2400" dirty="0">
                <a:cs typeface="Arial" charset="0"/>
              </a:rPr>
              <a:t>Only one event </a:t>
            </a:r>
            <a:r>
              <a:rPr lang="en-US" sz="2400" dirty="0" smtClean="0">
                <a:cs typeface="Arial" charset="0"/>
              </a:rPr>
              <a:t>planned (19 participants)</a:t>
            </a:r>
            <a:endParaRPr lang="en-US" sz="2400" dirty="0">
              <a:cs typeface="Arial" charset="0"/>
            </a:endParaRPr>
          </a:p>
          <a:p>
            <a:pPr marL="457200" indent="-457200">
              <a:buFontTx/>
              <a:buChar char="-"/>
            </a:pPr>
            <a:endParaRPr lang="en-US" sz="2400" dirty="0">
              <a:cs typeface="Arial" charset="0"/>
            </a:endParaRPr>
          </a:p>
          <a:p>
            <a:pPr marL="457200" indent="-457200">
              <a:buFontTx/>
              <a:buChar char="-"/>
            </a:pPr>
            <a:r>
              <a:rPr lang="en-US" sz="2400" dirty="0">
                <a:cs typeface="Arial" charset="0"/>
              </a:rPr>
              <a:t>Travel costs: 275 € (360 € for &gt;2000 km)</a:t>
            </a:r>
          </a:p>
          <a:p>
            <a:pPr marL="457200" indent="-457200">
              <a:buFontTx/>
              <a:buChar char="-"/>
            </a:pPr>
            <a:endParaRPr lang="en-US" sz="2400" dirty="0">
              <a:cs typeface="Arial" charset="0"/>
            </a:endParaRPr>
          </a:p>
          <a:p>
            <a:pPr marL="457200" indent="-457200">
              <a:buFontTx/>
              <a:buChar char="-"/>
            </a:pPr>
            <a:r>
              <a:rPr lang="en-US" sz="2400" dirty="0" smtClean="0">
                <a:cs typeface="Arial" charset="0"/>
              </a:rPr>
              <a:t>Subsistence </a:t>
            </a:r>
            <a:r>
              <a:rPr lang="en-US" sz="2400" dirty="0">
                <a:cs typeface="Arial" charset="0"/>
              </a:rPr>
              <a:t>costs: 100 € / </a:t>
            </a:r>
            <a:r>
              <a:rPr lang="en-US" sz="2400" dirty="0" smtClean="0">
                <a:cs typeface="Arial" charset="0"/>
              </a:rPr>
              <a:t>day</a:t>
            </a:r>
          </a:p>
          <a:p>
            <a:pPr marL="457200" indent="-457200">
              <a:buFontTx/>
              <a:buChar char="-"/>
            </a:pPr>
            <a:endParaRPr lang="en-US" sz="2400" dirty="0">
              <a:cs typeface="Arial" charset="0"/>
            </a:endParaRPr>
          </a:p>
          <a:p>
            <a:pPr marL="457200" indent="-457200">
              <a:buFontTx/>
              <a:buChar char="-"/>
            </a:pPr>
            <a:r>
              <a:rPr lang="en-US" sz="2400" dirty="0" smtClean="0">
                <a:cs typeface="Arial" charset="0"/>
              </a:rPr>
              <a:t>Reporting: participant list with signatures and copy of tickets</a:t>
            </a:r>
            <a:endParaRPr lang="en-US" sz="2400" dirty="0">
              <a:cs typeface="Arial" charset="0"/>
            </a:endParaRPr>
          </a:p>
        </p:txBody>
      </p:sp>
    </p:spTree>
    <p:extLst>
      <p:ext uri="{BB962C8B-B14F-4D97-AF65-F5344CB8AC3E}">
        <p14:creationId xmlns:p14="http://schemas.microsoft.com/office/powerpoint/2010/main" val="33801629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85800" y="457200"/>
            <a:ext cx="77724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Budget – Exceptional costs</a:t>
            </a:r>
          </a:p>
        </p:txBody>
      </p:sp>
      <p:sp>
        <p:nvSpPr>
          <p:cNvPr id="2" name="Rectangle 1"/>
          <p:cNvSpPr/>
          <p:nvPr/>
        </p:nvSpPr>
        <p:spPr>
          <a:xfrm>
            <a:off x="1066800" y="1342053"/>
            <a:ext cx="7696200" cy="4524315"/>
          </a:xfrm>
          <a:prstGeom prst="rect">
            <a:avLst/>
          </a:prstGeom>
        </p:spPr>
        <p:txBody>
          <a:bodyPr wrap="square">
            <a:spAutoFit/>
          </a:bodyPr>
          <a:lstStyle/>
          <a:p>
            <a:pPr marL="457200" indent="-457200">
              <a:buFontTx/>
              <a:buChar char="-"/>
            </a:pPr>
            <a:r>
              <a:rPr lang="en-US" sz="2400" dirty="0">
                <a:cs typeface="Arial" charset="0"/>
              </a:rPr>
              <a:t>Definition</a:t>
            </a:r>
            <a:r>
              <a:rPr lang="en-US" sz="2400" dirty="0" smtClean="0">
                <a:cs typeface="Arial" charset="0"/>
              </a:rPr>
              <a:t>: all costs not covered by the previous budget lines and to be outsourced</a:t>
            </a:r>
          </a:p>
          <a:p>
            <a:pPr marL="457200" indent="-457200">
              <a:buFontTx/>
              <a:buChar char="-"/>
            </a:pPr>
            <a:endParaRPr lang="en-US" sz="2400" dirty="0">
              <a:cs typeface="Arial" charset="0"/>
            </a:endParaRPr>
          </a:p>
          <a:p>
            <a:pPr marL="457200" indent="-457200">
              <a:buFontTx/>
              <a:buChar char="-"/>
            </a:pPr>
            <a:r>
              <a:rPr lang="en-US" sz="2400" dirty="0">
                <a:cs typeface="Arial" charset="0"/>
              </a:rPr>
              <a:t>Planned </a:t>
            </a:r>
            <a:r>
              <a:rPr lang="en-US" sz="2400" dirty="0" smtClean="0">
                <a:cs typeface="Arial" charset="0"/>
              </a:rPr>
              <a:t>costs: external evaluation + printing costs for final report and brochures</a:t>
            </a:r>
            <a:endParaRPr lang="en-US" sz="2400" dirty="0">
              <a:cs typeface="Arial" charset="0"/>
            </a:endParaRP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Only 75% of the real costs (25% co-financing)</a:t>
            </a:r>
            <a:endParaRPr lang="en-US" sz="2400" dirty="0">
              <a:cs typeface="Arial" charset="0"/>
            </a:endParaRP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How </a:t>
            </a:r>
            <a:r>
              <a:rPr lang="en-US" sz="2400" dirty="0">
                <a:cs typeface="Arial" charset="0"/>
              </a:rPr>
              <a:t>are we going to </a:t>
            </a:r>
            <a:r>
              <a:rPr lang="en-US" sz="2400" dirty="0" smtClean="0">
                <a:cs typeface="Arial" charset="0"/>
              </a:rPr>
              <a:t>cover the 25% (project management?)</a:t>
            </a:r>
          </a:p>
          <a:p>
            <a:pPr marL="457200" indent="-457200">
              <a:buFontTx/>
              <a:buChar char="-"/>
            </a:pPr>
            <a:endParaRPr lang="en-US" sz="2400" dirty="0">
              <a:cs typeface="Arial" charset="0"/>
            </a:endParaRPr>
          </a:p>
          <a:p>
            <a:pPr marL="457200" indent="-457200">
              <a:buFontTx/>
              <a:buChar char="-"/>
            </a:pPr>
            <a:r>
              <a:rPr lang="en-US" sz="2400" dirty="0" smtClean="0">
                <a:cs typeface="Arial" charset="0"/>
              </a:rPr>
              <a:t>Reporting: receipts</a:t>
            </a:r>
            <a:endParaRPr lang="en-US" sz="2400" dirty="0">
              <a:cs typeface="Arial" charset="0"/>
            </a:endParaRPr>
          </a:p>
        </p:txBody>
      </p:sp>
    </p:spTree>
    <p:extLst>
      <p:ext uri="{BB962C8B-B14F-4D97-AF65-F5344CB8AC3E}">
        <p14:creationId xmlns:p14="http://schemas.microsoft.com/office/powerpoint/2010/main" val="39904026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85800" y="457200"/>
            <a:ext cx="77724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Administrative issues </a:t>
            </a:r>
          </a:p>
        </p:txBody>
      </p:sp>
      <p:sp>
        <p:nvSpPr>
          <p:cNvPr id="2" name="Rectangle 1"/>
          <p:cNvSpPr/>
          <p:nvPr/>
        </p:nvSpPr>
        <p:spPr>
          <a:xfrm>
            <a:off x="381000" y="1828800"/>
            <a:ext cx="8382000" cy="2677656"/>
          </a:xfrm>
          <a:prstGeom prst="rect">
            <a:avLst/>
          </a:prstGeom>
        </p:spPr>
        <p:txBody>
          <a:bodyPr wrap="square">
            <a:spAutoFit/>
          </a:bodyPr>
          <a:lstStyle/>
          <a:p>
            <a:pPr marL="457200" indent="-457200">
              <a:buFontTx/>
              <a:buChar char="-"/>
            </a:pPr>
            <a:r>
              <a:rPr lang="en-US" sz="2400" dirty="0" smtClean="0">
                <a:cs typeface="Arial" charset="0"/>
              </a:rPr>
              <a:t>Consortium agreements</a:t>
            </a:r>
            <a:endParaRPr lang="en-US" sz="2400" dirty="0">
              <a:cs typeface="Arial" charset="0"/>
            </a:endParaRPr>
          </a:p>
          <a:p>
            <a:pPr marL="457200" indent="-457200">
              <a:buFontTx/>
              <a:buChar char="-"/>
            </a:pPr>
            <a:endParaRPr lang="en-US" sz="2400" dirty="0">
              <a:cs typeface="Arial" charset="0"/>
            </a:endParaRPr>
          </a:p>
          <a:p>
            <a:pPr marL="457200" indent="-457200">
              <a:buFontTx/>
              <a:buChar char="-"/>
            </a:pPr>
            <a:r>
              <a:rPr lang="en-US" sz="2400" dirty="0">
                <a:cs typeface="Arial" charset="0"/>
              </a:rPr>
              <a:t>Documents for </a:t>
            </a:r>
            <a:r>
              <a:rPr lang="en-US" sz="2400" dirty="0" smtClean="0">
                <a:cs typeface="Arial" charset="0"/>
              </a:rPr>
              <a:t>reporting (time-sheets and travel costs)</a:t>
            </a:r>
            <a:endParaRPr lang="en-US" sz="2400" dirty="0">
              <a:cs typeface="Arial" charset="0"/>
            </a:endParaRPr>
          </a:p>
          <a:p>
            <a:pPr marL="457200" indent="-457200">
              <a:buFontTx/>
              <a:buChar char="-"/>
            </a:pPr>
            <a:endParaRPr lang="en-US" sz="2400" dirty="0">
              <a:cs typeface="Arial" charset="0"/>
            </a:endParaRPr>
          </a:p>
          <a:p>
            <a:pPr marL="457200" indent="-457200">
              <a:buFontTx/>
              <a:buChar char="-"/>
            </a:pPr>
            <a:r>
              <a:rPr lang="en-US" sz="2400" dirty="0" smtClean="0">
                <a:cs typeface="Arial" charset="0"/>
              </a:rPr>
              <a:t>Internal evaluation (survey on the project management)</a:t>
            </a:r>
          </a:p>
          <a:p>
            <a:pPr marL="457200" indent="-457200">
              <a:buFontTx/>
              <a:buChar char="-"/>
            </a:pPr>
            <a:endParaRPr lang="en-US" sz="2400" dirty="0">
              <a:cs typeface="Arial" charset="0"/>
            </a:endParaRPr>
          </a:p>
          <a:p>
            <a:pPr marL="457200" indent="-457200">
              <a:buFontTx/>
              <a:buChar char="-"/>
            </a:pPr>
            <a:r>
              <a:rPr lang="en-US" sz="2400" dirty="0" smtClean="0">
                <a:cs typeface="Arial" charset="0"/>
              </a:rPr>
              <a:t>“Mobility Tool+” online</a:t>
            </a:r>
            <a:endParaRPr lang="en-US" sz="2400" dirty="0">
              <a:cs typeface="Arial" charset="0"/>
            </a:endParaRPr>
          </a:p>
        </p:txBody>
      </p:sp>
    </p:spTree>
    <p:extLst>
      <p:ext uri="{BB962C8B-B14F-4D97-AF65-F5344CB8AC3E}">
        <p14:creationId xmlns:p14="http://schemas.microsoft.com/office/powerpoint/2010/main" val="35906734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85800" y="457200"/>
            <a:ext cx="77724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Communication</a:t>
            </a:r>
          </a:p>
        </p:txBody>
      </p:sp>
      <p:sp>
        <p:nvSpPr>
          <p:cNvPr id="2" name="Rectangle 1"/>
          <p:cNvSpPr/>
          <p:nvPr/>
        </p:nvSpPr>
        <p:spPr>
          <a:xfrm>
            <a:off x="1066800" y="1225689"/>
            <a:ext cx="7696200" cy="5262979"/>
          </a:xfrm>
          <a:prstGeom prst="rect">
            <a:avLst/>
          </a:prstGeom>
        </p:spPr>
        <p:txBody>
          <a:bodyPr wrap="square">
            <a:spAutoFit/>
          </a:bodyPr>
          <a:lstStyle/>
          <a:p>
            <a:pPr marL="457200" indent="-457200">
              <a:buFontTx/>
              <a:buChar char="-"/>
            </a:pPr>
            <a:r>
              <a:rPr lang="en-US" sz="2400" dirty="0" smtClean="0">
                <a:cs typeface="Arial" charset="0"/>
              </a:rPr>
              <a:t>Logo?</a:t>
            </a:r>
          </a:p>
          <a:p>
            <a:pPr marL="457200" indent="-457200">
              <a:buFontTx/>
              <a:buChar char="-"/>
            </a:pPr>
            <a:endParaRPr lang="en-US" sz="2400" dirty="0">
              <a:cs typeface="Arial" charset="0"/>
            </a:endParaRPr>
          </a:p>
          <a:p>
            <a:pPr marL="457200" indent="-457200">
              <a:buFontTx/>
              <a:buChar char="-"/>
            </a:pPr>
            <a:r>
              <a:rPr lang="en-US" sz="2400" dirty="0">
                <a:cs typeface="Arial" charset="0"/>
              </a:rPr>
              <a:t>Presentation templates</a:t>
            </a: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Website: word press? </a:t>
            </a:r>
            <a:r>
              <a:rPr lang="en-US" sz="2400" dirty="0" smtClean="0">
                <a:cs typeface="Arial" charset="0"/>
                <a:hlinkClick r:id="rId3"/>
              </a:rPr>
              <a:t>www.redeemproject.eu</a:t>
            </a:r>
            <a:r>
              <a:rPr lang="en-US" sz="2400" dirty="0" smtClean="0">
                <a:cs typeface="Arial" charset="0"/>
              </a:rPr>
              <a:t> </a:t>
            </a:r>
            <a:endParaRPr lang="en-US" sz="2400" dirty="0">
              <a:cs typeface="Arial" charset="0"/>
            </a:endParaRP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Internal administrative platform: </a:t>
            </a:r>
            <a:r>
              <a:rPr lang="en-US" sz="2400" dirty="0" smtClean="0">
                <a:cs typeface="Arial" charset="0"/>
                <a:hlinkClick r:id="rId4"/>
              </a:rPr>
              <a:t>www.asana.com</a:t>
            </a:r>
            <a:r>
              <a:rPr lang="en-US" sz="2400" dirty="0" smtClean="0">
                <a:cs typeface="Arial" charset="0"/>
              </a:rPr>
              <a:t> </a:t>
            </a:r>
            <a:endParaRPr lang="en-US" sz="2400" dirty="0">
              <a:cs typeface="Arial" charset="0"/>
            </a:endParaRP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Online meetings: Skype? How often?</a:t>
            </a:r>
            <a:endParaRPr lang="en-US" sz="2400" dirty="0">
              <a:cs typeface="Arial" charset="0"/>
            </a:endParaRP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Physical meetings (6?)</a:t>
            </a:r>
            <a:endParaRPr lang="en-US" sz="2400" dirty="0">
              <a:cs typeface="Arial" charset="0"/>
            </a:endParaRPr>
          </a:p>
          <a:p>
            <a:pPr marL="457200" indent="-457200">
              <a:buFontTx/>
              <a:buChar char="-"/>
            </a:pPr>
            <a:endParaRPr lang="en-US" sz="2400" dirty="0" smtClean="0">
              <a:cs typeface="Arial" charset="0"/>
            </a:endParaRPr>
          </a:p>
          <a:p>
            <a:pPr marL="457200" indent="-457200">
              <a:buFontTx/>
              <a:buChar char="-"/>
            </a:pPr>
            <a:r>
              <a:rPr lang="en-US" sz="2400" dirty="0" smtClean="0">
                <a:cs typeface="Arial" charset="0"/>
              </a:rPr>
              <a:t>Final activity report</a:t>
            </a:r>
          </a:p>
          <a:p>
            <a:pPr marL="457200" indent="-457200">
              <a:buFontTx/>
              <a:buChar char="-"/>
            </a:pPr>
            <a:endParaRPr lang="en-US" sz="2400" dirty="0">
              <a:solidFill>
                <a:srgbClr val="285EA0"/>
              </a:solidFill>
              <a:cs typeface="Arial" charset="0"/>
            </a:endParaRPr>
          </a:p>
        </p:txBody>
      </p:sp>
    </p:spTree>
    <p:extLst>
      <p:ext uri="{BB962C8B-B14F-4D97-AF65-F5344CB8AC3E}">
        <p14:creationId xmlns:p14="http://schemas.microsoft.com/office/powerpoint/2010/main" val="318230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lide Image.jpg"/>
          <p:cNvPicPr>
            <a:picLocks noChangeAspect="1"/>
          </p:cNvPicPr>
          <p:nvPr/>
        </p:nvPicPr>
        <p:blipFill>
          <a:blip r:embed="rId2" cstate="print">
            <a:duotone>
              <a:schemeClr val="bg2">
                <a:shade val="45000"/>
                <a:satMod val="135000"/>
              </a:schemeClr>
              <a:prstClr val="white"/>
            </a:duotone>
          </a:blip>
          <a:srcRect t="12213" b="30214"/>
          <a:stretch>
            <a:fillRect/>
          </a:stretch>
        </p:blipFill>
        <p:spPr>
          <a:xfrm>
            <a:off x="-1" y="5638800"/>
            <a:ext cx="9144001" cy="1219200"/>
          </a:xfrm>
          <a:prstGeom prst="rect">
            <a:avLst/>
          </a:prstGeom>
        </p:spPr>
      </p:pic>
      <p:sp>
        <p:nvSpPr>
          <p:cNvPr id="18434" name="TextBox 3"/>
          <p:cNvSpPr txBox="1">
            <a:spLocks noChangeArrowheads="1"/>
          </p:cNvSpPr>
          <p:nvPr/>
        </p:nvSpPr>
        <p:spPr bwMode="auto">
          <a:xfrm>
            <a:off x="685800" y="457200"/>
            <a:ext cx="7772400" cy="584775"/>
          </a:xfrm>
          <a:prstGeom prst="rect">
            <a:avLst/>
          </a:prstGeom>
          <a:noFill/>
          <a:ln w="9525">
            <a:noFill/>
            <a:miter lim="800000"/>
            <a:headEnd/>
            <a:tailEnd/>
          </a:ln>
        </p:spPr>
        <p:txBody>
          <a:bodyPr wrap="square">
            <a:spAutoFit/>
          </a:bodyPr>
          <a:lstStyle/>
          <a:p>
            <a:pPr algn="ctr"/>
            <a:r>
              <a:rPr lang="en-US" sz="3200" b="1" dirty="0" smtClean="0">
                <a:solidFill>
                  <a:srgbClr val="285EA0"/>
                </a:solidFill>
                <a:cs typeface="Arial" charset="0"/>
              </a:rPr>
              <a:t>Open questions</a:t>
            </a:r>
          </a:p>
        </p:txBody>
      </p:sp>
      <p:sp>
        <p:nvSpPr>
          <p:cNvPr id="2" name="Rectangle 1"/>
          <p:cNvSpPr/>
          <p:nvPr/>
        </p:nvSpPr>
        <p:spPr>
          <a:xfrm>
            <a:off x="1104900" y="1050528"/>
            <a:ext cx="7696200" cy="6278642"/>
          </a:xfrm>
          <a:prstGeom prst="rect">
            <a:avLst/>
          </a:prstGeom>
        </p:spPr>
        <p:txBody>
          <a:bodyPr wrap="square">
            <a:spAutoFit/>
          </a:bodyPr>
          <a:lstStyle/>
          <a:p>
            <a:pPr marL="457200" indent="-457200">
              <a:buFontTx/>
              <a:buChar char="-"/>
            </a:pPr>
            <a:endParaRPr lang="en-US" sz="2400" b="1" dirty="0" smtClean="0">
              <a:cs typeface="Arial" charset="0"/>
            </a:endParaRPr>
          </a:p>
          <a:p>
            <a:pPr marL="457200" indent="-457200">
              <a:buFontTx/>
              <a:buChar char="-"/>
            </a:pPr>
            <a:r>
              <a:rPr lang="en-US" sz="2400" b="1" dirty="0" smtClean="0">
                <a:cs typeface="Arial" charset="0"/>
              </a:rPr>
              <a:t>Involvement of other Cluster and TIME </a:t>
            </a:r>
            <a:r>
              <a:rPr lang="en-US" sz="2400" b="1" dirty="0" smtClean="0">
                <a:cs typeface="Arial" charset="0"/>
              </a:rPr>
              <a:t>members</a:t>
            </a:r>
            <a:endParaRPr lang="en-US" sz="2400" b="1" dirty="0" smtClean="0">
              <a:cs typeface="Arial" charset="0"/>
            </a:endParaRPr>
          </a:p>
          <a:p>
            <a:pPr marL="457200" indent="-457200">
              <a:buFontTx/>
              <a:buChar char="-"/>
            </a:pPr>
            <a:endParaRPr lang="en-US" sz="2400" b="1" dirty="0" smtClean="0">
              <a:cs typeface="Arial" charset="0"/>
            </a:endParaRPr>
          </a:p>
          <a:p>
            <a:pPr marL="457200" indent="-457200">
              <a:buFontTx/>
              <a:buChar char="-"/>
            </a:pPr>
            <a:r>
              <a:rPr lang="en-US" sz="2400" b="1" dirty="0" smtClean="0">
                <a:cs typeface="Arial" charset="0"/>
              </a:rPr>
              <a:t>Invited guests to multiplier events (recruitment managers, communication managers, student representatives, companies, media, Cluster, other university networks…).</a:t>
            </a:r>
          </a:p>
          <a:p>
            <a:pPr marL="457200" indent="-457200">
              <a:buFontTx/>
              <a:buChar char="-"/>
            </a:pPr>
            <a:endParaRPr lang="en-US" sz="2400" b="1" dirty="0" smtClean="0">
              <a:cs typeface="Arial" charset="0"/>
            </a:endParaRPr>
          </a:p>
          <a:p>
            <a:pPr marL="457200" indent="-457200">
              <a:buFontTx/>
              <a:buChar char="-"/>
            </a:pPr>
            <a:r>
              <a:rPr lang="en-US" sz="2400" b="1" dirty="0" smtClean="0">
                <a:cs typeface="Arial" charset="0"/>
              </a:rPr>
              <a:t>What costs to be covered at the multiplier events</a:t>
            </a:r>
            <a:r>
              <a:rPr lang="en-US" sz="2400" b="1" dirty="0" smtClean="0">
                <a:cs typeface="Arial" charset="0"/>
              </a:rPr>
              <a:t>?</a:t>
            </a:r>
          </a:p>
          <a:p>
            <a:pPr marL="457200" indent="-457200">
              <a:buFontTx/>
              <a:buChar char="-"/>
            </a:pPr>
            <a:endParaRPr lang="en-US" sz="2400" b="1" dirty="0" smtClean="0">
              <a:cs typeface="Arial" charset="0"/>
            </a:endParaRPr>
          </a:p>
          <a:p>
            <a:pPr marL="457200" indent="-457200">
              <a:buFontTx/>
              <a:buChar char="-"/>
            </a:pPr>
            <a:r>
              <a:rPr lang="en-US" sz="2400" b="1" dirty="0" smtClean="0">
                <a:cs typeface="Arial" charset="0"/>
              </a:rPr>
              <a:t>Interaction with EUI?</a:t>
            </a:r>
          </a:p>
          <a:p>
            <a:pPr marL="457200" indent="-457200">
              <a:buFontTx/>
              <a:buChar char="-"/>
            </a:pPr>
            <a:endParaRPr lang="en-US" sz="2400" b="1" dirty="0">
              <a:cs typeface="Arial" charset="0"/>
            </a:endParaRPr>
          </a:p>
          <a:p>
            <a:pPr marL="457200" indent="-457200">
              <a:buFontTx/>
              <a:buChar char="-"/>
            </a:pPr>
            <a:r>
              <a:rPr lang="en-US" sz="2400" b="1" dirty="0" smtClean="0">
                <a:cs typeface="Arial" charset="0"/>
              </a:rPr>
              <a:t>…</a:t>
            </a:r>
            <a:endParaRPr lang="en-US" sz="2400" b="1" dirty="0" smtClean="0">
              <a:cs typeface="Arial" charset="0"/>
            </a:endParaRPr>
          </a:p>
          <a:p>
            <a:pPr marL="457200" indent="-457200">
              <a:buFontTx/>
              <a:buChar char="-"/>
            </a:pPr>
            <a:endParaRPr lang="en-US" sz="2400" b="1" dirty="0" smtClean="0">
              <a:cs typeface="Arial" charset="0"/>
            </a:endParaRPr>
          </a:p>
          <a:p>
            <a:endParaRPr lang="en-US" sz="2400" b="1" dirty="0" smtClean="0">
              <a:cs typeface="Arial" charset="0"/>
            </a:endParaRPr>
          </a:p>
          <a:p>
            <a:endParaRPr lang="en-US" dirty="0">
              <a:solidFill>
                <a:srgbClr val="285EA0"/>
              </a:solidFill>
              <a:cs typeface="Arial" charset="0"/>
            </a:endParaRPr>
          </a:p>
        </p:txBody>
      </p:sp>
    </p:spTree>
    <p:extLst>
      <p:ext uri="{BB962C8B-B14F-4D97-AF65-F5344CB8AC3E}">
        <p14:creationId xmlns:p14="http://schemas.microsoft.com/office/powerpoint/2010/main" val="40180282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752600" y="2743200"/>
            <a:ext cx="5486400" cy="641350"/>
          </a:xfrm>
          <a:prstGeom prst="rect">
            <a:avLst/>
          </a:prstGeom>
          <a:noFill/>
        </p:spPr>
        <p:txBody>
          <a:bodyPr>
            <a:spAutoFit/>
          </a:bodyPr>
          <a:lstStyle/>
          <a:p>
            <a:pPr algn="ctr" fontAlgn="auto">
              <a:spcBef>
                <a:spcPts val="0"/>
              </a:spcBef>
              <a:spcAft>
                <a:spcPts val="0"/>
              </a:spcAft>
              <a:defRPr/>
            </a:pPr>
            <a:r>
              <a:rPr lang="en-US" sz="3600" dirty="0">
                <a:solidFill>
                  <a:schemeClr val="tx1">
                    <a:lumMod val="65000"/>
                    <a:lumOff val="35000"/>
                  </a:schemeClr>
                </a:solidFill>
                <a:latin typeface="Arial" pitchFamily="34" charset="0"/>
                <a:cs typeface="Arial" pitchFamily="34" charset="0"/>
              </a:rPr>
              <a:t>Thank </a:t>
            </a:r>
            <a:r>
              <a:rPr lang="en-US" sz="3600" dirty="0" smtClean="0">
                <a:solidFill>
                  <a:schemeClr val="tx1">
                    <a:lumMod val="65000"/>
                    <a:lumOff val="35000"/>
                  </a:schemeClr>
                </a:solidFill>
                <a:latin typeface="Arial" pitchFamily="34" charset="0"/>
                <a:cs typeface="Arial" pitchFamily="34" charset="0"/>
              </a:rPr>
              <a:t>You!</a:t>
            </a:r>
            <a:endParaRPr lang="en-US" sz="3600" dirty="0">
              <a:solidFill>
                <a:schemeClr val="tx1">
                  <a:lumMod val="65000"/>
                  <a:lumOff val="35000"/>
                </a:schemeClr>
              </a:solidFill>
              <a:latin typeface="Arial" pitchFamily="34" charset="0"/>
              <a:cs typeface="Arial" pitchFamily="34" charset="0"/>
            </a:endParaRPr>
          </a:p>
        </p:txBody>
      </p:sp>
      <p:pic>
        <p:nvPicPr>
          <p:cNvPr id="126982" name="Picture 6" descr="Slide Image.jpg"/>
          <p:cNvPicPr>
            <a:picLocks noChangeAspect="1"/>
          </p:cNvPicPr>
          <p:nvPr/>
        </p:nvPicPr>
        <p:blipFill>
          <a:blip r:embed="rId2"/>
          <a:srcRect/>
          <a:stretch>
            <a:fillRect/>
          </a:stretch>
        </p:blipFill>
        <p:spPr bwMode="auto">
          <a:xfrm>
            <a:off x="0" y="4471988"/>
            <a:ext cx="9144000" cy="2690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500063" y="1571625"/>
            <a:ext cx="7715250" cy="4857750"/>
          </a:xfrm>
        </p:spPr>
        <p:txBody>
          <a:bodyPr/>
          <a:lstStyle/>
          <a:p>
            <a:pPr algn="ctr">
              <a:lnSpc>
                <a:spcPct val="90000"/>
              </a:lnSpc>
              <a:buFontTx/>
              <a:buNone/>
              <a:tabLst>
                <a:tab pos="1612900" algn="l"/>
              </a:tabLst>
            </a:pPr>
            <a:r>
              <a:rPr lang="fr-FR" altLang="sv-SE" b="1" dirty="0" err="1" smtClean="0"/>
              <a:t>Twelve</a:t>
            </a:r>
            <a:r>
              <a:rPr lang="fr-FR" altLang="sv-SE" b="1" dirty="0" smtClean="0"/>
              <a:t> full </a:t>
            </a:r>
            <a:r>
              <a:rPr lang="fr-FR" altLang="sv-SE" b="1" dirty="0" err="1" smtClean="0"/>
              <a:t>members</a:t>
            </a:r>
            <a:endParaRPr lang="fr-FR" altLang="sv-SE" b="1" dirty="0" smtClean="0"/>
          </a:p>
          <a:p>
            <a:pPr algn="ctr">
              <a:lnSpc>
                <a:spcPct val="90000"/>
              </a:lnSpc>
              <a:buFontTx/>
              <a:buNone/>
              <a:tabLst>
                <a:tab pos="1612900" algn="l"/>
              </a:tabLst>
            </a:pPr>
            <a:endParaRPr lang="fr-FR" altLang="sv-SE" sz="1400" dirty="0" smtClean="0"/>
          </a:p>
          <a:p>
            <a:pPr lvl="2">
              <a:lnSpc>
                <a:spcPct val="90000"/>
              </a:lnSpc>
              <a:buFontTx/>
              <a:buNone/>
              <a:tabLst>
                <a:tab pos="1612900" algn="l"/>
              </a:tabLst>
            </a:pPr>
            <a:r>
              <a:rPr lang="fr-CH" altLang="sv-SE" sz="1800" b="1" dirty="0" smtClean="0">
                <a:solidFill>
                  <a:srgbClr val="FF0000"/>
                </a:solidFill>
              </a:rPr>
              <a:t>UPC</a:t>
            </a:r>
            <a:r>
              <a:rPr lang="fr-CH" altLang="sv-SE" sz="1800" dirty="0" smtClean="0">
                <a:solidFill>
                  <a:srgbClr val="FF0000"/>
                </a:solidFill>
              </a:rPr>
              <a:t> 			</a:t>
            </a:r>
            <a:r>
              <a:rPr lang="fr-CH" altLang="sv-SE" sz="1800" dirty="0" err="1" smtClean="0">
                <a:solidFill>
                  <a:srgbClr val="FF0000"/>
                </a:solidFill>
              </a:rPr>
              <a:t>Universidad</a:t>
            </a:r>
            <a:r>
              <a:rPr lang="fr-CH" altLang="sv-SE" sz="1800" dirty="0" smtClean="0">
                <a:solidFill>
                  <a:srgbClr val="FF0000"/>
                </a:solidFill>
              </a:rPr>
              <a:t> </a:t>
            </a:r>
            <a:r>
              <a:rPr lang="fr-CH" altLang="sv-SE" sz="1800" dirty="0" err="1" smtClean="0">
                <a:solidFill>
                  <a:srgbClr val="FF0000"/>
                </a:solidFill>
              </a:rPr>
              <a:t>Polytecnica</a:t>
            </a:r>
            <a:r>
              <a:rPr lang="fr-CH" altLang="sv-SE" sz="1800" dirty="0" smtClean="0">
                <a:solidFill>
                  <a:srgbClr val="FF0000"/>
                </a:solidFill>
              </a:rPr>
              <a:t> de </a:t>
            </a:r>
            <a:r>
              <a:rPr lang="fr-CH" altLang="sv-SE" sz="1800" dirty="0" err="1" smtClean="0">
                <a:solidFill>
                  <a:srgbClr val="FF0000"/>
                </a:solidFill>
              </a:rPr>
              <a:t>Catalunya</a:t>
            </a:r>
            <a:r>
              <a:rPr lang="fr-CH" altLang="sv-SE" sz="1800" dirty="0" smtClean="0">
                <a:solidFill>
                  <a:srgbClr val="FF0000"/>
                </a:solidFill>
              </a:rPr>
              <a:t>, 					Barcelona</a:t>
            </a:r>
          </a:p>
          <a:p>
            <a:pPr lvl="2">
              <a:lnSpc>
                <a:spcPct val="90000"/>
              </a:lnSpc>
              <a:buFontTx/>
              <a:buNone/>
              <a:tabLst>
                <a:tab pos="1612900" algn="l"/>
              </a:tabLst>
            </a:pPr>
            <a:r>
              <a:rPr lang="fr-CH" altLang="sv-SE" sz="1800" b="1" dirty="0" smtClean="0">
                <a:solidFill>
                  <a:srgbClr val="FF0000"/>
                </a:solidFill>
              </a:rPr>
              <a:t>TUD</a:t>
            </a:r>
            <a:r>
              <a:rPr lang="fr-CH" altLang="sv-SE" sz="1800" dirty="0" smtClean="0">
                <a:solidFill>
                  <a:srgbClr val="FF0000"/>
                </a:solidFill>
              </a:rPr>
              <a:t> 			</a:t>
            </a:r>
            <a:r>
              <a:rPr lang="fr-CH" altLang="sv-SE" sz="1800" dirty="0" err="1" smtClean="0">
                <a:solidFill>
                  <a:srgbClr val="FF0000"/>
                </a:solidFill>
              </a:rPr>
              <a:t>Technische</a:t>
            </a:r>
            <a:r>
              <a:rPr lang="fr-CH" altLang="sv-SE" sz="1800" dirty="0" smtClean="0">
                <a:solidFill>
                  <a:srgbClr val="FF0000"/>
                </a:solidFill>
              </a:rPr>
              <a:t> </a:t>
            </a:r>
            <a:r>
              <a:rPr lang="fr-CH" altLang="sv-SE" sz="1800" dirty="0" err="1" smtClean="0">
                <a:solidFill>
                  <a:srgbClr val="FF0000"/>
                </a:solidFill>
              </a:rPr>
              <a:t>Universität</a:t>
            </a:r>
            <a:r>
              <a:rPr lang="fr-CH" altLang="sv-SE" sz="1800" dirty="0" smtClean="0">
                <a:solidFill>
                  <a:srgbClr val="FF0000"/>
                </a:solidFill>
              </a:rPr>
              <a:t>, Darmstadt</a:t>
            </a:r>
          </a:p>
          <a:p>
            <a:pPr lvl="2">
              <a:lnSpc>
                <a:spcPct val="90000"/>
              </a:lnSpc>
              <a:buFontTx/>
              <a:buNone/>
              <a:tabLst>
                <a:tab pos="1612900" algn="l"/>
              </a:tabLst>
            </a:pPr>
            <a:r>
              <a:rPr lang="fr-CH" altLang="sv-SE" sz="1800" b="1" dirty="0" smtClean="0">
                <a:solidFill>
                  <a:srgbClr val="0066FF"/>
                </a:solidFill>
              </a:rPr>
              <a:t>TCD			</a:t>
            </a:r>
            <a:r>
              <a:rPr lang="fr-CH" altLang="sv-SE" sz="1800" dirty="0" smtClean="0">
                <a:solidFill>
                  <a:srgbClr val="0066FF"/>
                </a:solidFill>
              </a:rPr>
              <a:t>Trinity </a:t>
            </a:r>
            <a:r>
              <a:rPr lang="fr-CH" altLang="sv-SE" sz="1800" dirty="0" err="1" smtClean="0">
                <a:solidFill>
                  <a:srgbClr val="0066FF"/>
                </a:solidFill>
              </a:rPr>
              <a:t>College</a:t>
            </a:r>
            <a:r>
              <a:rPr lang="fr-CH" altLang="sv-SE" sz="1800" dirty="0" smtClean="0">
                <a:solidFill>
                  <a:srgbClr val="0066FF"/>
                </a:solidFill>
              </a:rPr>
              <a:t> Dublin</a:t>
            </a:r>
            <a:endParaRPr lang="fr-CH" altLang="sv-SE" sz="1800" b="1" dirty="0" smtClean="0">
              <a:solidFill>
                <a:srgbClr val="0066FF"/>
              </a:solidFill>
            </a:endParaRPr>
          </a:p>
          <a:p>
            <a:pPr lvl="2">
              <a:lnSpc>
                <a:spcPct val="90000"/>
              </a:lnSpc>
              <a:buFontTx/>
              <a:buNone/>
              <a:tabLst>
                <a:tab pos="1612900" algn="l"/>
              </a:tabLst>
            </a:pPr>
            <a:r>
              <a:rPr lang="fr-CH" altLang="sv-SE" sz="1800" b="1" dirty="0" smtClean="0">
                <a:solidFill>
                  <a:srgbClr val="FF0000"/>
                </a:solidFill>
              </a:rPr>
              <a:t>KIT</a:t>
            </a:r>
            <a:r>
              <a:rPr lang="fr-CH" altLang="sv-SE" sz="1800" dirty="0" smtClean="0">
                <a:solidFill>
                  <a:srgbClr val="FF0000"/>
                </a:solidFill>
              </a:rPr>
              <a:t> 			Karlsruhe Institute of </a:t>
            </a:r>
            <a:r>
              <a:rPr lang="fr-CH" altLang="sv-SE" sz="1800" dirty="0" err="1" smtClean="0">
                <a:solidFill>
                  <a:srgbClr val="FF0000"/>
                </a:solidFill>
              </a:rPr>
              <a:t>Tehnology</a:t>
            </a:r>
            <a:endParaRPr lang="fr-CH" altLang="sv-SE" sz="1800" dirty="0" smtClean="0">
              <a:solidFill>
                <a:srgbClr val="FF0000"/>
              </a:solidFill>
            </a:endParaRPr>
          </a:p>
          <a:p>
            <a:pPr lvl="2">
              <a:lnSpc>
                <a:spcPct val="90000"/>
              </a:lnSpc>
              <a:buFontTx/>
              <a:buNone/>
              <a:tabLst>
                <a:tab pos="1612900" algn="l"/>
              </a:tabLst>
            </a:pPr>
            <a:r>
              <a:rPr lang="fr-CH" altLang="sv-SE" sz="1800" b="1" dirty="0" smtClean="0">
                <a:solidFill>
                  <a:srgbClr val="0066FF"/>
                </a:solidFill>
              </a:rPr>
              <a:t>TU/e</a:t>
            </a:r>
            <a:r>
              <a:rPr lang="fr-CH" altLang="sv-SE" sz="1800" dirty="0" smtClean="0">
                <a:solidFill>
                  <a:srgbClr val="0066FF"/>
                </a:solidFill>
              </a:rPr>
              <a:t> 			</a:t>
            </a:r>
            <a:r>
              <a:rPr lang="fr-CH" altLang="sv-SE" sz="1800" dirty="0" err="1" smtClean="0">
                <a:solidFill>
                  <a:srgbClr val="0066FF"/>
                </a:solidFill>
              </a:rPr>
              <a:t>University</a:t>
            </a:r>
            <a:r>
              <a:rPr lang="fr-CH" altLang="sv-SE" sz="1800" dirty="0" smtClean="0">
                <a:solidFill>
                  <a:srgbClr val="0066FF"/>
                </a:solidFill>
              </a:rPr>
              <a:t> of </a:t>
            </a:r>
            <a:r>
              <a:rPr lang="fr-CH" altLang="sv-SE" sz="1800" dirty="0" err="1" smtClean="0">
                <a:solidFill>
                  <a:srgbClr val="0066FF"/>
                </a:solidFill>
              </a:rPr>
              <a:t>Technology</a:t>
            </a:r>
            <a:r>
              <a:rPr lang="fr-CH" altLang="sv-SE" sz="1800" dirty="0" smtClean="0">
                <a:solidFill>
                  <a:srgbClr val="0066FF"/>
                </a:solidFill>
              </a:rPr>
              <a:t>, Eindhoven</a:t>
            </a:r>
          </a:p>
          <a:p>
            <a:pPr lvl="2">
              <a:lnSpc>
                <a:spcPct val="90000"/>
              </a:lnSpc>
              <a:buFontTx/>
              <a:buNone/>
              <a:tabLst>
                <a:tab pos="1612900" algn="l"/>
              </a:tabLst>
            </a:pPr>
            <a:r>
              <a:rPr lang="fr-CH" altLang="sv-SE" sz="1800" b="1" dirty="0" smtClean="0">
                <a:solidFill>
                  <a:srgbClr val="FF0000"/>
                </a:solidFill>
              </a:rPr>
              <a:t>AALTO			</a:t>
            </a:r>
            <a:r>
              <a:rPr lang="fr-CH" altLang="sv-SE" sz="1800" dirty="0" smtClean="0">
                <a:solidFill>
                  <a:srgbClr val="FF0000"/>
                </a:solidFill>
              </a:rPr>
              <a:t>Aalto </a:t>
            </a:r>
            <a:r>
              <a:rPr lang="fr-CH" altLang="sv-SE" sz="1800" dirty="0" err="1" smtClean="0">
                <a:solidFill>
                  <a:srgbClr val="FF0000"/>
                </a:solidFill>
              </a:rPr>
              <a:t>University</a:t>
            </a:r>
            <a:r>
              <a:rPr lang="fr-CH" altLang="sv-SE" sz="1800" dirty="0" smtClean="0">
                <a:solidFill>
                  <a:srgbClr val="FF0000"/>
                </a:solidFill>
              </a:rPr>
              <a:t>, Helsinki</a:t>
            </a:r>
            <a:endParaRPr lang="fr-CH" altLang="sv-SE" sz="1800" b="1" dirty="0" smtClean="0">
              <a:solidFill>
                <a:srgbClr val="FF0000"/>
              </a:solidFill>
            </a:endParaRPr>
          </a:p>
          <a:p>
            <a:pPr lvl="2">
              <a:lnSpc>
                <a:spcPct val="90000"/>
              </a:lnSpc>
              <a:buFontTx/>
              <a:buNone/>
              <a:tabLst>
                <a:tab pos="1612900" algn="l"/>
              </a:tabLst>
            </a:pPr>
            <a:r>
              <a:rPr lang="fr-CH" altLang="sv-SE" sz="1800" b="1" dirty="0" smtClean="0">
                <a:solidFill>
                  <a:srgbClr val="0066FF"/>
                </a:solidFill>
              </a:rPr>
              <a:t>Grenoble INP</a:t>
            </a:r>
            <a:r>
              <a:rPr lang="fr-CH" altLang="sv-SE" sz="1800" dirty="0" smtClean="0">
                <a:solidFill>
                  <a:srgbClr val="0066FF"/>
                </a:solidFill>
              </a:rPr>
              <a:t> 	Institut National Polytechnique de Grenoble</a:t>
            </a:r>
          </a:p>
          <a:p>
            <a:pPr lvl="2">
              <a:lnSpc>
                <a:spcPct val="90000"/>
              </a:lnSpc>
              <a:buFontTx/>
              <a:buNone/>
              <a:tabLst>
                <a:tab pos="1612900" algn="l"/>
              </a:tabLst>
            </a:pPr>
            <a:r>
              <a:rPr lang="fr-CH" altLang="sv-SE" sz="1800" b="1" dirty="0" smtClean="0">
                <a:solidFill>
                  <a:srgbClr val="0066FF"/>
                </a:solidFill>
              </a:rPr>
              <a:t>EPFL</a:t>
            </a:r>
            <a:r>
              <a:rPr lang="fr-CH" altLang="sv-SE" sz="1800" dirty="0" smtClean="0">
                <a:solidFill>
                  <a:srgbClr val="0066FF"/>
                </a:solidFill>
              </a:rPr>
              <a:t> 			Ecole Polytechnique Fédérale de Lausanne</a:t>
            </a:r>
          </a:p>
          <a:p>
            <a:pPr lvl="2">
              <a:lnSpc>
                <a:spcPct val="90000"/>
              </a:lnSpc>
              <a:buFontTx/>
              <a:buNone/>
              <a:tabLst>
                <a:tab pos="1612900" algn="l"/>
              </a:tabLst>
            </a:pPr>
            <a:r>
              <a:rPr lang="fr-CH" altLang="sv-SE" sz="1800" b="1" dirty="0" smtClean="0">
                <a:solidFill>
                  <a:srgbClr val="FF0000"/>
                </a:solidFill>
              </a:rPr>
              <a:t>IST			</a:t>
            </a:r>
            <a:r>
              <a:rPr lang="fr-CH" altLang="sv-SE" sz="1800" dirty="0" err="1" smtClean="0">
                <a:solidFill>
                  <a:srgbClr val="FF0000"/>
                </a:solidFill>
              </a:rPr>
              <a:t>Instituto</a:t>
            </a:r>
            <a:r>
              <a:rPr lang="fr-CH" altLang="sv-SE" sz="1800" dirty="0" smtClean="0">
                <a:solidFill>
                  <a:srgbClr val="FF0000"/>
                </a:solidFill>
              </a:rPr>
              <a:t> Superior </a:t>
            </a:r>
            <a:r>
              <a:rPr lang="fr-CH" altLang="sv-SE" sz="1800" dirty="0" err="1" smtClean="0">
                <a:solidFill>
                  <a:srgbClr val="FF0000"/>
                </a:solidFill>
              </a:rPr>
              <a:t>Tecnico</a:t>
            </a:r>
            <a:r>
              <a:rPr lang="fr-CH" altLang="sv-SE" sz="1800" dirty="0" smtClean="0">
                <a:solidFill>
                  <a:srgbClr val="FF0000"/>
                </a:solidFill>
              </a:rPr>
              <a:t>, Lisboa</a:t>
            </a:r>
          </a:p>
          <a:p>
            <a:pPr lvl="2">
              <a:lnSpc>
                <a:spcPct val="90000"/>
              </a:lnSpc>
              <a:buFontTx/>
              <a:buNone/>
              <a:tabLst>
                <a:tab pos="1612900" algn="l"/>
              </a:tabLst>
            </a:pPr>
            <a:r>
              <a:rPr lang="fr-CH" altLang="sv-SE" sz="1800" b="1" dirty="0" smtClean="0">
                <a:solidFill>
                  <a:srgbClr val="0066FF"/>
                </a:solidFill>
              </a:rPr>
              <a:t>EFL2</a:t>
            </a:r>
            <a:r>
              <a:rPr lang="fr-CH" altLang="sv-SE" sz="1800" dirty="0" smtClean="0">
                <a:solidFill>
                  <a:srgbClr val="0066FF"/>
                </a:solidFill>
              </a:rPr>
              <a:t> 			Université Catholique de Louvain-la-Neuve</a:t>
            </a:r>
          </a:p>
          <a:p>
            <a:pPr lvl="2">
              <a:lnSpc>
                <a:spcPct val="90000"/>
              </a:lnSpc>
              <a:buFontTx/>
              <a:buNone/>
              <a:tabLst>
                <a:tab pos="1612900" algn="l"/>
              </a:tabLst>
            </a:pPr>
            <a:r>
              <a:rPr lang="fr-CH" altLang="sv-SE" sz="1800" dirty="0" smtClean="0">
                <a:solidFill>
                  <a:srgbClr val="0066FF"/>
                </a:solidFill>
              </a:rPr>
              <a:t>				</a:t>
            </a:r>
            <a:r>
              <a:rPr lang="fr-CH" altLang="sv-SE" sz="1800" dirty="0" err="1" smtClean="0">
                <a:solidFill>
                  <a:srgbClr val="0066FF"/>
                </a:solidFill>
              </a:rPr>
              <a:t>Katolieke</a:t>
            </a:r>
            <a:r>
              <a:rPr lang="fr-CH" altLang="sv-SE" sz="1800" dirty="0" smtClean="0">
                <a:solidFill>
                  <a:srgbClr val="0066FF"/>
                </a:solidFill>
              </a:rPr>
              <a:t> </a:t>
            </a:r>
            <a:r>
              <a:rPr lang="fr-CH" altLang="sv-SE" sz="1800" dirty="0" err="1" smtClean="0">
                <a:solidFill>
                  <a:srgbClr val="0066FF"/>
                </a:solidFill>
              </a:rPr>
              <a:t>Universiteit</a:t>
            </a:r>
            <a:r>
              <a:rPr lang="fr-CH" altLang="sv-SE" sz="1800" dirty="0" smtClean="0">
                <a:solidFill>
                  <a:srgbClr val="0066FF"/>
                </a:solidFill>
              </a:rPr>
              <a:t> Leuven</a:t>
            </a:r>
          </a:p>
          <a:p>
            <a:pPr lvl="2">
              <a:lnSpc>
                <a:spcPct val="90000"/>
              </a:lnSpc>
              <a:buFontTx/>
              <a:buNone/>
              <a:tabLst>
                <a:tab pos="1612900" algn="l"/>
              </a:tabLst>
            </a:pPr>
            <a:r>
              <a:rPr lang="fr-CH" altLang="sv-SE" sz="1800" b="1" dirty="0" smtClean="0">
                <a:solidFill>
                  <a:srgbClr val="FF0000"/>
                </a:solidFill>
              </a:rPr>
              <a:t>KTH</a:t>
            </a:r>
            <a:r>
              <a:rPr lang="fr-CH" altLang="sv-SE" sz="1800" dirty="0" smtClean="0">
                <a:solidFill>
                  <a:srgbClr val="FF0000"/>
                </a:solidFill>
              </a:rPr>
              <a:t> 			Royal Institute of </a:t>
            </a:r>
            <a:r>
              <a:rPr lang="fr-CH" altLang="sv-SE" sz="1800" dirty="0" err="1" smtClean="0">
                <a:solidFill>
                  <a:srgbClr val="FF0000"/>
                </a:solidFill>
              </a:rPr>
              <a:t>Technology</a:t>
            </a:r>
            <a:r>
              <a:rPr lang="fr-CH" altLang="sv-SE" sz="1800" dirty="0" smtClean="0">
                <a:solidFill>
                  <a:srgbClr val="FF0000"/>
                </a:solidFill>
              </a:rPr>
              <a:t>, Stockholm</a:t>
            </a:r>
          </a:p>
          <a:p>
            <a:pPr lvl="2">
              <a:lnSpc>
                <a:spcPct val="90000"/>
              </a:lnSpc>
              <a:buFontTx/>
              <a:buNone/>
              <a:tabLst>
                <a:tab pos="1612900" algn="l"/>
              </a:tabLst>
            </a:pPr>
            <a:r>
              <a:rPr lang="fr-CH" altLang="sv-SE" sz="1800" b="1" dirty="0" smtClean="0">
                <a:solidFill>
                  <a:srgbClr val="0066FF"/>
                </a:solidFill>
              </a:rPr>
              <a:t>POLITO</a:t>
            </a:r>
            <a:r>
              <a:rPr lang="fr-CH" altLang="sv-SE" sz="1800" dirty="0" smtClean="0">
                <a:solidFill>
                  <a:srgbClr val="0066FF"/>
                </a:solidFill>
              </a:rPr>
              <a:t>			</a:t>
            </a:r>
            <a:r>
              <a:rPr lang="fr-CH" altLang="sv-SE" sz="1800" dirty="0" err="1" smtClean="0">
                <a:solidFill>
                  <a:srgbClr val="0066FF"/>
                </a:solidFill>
              </a:rPr>
              <a:t>Politecnico</a:t>
            </a:r>
            <a:r>
              <a:rPr lang="fr-CH" altLang="sv-SE" sz="1800" dirty="0" smtClean="0">
                <a:solidFill>
                  <a:srgbClr val="0066FF"/>
                </a:solidFill>
              </a:rPr>
              <a:t> di Torino</a:t>
            </a:r>
          </a:p>
          <a:p>
            <a:pPr algn="ctr">
              <a:lnSpc>
                <a:spcPct val="90000"/>
              </a:lnSpc>
              <a:buFontTx/>
              <a:buNone/>
              <a:tabLst>
                <a:tab pos="1612900" algn="l"/>
              </a:tabLst>
            </a:pPr>
            <a:endParaRPr lang="fr-FR" altLang="sv-SE" sz="1400" dirty="0" smtClean="0">
              <a:solidFill>
                <a:srgbClr val="0066FF"/>
              </a:solidFill>
            </a:endParaRPr>
          </a:p>
        </p:txBody>
      </p:sp>
      <p:pic>
        <p:nvPicPr>
          <p:cNvPr id="2" name="Picture 1"/>
          <p:cNvPicPr>
            <a:picLocks noChangeAspect="1"/>
          </p:cNvPicPr>
          <p:nvPr/>
        </p:nvPicPr>
        <p:blipFill>
          <a:blip r:embed="rId3"/>
          <a:stretch>
            <a:fillRect/>
          </a:stretch>
        </p:blipFill>
        <p:spPr>
          <a:xfrm>
            <a:off x="3886200" y="152400"/>
            <a:ext cx="942975" cy="1104900"/>
          </a:xfrm>
          <a:prstGeom prst="rect">
            <a:avLst/>
          </a:prstGeom>
        </p:spPr>
      </p:pic>
    </p:spTree>
    <p:extLst>
      <p:ext uri="{BB962C8B-B14F-4D97-AF65-F5344CB8AC3E}">
        <p14:creationId xmlns:p14="http://schemas.microsoft.com/office/powerpoint/2010/main" val="3641679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500063" y="1571625"/>
            <a:ext cx="7715250" cy="4857750"/>
          </a:xfrm>
        </p:spPr>
        <p:txBody>
          <a:bodyPr/>
          <a:lstStyle/>
          <a:p>
            <a:pPr algn="ctr">
              <a:lnSpc>
                <a:spcPct val="90000"/>
              </a:lnSpc>
              <a:buFontTx/>
              <a:buNone/>
              <a:tabLst>
                <a:tab pos="1612900" algn="l"/>
              </a:tabLst>
            </a:pPr>
            <a:endParaRPr lang="fr-FR" altLang="sv-SE" sz="2000" b="1" dirty="0" smtClean="0"/>
          </a:p>
          <a:p>
            <a:pPr algn="ctr">
              <a:lnSpc>
                <a:spcPct val="90000"/>
              </a:lnSpc>
              <a:buFontTx/>
              <a:buNone/>
              <a:tabLst>
                <a:tab pos="1612900" algn="l"/>
              </a:tabLst>
            </a:pPr>
            <a:r>
              <a:rPr lang="fr-FR" altLang="sv-SE" b="1" dirty="0" smtClean="0"/>
              <a:t>Six </a:t>
            </a:r>
            <a:r>
              <a:rPr lang="fr-FR" altLang="sv-SE" b="1" dirty="0" err="1" smtClean="0"/>
              <a:t>associate</a:t>
            </a:r>
            <a:r>
              <a:rPr lang="fr-FR" altLang="sv-SE" b="1" dirty="0" smtClean="0"/>
              <a:t> </a:t>
            </a:r>
            <a:r>
              <a:rPr lang="fr-FR" altLang="sv-SE" b="1" dirty="0" err="1" smtClean="0"/>
              <a:t>members</a:t>
            </a:r>
            <a:endParaRPr lang="fr-FR" altLang="sv-SE" b="1" dirty="0" smtClean="0"/>
          </a:p>
          <a:p>
            <a:pPr lvl="2" algn="just">
              <a:lnSpc>
                <a:spcPct val="90000"/>
              </a:lnSpc>
              <a:buFontTx/>
              <a:buNone/>
              <a:tabLst>
                <a:tab pos="1612900" algn="l"/>
              </a:tabLst>
            </a:pPr>
            <a:endParaRPr lang="fr-FR" altLang="sv-SE" sz="1400" dirty="0" smtClean="0">
              <a:solidFill>
                <a:srgbClr val="0066FF"/>
              </a:solidFill>
            </a:endParaRPr>
          </a:p>
          <a:p>
            <a:pPr lvl="2" algn="just">
              <a:lnSpc>
                <a:spcPct val="90000"/>
              </a:lnSpc>
              <a:tabLst>
                <a:tab pos="1612900" algn="l"/>
              </a:tabLst>
            </a:pPr>
            <a:r>
              <a:rPr lang="fr-FR" altLang="sv-SE" dirty="0" smtClean="0">
                <a:solidFill>
                  <a:srgbClr val="0066FF"/>
                </a:solidFill>
              </a:rPr>
              <a:t>Ecole Polytechnique </a:t>
            </a:r>
            <a:r>
              <a:rPr lang="fr-FR" altLang="sv-SE" dirty="0" err="1" smtClean="0">
                <a:solidFill>
                  <a:srgbClr val="0066FF"/>
                </a:solidFill>
              </a:rPr>
              <a:t>Montreal</a:t>
            </a:r>
            <a:r>
              <a:rPr lang="fr-FR" altLang="sv-SE" dirty="0" smtClean="0">
                <a:solidFill>
                  <a:srgbClr val="0066FF"/>
                </a:solidFill>
              </a:rPr>
              <a:t>, Canada</a:t>
            </a:r>
          </a:p>
          <a:p>
            <a:pPr lvl="2" algn="just">
              <a:lnSpc>
                <a:spcPct val="90000"/>
              </a:lnSpc>
              <a:tabLst>
                <a:tab pos="1612900" algn="l"/>
              </a:tabLst>
            </a:pPr>
            <a:r>
              <a:rPr lang="fr-FR" altLang="sv-SE" dirty="0" smtClean="0">
                <a:solidFill>
                  <a:srgbClr val="0066FF"/>
                </a:solidFill>
              </a:rPr>
              <a:t>Tomsk </a:t>
            </a:r>
            <a:r>
              <a:rPr lang="fr-FR" altLang="sv-SE" dirty="0" err="1" smtClean="0">
                <a:solidFill>
                  <a:srgbClr val="0066FF"/>
                </a:solidFill>
              </a:rPr>
              <a:t>Polytechnic</a:t>
            </a:r>
            <a:r>
              <a:rPr lang="fr-FR" altLang="sv-SE" dirty="0" smtClean="0">
                <a:solidFill>
                  <a:srgbClr val="0066FF"/>
                </a:solidFill>
              </a:rPr>
              <a:t> </a:t>
            </a:r>
            <a:r>
              <a:rPr lang="fr-FR" altLang="sv-SE" dirty="0" err="1" smtClean="0">
                <a:solidFill>
                  <a:srgbClr val="0066FF"/>
                </a:solidFill>
              </a:rPr>
              <a:t>University</a:t>
            </a:r>
            <a:r>
              <a:rPr lang="fr-FR" altLang="sv-SE" dirty="0" smtClean="0">
                <a:solidFill>
                  <a:srgbClr val="0066FF"/>
                </a:solidFill>
              </a:rPr>
              <a:t>, </a:t>
            </a:r>
            <a:r>
              <a:rPr lang="fr-FR" altLang="sv-SE" dirty="0" err="1" smtClean="0">
                <a:solidFill>
                  <a:srgbClr val="0066FF"/>
                </a:solidFill>
              </a:rPr>
              <a:t>Russian</a:t>
            </a:r>
            <a:r>
              <a:rPr lang="fr-FR" altLang="sv-SE" dirty="0" smtClean="0">
                <a:solidFill>
                  <a:srgbClr val="0066FF"/>
                </a:solidFill>
              </a:rPr>
              <a:t> </a:t>
            </a:r>
            <a:r>
              <a:rPr lang="fr-FR" altLang="sv-SE" dirty="0" err="1" smtClean="0">
                <a:solidFill>
                  <a:srgbClr val="0066FF"/>
                </a:solidFill>
              </a:rPr>
              <a:t>Federation</a:t>
            </a:r>
            <a:endParaRPr lang="fr-FR" altLang="sv-SE" dirty="0" smtClean="0">
              <a:solidFill>
                <a:srgbClr val="0066FF"/>
              </a:solidFill>
            </a:endParaRPr>
          </a:p>
          <a:p>
            <a:pPr lvl="2" algn="just">
              <a:lnSpc>
                <a:spcPct val="90000"/>
              </a:lnSpc>
              <a:tabLst>
                <a:tab pos="1612900" algn="l"/>
              </a:tabLst>
            </a:pPr>
            <a:r>
              <a:rPr lang="fr-FR" altLang="sv-SE" dirty="0" err="1" smtClean="0">
                <a:solidFill>
                  <a:srgbClr val="0066FF"/>
                </a:solidFill>
              </a:rPr>
              <a:t>Tsingua</a:t>
            </a:r>
            <a:r>
              <a:rPr lang="fr-FR" altLang="sv-SE" dirty="0" smtClean="0">
                <a:solidFill>
                  <a:srgbClr val="0066FF"/>
                </a:solidFill>
              </a:rPr>
              <a:t> </a:t>
            </a:r>
            <a:r>
              <a:rPr lang="fr-FR" altLang="sv-SE" dirty="0" err="1" smtClean="0">
                <a:solidFill>
                  <a:srgbClr val="0066FF"/>
                </a:solidFill>
              </a:rPr>
              <a:t>University</a:t>
            </a:r>
            <a:r>
              <a:rPr lang="fr-FR" altLang="sv-SE" dirty="0" smtClean="0">
                <a:solidFill>
                  <a:srgbClr val="0066FF"/>
                </a:solidFill>
              </a:rPr>
              <a:t> Beijing, China</a:t>
            </a:r>
          </a:p>
          <a:p>
            <a:pPr lvl="2" algn="just">
              <a:lnSpc>
                <a:spcPct val="90000"/>
              </a:lnSpc>
              <a:tabLst>
                <a:tab pos="1612900" algn="l"/>
              </a:tabLst>
            </a:pPr>
            <a:r>
              <a:rPr lang="fr-FR" altLang="sv-SE" dirty="0" smtClean="0">
                <a:solidFill>
                  <a:srgbClr val="0066FF"/>
                </a:solidFill>
              </a:rPr>
              <a:t>Georgia Institute of </a:t>
            </a:r>
            <a:r>
              <a:rPr lang="fr-FR" altLang="sv-SE" dirty="0" err="1" smtClean="0">
                <a:solidFill>
                  <a:srgbClr val="0066FF"/>
                </a:solidFill>
              </a:rPr>
              <a:t>Technology</a:t>
            </a:r>
            <a:r>
              <a:rPr lang="fr-FR" altLang="sv-SE" dirty="0" smtClean="0">
                <a:solidFill>
                  <a:srgbClr val="0066FF"/>
                </a:solidFill>
              </a:rPr>
              <a:t>, USA</a:t>
            </a:r>
          </a:p>
          <a:p>
            <a:pPr lvl="2" algn="just">
              <a:lnSpc>
                <a:spcPct val="90000"/>
              </a:lnSpc>
              <a:tabLst>
                <a:tab pos="1612900" algn="l"/>
              </a:tabLst>
            </a:pPr>
            <a:r>
              <a:rPr lang="fr-FR" altLang="sv-SE" dirty="0" err="1" smtClean="0">
                <a:solidFill>
                  <a:srgbClr val="0066FF"/>
                </a:solidFill>
              </a:rPr>
              <a:t>Technion</a:t>
            </a:r>
            <a:r>
              <a:rPr lang="fr-FR" altLang="sv-SE" dirty="0" smtClean="0">
                <a:solidFill>
                  <a:srgbClr val="0066FF"/>
                </a:solidFill>
              </a:rPr>
              <a:t> </a:t>
            </a:r>
            <a:r>
              <a:rPr lang="fr-FR" altLang="sv-SE" dirty="0" err="1" smtClean="0">
                <a:solidFill>
                  <a:srgbClr val="0066FF"/>
                </a:solidFill>
              </a:rPr>
              <a:t>Haifa</a:t>
            </a:r>
            <a:r>
              <a:rPr lang="fr-FR" altLang="sv-SE" dirty="0" smtClean="0">
                <a:solidFill>
                  <a:srgbClr val="0066FF"/>
                </a:solidFill>
              </a:rPr>
              <a:t>, </a:t>
            </a:r>
            <a:r>
              <a:rPr lang="fr-FR" altLang="sv-SE" dirty="0" err="1" smtClean="0">
                <a:solidFill>
                  <a:srgbClr val="0066FF"/>
                </a:solidFill>
              </a:rPr>
              <a:t>Israel</a:t>
            </a:r>
            <a:endParaRPr lang="fr-FR" altLang="sv-SE" dirty="0" smtClean="0">
              <a:solidFill>
                <a:srgbClr val="0066FF"/>
              </a:solidFill>
            </a:endParaRPr>
          </a:p>
          <a:p>
            <a:pPr lvl="2" algn="just">
              <a:lnSpc>
                <a:spcPct val="90000"/>
              </a:lnSpc>
              <a:tabLst>
                <a:tab pos="1612900" algn="l"/>
              </a:tabLst>
            </a:pPr>
            <a:r>
              <a:rPr lang="fr-FR" altLang="sv-SE" dirty="0" err="1" smtClean="0">
                <a:solidFill>
                  <a:srgbClr val="0066FF"/>
                </a:solidFill>
              </a:rPr>
              <a:t>Universidade</a:t>
            </a:r>
            <a:r>
              <a:rPr lang="fr-FR" altLang="sv-SE" dirty="0" smtClean="0">
                <a:solidFill>
                  <a:srgbClr val="0066FF"/>
                </a:solidFill>
              </a:rPr>
              <a:t> de Sao Paulo, Brasil</a:t>
            </a:r>
          </a:p>
        </p:txBody>
      </p:sp>
      <p:pic>
        <p:nvPicPr>
          <p:cNvPr id="2" name="Picture 1"/>
          <p:cNvPicPr>
            <a:picLocks noChangeAspect="1"/>
          </p:cNvPicPr>
          <p:nvPr/>
        </p:nvPicPr>
        <p:blipFill>
          <a:blip r:embed="rId3"/>
          <a:stretch>
            <a:fillRect/>
          </a:stretch>
        </p:blipFill>
        <p:spPr>
          <a:xfrm>
            <a:off x="3886200" y="304800"/>
            <a:ext cx="942975" cy="1104900"/>
          </a:xfrm>
          <a:prstGeom prst="rect">
            <a:avLst/>
          </a:prstGeom>
        </p:spPr>
      </p:pic>
    </p:spTree>
    <p:extLst>
      <p:ext uri="{BB962C8B-B14F-4D97-AF65-F5344CB8AC3E}">
        <p14:creationId xmlns:p14="http://schemas.microsoft.com/office/powerpoint/2010/main" val="291327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457200" y="1371600"/>
            <a:ext cx="8229600" cy="4419600"/>
          </a:xfrm>
        </p:spPr>
        <p:txBody>
          <a:bodyPr/>
          <a:lstStyle/>
          <a:p>
            <a:pPr algn="ctr">
              <a:buFontTx/>
              <a:buNone/>
            </a:pPr>
            <a:r>
              <a:rPr lang="en-US" altLang="sv-SE" b="1" dirty="0" smtClean="0"/>
              <a:t>The MISSION of CLUSTER is to </a:t>
            </a:r>
          </a:p>
          <a:p>
            <a:pPr algn="ctr">
              <a:buFontTx/>
              <a:buNone/>
            </a:pPr>
            <a:endParaRPr lang="en-US" altLang="sv-SE" sz="2400" dirty="0" smtClean="0"/>
          </a:p>
          <a:p>
            <a:r>
              <a:rPr lang="en-US" altLang="sv-SE" sz="2000" dirty="0" smtClean="0">
                <a:solidFill>
                  <a:srgbClr val="FF0000"/>
                </a:solidFill>
              </a:rPr>
              <a:t>Enhance </a:t>
            </a:r>
            <a:r>
              <a:rPr lang="en-US" altLang="sv-SE" sz="2000" b="1" dirty="0" smtClean="0">
                <a:solidFill>
                  <a:srgbClr val="FF0000"/>
                </a:solidFill>
              </a:rPr>
              <a:t>cooperation</a:t>
            </a:r>
            <a:r>
              <a:rPr lang="en-US" altLang="sv-SE" sz="2000" dirty="0" smtClean="0">
                <a:solidFill>
                  <a:srgbClr val="FF0000"/>
                </a:solidFill>
              </a:rPr>
              <a:t> among members to promote exchange, cooperation and interaction between students, faculty and administrative staff</a:t>
            </a:r>
          </a:p>
          <a:p>
            <a:endParaRPr lang="en-US" altLang="sv-SE" sz="2000" dirty="0" smtClean="0">
              <a:solidFill>
                <a:srgbClr val="FF0000"/>
              </a:solidFill>
            </a:endParaRPr>
          </a:p>
          <a:p>
            <a:r>
              <a:rPr lang="en-US" altLang="sv-SE" sz="2000" dirty="0" smtClean="0">
                <a:solidFill>
                  <a:srgbClr val="FF0000"/>
                </a:solidFill>
              </a:rPr>
              <a:t>Provide a strategic platform for </a:t>
            </a:r>
            <a:r>
              <a:rPr lang="en-US" altLang="sv-SE" sz="2000" b="1" dirty="0" smtClean="0">
                <a:solidFill>
                  <a:srgbClr val="FF0000"/>
                </a:solidFill>
              </a:rPr>
              <a:t>joint programmes</a:t>
            </a:r>
          </a:p>
          <a:p>
            <a:endParaRPr lang="en-US" altLang="sv-SE" sz="2000" dirty="0" smtClean="0">
              <a:solidFill>
                <a:srgbClr val="FF0000"/>
              </a:solidFill>
            </a:endParaRPr>
          </a:p>
          <a:p>
            <a:r>
              <a:rPr lang="en-US" altLang="sv-SE" sz="2000" dirty="0" smtClean="0">
                <a:solidFill>
                  <a:srgbClr val="FF0000"/>
                </a:solidFill>
              </a:rPr>
              <a:t>Develop interaction, cooperation and joint programmes </a:t>
            </a:r>
            <a:r>
              <a:rPr lang="en-US" altLang="sv-SE" sz="2000" b="1" dirty="0" smtClean="0">
                <a:solidFill>
                  <a:srgbClr val="FF0000"/>
                </a:solidFill>
              </a:rPr>
              <a:t>with associate members</a:t>
            </a:r>
          </a:p>
          <a:p>
            <a:endParaRPr lang="en-US" altLang="sv-SE" sz="2000" dirty="0" smtClean="0">
              <a:solidFill>
                <a:srgbClr val="0066FF"/>
              </a:solidFill>
            </a:endParaRPr>
          </a:p>
          <a:p>
            <a:r>
              <a:rPr lang="en-US" altLang="sv-SE" sz="2000" dirty="0" smtClean="0">
                <a:solidFill>
                  <a:srgbClr val="0066FF"/>
                </a:solidFill>
              </a:rPr>
              <a:t>Support </a:t>
            </a:r>
            <a:r>
              <a:rPr lang="en-US" altLang="sv-SE" sz="2000" b="1" dirty="0" smtClean="0">
                <a:solidFill>
                  <a:srgbClr val="0066FF"/>
                </a:solidFill>
              </a:rPr>
              <a:t>best practice </a:t>
            </a:r>
            <a:r>
              <a:rPr lang="en-US" altLang="sv-SE" sz="2000" dirty="0" smtClean="0">
                <a:solidFill>
                  <a:srgbClr val="0066FF"/>
                </a:solidFill>
              </a:rPr>
              <a:t>in all aspects of university management and leadership</a:t>
            </a:r>
          </a:p>
          <a:p>
            <a:endParaRPr lang="en-US" altLang="sv-SE" sz="2000" dirty="0" smtClean="0">
              <a:solidFill>
                <a:srgbClr val="0066FF"/>
              </a:solidFill>
            </a:endParaRPr>
          </a:p>
          <a:p>
            <a:r>
              <a:rPr lang="en-US" altLang="sv-SE" sz="2000" dirty="0" smtClean="0">
                <a:solidFill>
                  <a:srgbClr val="0066FF"/>
                </a:solidFill>
              </a:rPr>
              <a:t>Provide a forum for </a:t>
            </a:r>
            <a:r>
              <a:rPr lang="en-US" altLang="sv-SE" sz="2000" b="1" dirty="0" smtClean="0">
                <a:solidFill>
                  <a:srgbClr val="0066FF"/>
                </a:solidFill>
              </a:rPr>
              <a:t>strategic policy discussions</a:t>
            </a:r>
          </a:p>
        </p:txBody>
      </p:sp>
      <p:pic>
        <p:nvPicPr>
          <p:cNvPr id="2" name="Picture 1"/>
          <p:cNvPicPr>
            <a:picLocks noChangeAspect="1"/>
          </p:cNvPicPr>
          <p:nvPr/>
        </p:nvPicPr>
        <p:blipFill>
          <a:blip r:embed="rId3"/>
          <a:stretch>
            <a:fillRect/>
          </a:stretch>
        </p:blipFill>
        <p:spPr>
          <a:xfrm>
            <a:off x="4100512" y="254668"/>
            <a:ext cx="942975" cy="1104900"/>
          </a:xfrm>
          <a:prstGeom prst="rect">
            <a:avLst/>
          </a:prstGeom>
        </p:spPr>
      </p:pic>
    </p:spTree>
    <p:extLst>
      <p:ext uri="{BB962C8B-B14F-4D97-AF65-F5344CB8AC3E}">
        <p14:creationId xmlns:p14="http://schemas.microsoft.com/office/powerpoint/2010/main" val="36981726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a:xfrm>
            <a:off x="457200" y="1371600"/>
            <a:ext cx="8229600" cy="4419600"/>
          </a:xfrm>
        </p:spPr>
        <p:txBody>
          <a:bodyPr/>
          <a:lstStyle/>
          <a:p>
            <a:pPr algn="ctr">
              <a:buFontTx/>
              <a:buNone/>
            </a:pPr>
            <a:r>
              <a:rPr lang="en-US" altLang="sv-SE" b="1" dirty="0" smtClean="0"/>
              <a:t>The MISSION of CLUSTER is to</a:t>
            </a:r>
            <a:r>
              <a:rPr lang="en-US" altLang="sv-SE" dirty="0" smtClean="0"/>
              <a:t> </a:t>
            </a:r>
          </a:p>
          <a:p>
            <a:pPr algn="ctr">
              <a:buFontTx/>
              <a:buNone/>
            </a:pPr>
            <a:endParaRPr lang="en-US" altLang="sv-SE" sz="2400" dirty="0" smtClean="0"/>
          </a:p>
          <a:p>
            <a:r>
              <a:rPr lang="en-US" altLang="sv-SE" sz="2000" dirty="0" smtClean="0">
                <a:solidFill>
                  <a:srgbClr val="FF0000"/>
                </a:solidFill>
              </a:rPr>
              <a:t>Benefit from </a:t>
            </a:r>
            <a:r>
              <a:rPr lang="en-US" altLang="sv-SE" sz="2000" b="1" dirty="0" smtClean="0">
                <a:solidFill>
                  <a:srgbClr val="FF0000"/>
                </a:solidFill>
              </a:rPr>
              <a:t>EU programmes </a:t>
            </a:r>
            <a:r>
              <a:rPr lang="en-US" altLang="sv-SE" sz="2000" dirty="0" smtClean="0">
                <a:solidFill>
                  <a:srgbClr val="FF0000"/>
                </a:solidFill>
              </a:rPr>
              <a:t>within education, research and innovation</a:t>
            </a:r>
          </a:p>
          <a:p>
            <a:endParaRPr lang="en-US" altLang="sv-SE" sz="2000" dirty="0" smtClean="0">
              <a:solidFill>
                <a:srgbClr val="FF0000"/>
              </a:solidFill>
            </a:endParaRPr>
          </a:p>
          <a:p>
            <a:r>
              <a:rPr lang="en-US" altLang="sv-SE" sz="2000" dirty="0" smtClean="0">
                <a:solidFill>
                  <a:srgbClr val="FF0000"/>
                </a:solidFill>
              </a:rPr>
              <a:t>Become a strategic partner for the </a:t>
            </a:r>
            <a:r>
              <a:rPr lang="en-US" altLang="sv-SE" sz="2000" b="1" dirty="0" smtClean="0">
                <a:solidFill>
                  <a:srgbClr val="FF0000"/>
                </a:solidFill>
              </a:rPr>
              <a:t>European Commission</a:t>
            </a:r>
          </a:p>
          <a:p>
            <a:endParaRPr lang="en-US" altLang="sv-SE" sz="2000" dirty="0" smtClean="0">
              <a:solidFill>
                <a:srgbClr val="FF0000"/>
              </a:solidFill>
            </a:endParaRPr>
          </a:p>
          <a:p>
            <a:r>
              <a:rPr lang="en-US" altLang="sv-SE" sz="2000" dirty="0" smtClean="0">
                <a:solidFill>
                  <a:srgbClr val="FF0000"/>
                </a:solidFill>
              </a:rPr>
              <a:t>Take a lead in </a:t>
            </a:r>
            <a:r>
              <a:rPr lang="en-US" altLang="sv-SE" sz="2000" b="1" dirty="0" smtClean="0">
                <a:solidFill>
                  <a:srgbClr val="FF0000"/>
                </a:solidFill>
              </a:rPr>
              <a:t>pedagogical development</a:t>
            </a:r>
            <a:r>
              <a:rPr lang="en-US" altLang="sv-SE" sz="2000" dirty="0" smtClean="0">
                <a:solidFill>
                  <a:srgbClr val="FF0000"/>
                </a:solidFill>
              </a:rPr>
              <a:t> to strengthen the education at the MSc and PhD level for CLUSTER members</a:t>
            </a:r>
          </a:p>
          <a:p>
            <a:endParaRPr lang="en-US" altLang="sv-SE" sz="2000" dirty="0" smtClean="0">
              <a:solidFill>
                <a:srgbClr val="FF0000"/>
              </a:solidFill>
            </a:endParaRPr>
          </a:p>
          <a:p>
            <a:r>
              <a:rPr lang="en-US" altLang="sv-SE" sz="2000" dirty="0" smtClean="0">
                <a:solidFill>
                  <a:srgbClr val="FF0000"/>
                </a:solidFill>
              </a:rPr>
              <a:t>Build partnerships with major European </a:t>
            </a:r>
            <a:r>
              <a:rPr lang="en-US" altLang="sv-SE" sz="2000" b="1" dirty="0" smtClean="0">
                <a:solidFill>
                  <a:srgbClr val="FF0000"/>
                </a:solidFill>
              </a:rPr>
              <a:t>enterprises</a:t>
            </a:r>
          </a:p>
          <a:p>
            <a:endParaRPr lang="en-US" altLang="sv-SE" sz="2000" dirty="0" smtClean="0">
              <a:solidFill>
                <a:srgbClr val="FF0000"/>
              </a:solidFill>
            </a:endParaRPr>
          </a:p>
          <a:p>
            <a:r>
              <a:rPr lang="en-US" altLang="sv-SE" sz="2000" dirty="0" smtClean="0">
                <a:solidFill>
                  <a:srgbClr val="FF0000"/>
                </a:solidFill>
              </a:rPr>
              <a:t>Become the first choice for </a:t>
            </a:r>
            <a:r>
              <a:rPr lang="en-US" altLang="sv-SE" sz="2000" b="1" dirty="0" smtClean="0">
                <a:solidFill>
                  <a:srgbClr val="FF0000"/>
                </a:solidFill>
              </a:rPr>
              <a:t>MSc engineering </a:t>
            </a:r>
            <a:r>
              <a:rPr lang="en-US" altLang="sv-SE" sz="2000" dirty="0" smtClean="0">
                <a:solidFill>
                  <a:srgbClr val="FF0000"/>
                </a:solidFill>
              </a:rPr>
              <a:t>students in and outside Europe</a:t>
            </a:r>
          </a:p>
        </p:txBody>
      </p:sp>
      <p:pic>
        <p:nvPicPr>
          <p:cNvPr id="2" name="Picture 1"/>
          <p:cNvPicPr>
            <a:picLocks noChangeAspect="1"/>
          </p:cNvPicPr>
          <p:nvPr/>
        </p:nvPicPr>
        <p:blipFill>
          <a:blip r:embed="rId3"/>
          <a:stretch>
            <a:fillRect/>
          </a:stretch>
        </p:blipFill>
        <p:spPr>
          <a:xfrm>
            <a:off x="4100512" y="246647"/>
            <a:ext cx="942975" cy="1104900"/>
          </a:xfrm>
          <a:prstGeom prst="rect">
            <a:avLst/>
          </a:prstGeom>
        </p:spPr>
      </p:pic>
    </p:spTree>
    <p:extLst>
      <p:ext uri="{BB962C8B-B14F-4D97-AF65-F5344CB8AC3E}">
        <p14:creationId xmlns:p14="http://schemas.microsoft.com/office/powerpoint/2010/main" val="15041797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304800" y="1676400"/>
            <a:ext cx="8610600" cy="4343400"/>
          </a:xfrm>
        </p:spPr>
        <p:txBody>
          <a:bodyPr/>
          <a:lstStyle/>
          <a:p>
            <a:pPr algn="ctr">
              <a:lnSpc>
                <a:spcPct val="90000"/>
              </a:lnSpc>
              <a:buFontTx/>
              <a:buNone/>
            </a:pPr>
            <a:r>
              <a:rPr lang="fr-FR" altLang="sv-SE" b="1" dirty="0" err="1" smtClean="0"/>
              <a:t>Organization</a:t>
            </a:r>
            <a:endParaRPr lang="fr-FR" altLang="sv-SE" b="1" dirty="0" smtClean="0"/>
          </a:p>
          <a:p>
            <a:pPr algn="ctr">
              <a:lnSpc>
                <a:spcPct val="90000"/>
              </a:lnSpc>
              <a:buFontTx/>
              <a:buNone/>
            </a:pPr>
            <a:endParaRPr lang="fr-FR" altLang="sv-SE" sz="2000" b="1" dirty="0" smtClean="0"/>
          </a:p>
          <a:p>
            <a:pPr algn="just">
              <a:lnSpc>
                <a:spcPct val="90000"/>
              </a:lnSpc>
            </a:pPr>
            <a:r>
              <a:rPr lang="fr-FR" altLang="sv-SE" sz="2400" dirty="0" smtClean="0">
                <a:solidFill>
                  <a:srgbClr val="0066FF"/>
                </a:solidFill>
              </a:rPr>
              <a:t>General </a:t>
            </a:r>
            <a:r>
              <a:rPr lang="fr-FR" altLang="sv-SE" sz="2400" dirty="0" err="1" smtClean="0">
                <a:solidFill>
                  <a:srgbClr val="0066FF"/>
                </a:solidFill>
              </a:rPr>
              <a:t>Assembly</a:t>
            </a:r>
            <a:r>
              <a:rPr lang="fr-FR" altLang="sv-SE" sz="2400" dirty="0" smtClean="0">
                <a:solidFill>
                  <a:srgbClr val="0066FF"/>
                </a:solidFill>
              </a:rPr>
              <a:t> (meeting once a </a:t>
            </a:r>
            <a:r>
              <a:rPr lang="fr-FR" altLang="sv-SE" sz="2400" dirty="0" err="1" smtClean="0">
                <a:solidFill>
                  <a:srgbClr val="0066FF"/>
                </a:solidFill>
              </a:rPr>
              <a:t>yer</a:t>
            </a:r>
            <a:r>
              <a:rPr lang="fr-FR" altLang="sv-SE" sz="2400" dirty="0" smtClean="0">
                <a:solidFill>
                  <a:srgbClr val="0066FF"/>
                </a:solidFill>
              </a:rPr>
              <a:t>)</a:t>
            </a:r>
          </a:p>
          <a:p>
            <a:pPr algn="just">
              <a:lnSpc>
                <a:spcPct val="90000"/>
              </a:lnSpc>
            </a:pPr>
            <a:r>
              <a:rPr lang="fr-FR" altLang="sv-SE" sz="2400" dirty="0" err="1" smtClean="0">
                <a:solidFill>
                  <a:srgbClr val="0066FF"/>
                </a:solidFill>
              </a:rPr>
              <a:t>Steering</a:t>
            </a:r>
            <a:r>
              <a:rPr lang="fr-FR" altLang="sv-SE" sz="2400" dirty="0" smtClean="0">
                <a:solidFill>
                  <a:srgbClr val="0066FF"/>
                </a:solidFill>
              </a:rPr>
              <a:t> </a:t>
            </a:r>
            <a:r>
              <a:rPr lang="fr-FR" altLang="sv-SE" sz="2400" dirty="0" err="1" smtClean="0">
                <a:solidFill>
                  <a:srgbClr val="0066FF"/>
                </a:solidFill>
              </a:rPr>
              <a:t>Committee</a:t>
            </a:r>
            <a:r>
              <a:rPr lang="fr-FR" altLang="sv-SE" sz="2400" dirty="0" smtClean="0">
                <a:solidFill>
                  <a:srgbClr val="0066FF"/>
                </a:solidFill>
              </a:rPr>
              <a:t> (meeting </a:t>
            </a:r>
            <a:r>
              <a:rPr lang="fr-FR" altLang="sv-SE" sz="2400" dirty="0" err="1" smtClean="0">
                <a:solidFill>
                  <a:srgbClr val="0066FF"/>
                </a:solidFill>
              </a:rPr>
              <a:t>twice</a:t>
            </a:r>
            <a:r>
              <a:rPr lang="fr-FR" altLang="sv-SE" sz="2400" dirty="0" smtClean="0">
                <a:solidFill>
                  <a:srgbClr val="0066FF"/>
                </a:solidFill>
              </a:rPr>
              <a:t> a </a:t>
            </a:r>
            <a:r>
              <a:rPr lang="fr-FR" altLang="sv-SE" sz="2400" dirty="0" err="1" smtClean="0">
                <a:solidFill>
                  <a:srgbClr val="0066FF"/>
                </a:solidFill>
              </a:rPr>
              <a:t>year</a:t>
            </a:r>
            <a:r>
              <a:rPr lang="fr-FR" altLang="sv-SE" sz="2400" dirty="0" smtClean="0">
                <a:solidFill>
                  <a:srgbClr val="0066FF"/>
                </a:solidFill>
              </a:rPr>
              <a:t>)</a:t>
            </a:r>
          </a:p>
          <a:p>
            <a:pPr algn="just">
              <a:lnSpc>
                <a:spcPct val="90000"/>
              </a:lnSpc>
            </a:pPr>
            <a:r>
              <a:rPr lang="fr-FR" altLang="sv-SE" sz="2400" dirty="0" err="1" smtClean="0">
                <a:solidFill>
                  <a:srgbClr val="0066FF"/>
                </a:solidFill>
              </a:rPr>
              <a:t>Departments</a:t>
            </a:r>
            <a:r>
              <a:rPr lang="fr-FR" altLang="sv-SE" sz="2400" dirty="0" smtClean="0">
                <a:solidFill>
                  <a:srgbClr val="0066FF"/>
                </a:solidFill>
              </a:rPr>
              <a:t> (</a:t>
            </a:r>
            <a:r>
              <a:rPr lang="fr-FR" altLang="sv-SE" sz="2400" dirty="0" err="1" smtClean="0">
                <a:solidFill>
                  <a:srgbClr val="0066FF"/>
                </a:solidFill>
              </a:rPr>
              <a:t>covering</a:t>
            </a:r>
            <a:r>
              <a:rPr lang="fr-FR" altLang="sv-SE" sz="2400" dirty="0" smtClean="0">
                <a:solidFill>
                  <a:srgbClr val="0066FF"/>
                </a:solidFill>
              </a:rPr>
              <a:t> the </a:t>
            </a:r>
            <a:r>
              <a:rPr lang="fr-FR" altLang="sv-SE" sz="2400" dirty="0" err="1" smtClean="0">
                <a:solidFill>
                  <a:srgbClr val="0066FF"/>
                </a:solidFill>
              </a:rPr>
              <a:t>differents</a:t>
            </a:r>
            <a:r>
              <a:rPr lang="fr-FR" altLang="sv-SE" sz="2400" dirty="0" smtClean="0">
                <a:solidFill>
                  <a:srgbClr val="0066FF"/>
                </a:solidFill>
              </a:rPr>
              <a:t> </a:t>
            </a:r>
            <a:r>
              <a:rPr lang="fr-FR" altLang="sv-SE" sz="2400" dirty="0" err="1" smtClean="0">
                <a:solidFill>
                  <a:srgbClr val="0066FF"/>
                </a:solidFill>
              </a:rPr>
              <a:t>scientific</a:t>
            </a:r>
            <a:r>
              <a:rPr lang="fr-FR" altLang="sv-SE" sz="2400" dirty="0" smtClean="0">
                <a:solidFill>
                  <a:srgbClr val="0066FF"/>
                </a:solidFill>
              </a:rPr>
              <a:t> </a:t>
            </a:r>
            <a:r>
              <a:rPr lang="fr-FR" altLang="sv-SE" sz="2400" dirty="0" err="1" smtClean="0">
                <a:solidFill>
                  <a:srgbClr val="0066FF"/>
                </a:solidFill>
              </a:rPr>
              <a:t>fields</a:t>
            </a:r>
            <a:r>
              <a:rPr lang="fr-FR" altLang="sv-SE" sz="2400" dirty="0" smtClean="0">
                <a:solidFill>
                  <a:srgbClr val="0066FF"/>
                </a:solidFill>
              </a:rPr>
              <a:t>)</a:t>
            </a:r>
          </a:p>
          <a:p>
            <a:pPr algn="just">
              <a:lnSpc>
                <a:spcPct val="90000"/>
              </a:lnSpc>
            </a:pPr>
            <a:r>
              <a:rPr lang="fr-FR" altLang="sv-SE" sz="2400" dirty="0" err="1" smtClean="0">
                <a:solidFill>
                  <a:srgbClr val="0066FF"/>
                </a:solidFill>
              </a:rPr>
              <a:t>Task</a:t>
            </a:r>
            <a:r>
              <a:rPr lang="fr-FR" altLang="sv-SE" sz="2400" dirty="0" smtClean="0">
                <a:solidFill>
                  <a:srgbClr val="0066FF"/>
                </a:solidFill>
              </a:rPr>
              <a:t> Forces (</a:t>
            </a:r>
            <a:r>
              <a:rPr lang="fr-FR" altLang="sv-SE" sz="2400" dirty="0" err="1" smtClean="0">
                <a:solidFill>
                  <a:srgbClr val="0066FF"/>
                </a:solidFill>
              </a:rPr>
              <a:t>working</a:t>
            </a:r>
            <a:r>
              <a:rPr lang="fr-FR" altLang="sv-SE" sz="2400" dirty="0" smtClean="0">
                <a:solidFill>
                  <a:srgbClr val="0066FF"/>
                </a:solidFill>
              </a:rPr>
              <a:t> on transversal aspects of HE)</a:t>
            </a:r>
          </a:p>
          <a:p>
            <a:pPr algn="just">
              <a:lnSpc>
                <a:spcPct val="90000"/>
              </a:lnSpc>
            </a:pPr>
            <a:r>
              <a:rPr lang="fr-FR" altLang="sv-SE" sz="2400" dirty="0" err="1" smtClean="0">
                <a:solidFill>
                  <a:srgbClr val="0066FF"/>
                </a:solidFill>
              </a:rPr>
              <a:t>Working</a:t>
            </a:r>
            <a:r>
              <a:rPr lang="fr-FR" altLang="sv-SE" sz="2400" dirty="0" smtClean="0">
                <a:solidFill>
                  <a:srgbClr val="0066FF"/>
                </a:solidFill>
              </a:rPr>
              <a:t> Groups (</a:t>
            </a:r>
            <a:r>
              <a:rPr lang="fr-FR" altLang="sv-SE" sz="2400" dirty="0" err="1" smtClean="0">
                <a:solidFill>
                  <a:srgbClr val="0066FF"/>
                </a:solidFill>
              </a:rPr>
              <a:t>working</a:t>
            </a:r>
            <a:r>
              <a:rPr lang="fr-FR" altLang="sv-SE" sz="2400" dirty="0" smtClean="0">
                <a:solidFill>
                  <a:srgbClr val="0066FF"/>
                </a:solidFill>
              </a:rPr>
              <a:t> on </a:t>
            </a:r>
            <a:r>
              <a:rPr lang="fr-FR" altLang="sv-SE" sz="2400" dirty="0" err="1" smtClean="0">
                <a:solidFill>
                  <a:srgbClr val="0066FF"/>
                </a:solidFill>
              </a:rPr>
              <a:t>specific</a:t>
            </a:r>
            <a:r>
              <a:rPr lang="fr-FR" altLang="sv-SE" sz="2400" dirty="0" smtClean="0">
                <a:solidFill>
                  <a:srgbClr val="0066FF"/>
                </a:solidFill>
              </a:rPr>
              <a:t> </a:t>
            </a:r>
            <a:r>
              <a:rPr lang="fr-FR" altLang="sv-SE" sz="2400" dirty="0" err="1" smtClean="0">
                <a:solidFill>
                  <a:srgbClr val="0066FF"/>
                </a:solidFill>
              </a:rPr>
              <a:t>well</a:t>
            </a:r>
            <a:r>
              <a:rPr lang="fr-FR" altLang="sv-SE" sz="2400" dirty="0" smtClean="0">
                <a:solidFill>
                  <a:srgbClr val="0066FF"/>
                </a:solidFill>
              </a:rPr>
              <a:t> </a:t>
            </a:r>
            <a:r>
              <a:rPr lang="fr-FR" altLang="sv-SE" sz="2400" dirty="0" err="1" smtClean="0">
                <a:solidFill>
                  <a:srgbClr val="0066FF"/>
                </a:solidFill>
              </a:rPr>
              <a:t>focused</a:t>
            </a:r>
            <a:r>
              <a:rPr lang="fr-FR" altLang="sv-SE" sz="2400" dirty="0" smtClean="0">
                <a:solidFill>
                  <a:srgbClr val="0066FF"/>
                </a:solidFill>
              </a:rPr>
              <a:t> goals)</a:t>
            </a:r>
          </a:p>
          <a:p>
            <a:pPr algn="just">
              <a:lnSpc>
                <a:spcPct val="90000"/>
              </a:lnSpc>
            </a:pPr>
            <a:r>
              <a:rPr lang="fr-FR" altLang="sv-SE" sz="2400" dirty="0" err="1" smtClean="0">
                <a:solidFill>
                  <a:srgbClr val="0066FF"/>
                </a:solidFill>
              </a:rPr>
              <a:t>Presidency</a:t>
            </a:r>
            <a:r>
              <a:rPr lang="fr-FR" altLang="sv-SE" sz="2400" dirty="0" smtClean="0">
                <a:solidFill>
                  <a:srgbClr val="0066FF"/>
                </a:solidFill>
              </a:rPr>
              <a:t> (</a:t>
            </a:r>
            <a:r>
              <a:rPr lang="fr-FR" altLang="sv-SE" sz="2400" dirty="0" err="1" smtClean="0">
                <a:solidFill>
                  <a:srgbClr val="0066FF"/>
                </a:solidFill>
              </a:rPr>
              <a:t>rotating</a:t>
            </a:r>
            <a:r>
              <a:rPr lang="fr-FR" altLang="sv-SE" sz="2400" dirty="0" smtClean="0">
                <a:solidFill>
                  <a:srgbClr val="0066FF"/>
                </a:solidFill>
              </a:rPr>
              <a:t> </a:t>
            </a:r>
            <a:r>
              <a:rPr lang="fr-FR" altLang="sv-SE" sz="2400" dirty="0" err="1" smtClean="0">
                <a:solidFill>
                  <a:srgbClr val="0066FF"/>
                </a:solidFill>
              </a:rPr>
              <a:t>every</a:t>
            </a:r>
            <a:r>
              <a:rPr lang="fr-FR" altLang="sv-SE" sz="2400" dirty="0" smtClean="0">
                <a:solidFill>
                  <a:srgbClr val="0066FF"/>
                </a:solidFill>
              </a:rPr>
              <a:t> second </a:t>
            </a:r>
            <a:r>
              <a:rPr lang="fr-FR" altLang="sv-SE" sz="2400" dirty="0" err="1" smtClean="0">
                <a:solidFill>
                  <a:srgbClr val="0066FF"/>
                </a:solidFill>
              </a:rPr>
              <a:t>year</a:t>
            </a:r>
            <a:r>
              <a:rPr lang="fr-FR" altLang="sv-SE" sz="2400" dirty="0" smtClean="0">
                <a:solidFill>
                  <a:srgbClr val="0066FF"/>
                </a:solidFill>
              </a:rPr>
              <a:t>)</a:t>
            </a:r>
          </a:p>
          <a:p>
            <a:pPr algn="just">
              <a:lnSpc>
                <a:spcPct val="90000"/>
              </a:lnSpc>
            </a:pPr>
            <a:r>
              <a:rPr lang="fr-FR" altLang="sv-SE" sz="2400" dirty="0" smtClean="0">
                <a:solidFill>
                  <a:srgbClr val="0066FF"/>
                </a:solidFill>
              </a:rPr>
              <a:t>CLUSTER </a:t>
            </a:r>
            <a:r>
              <a:rPr lang="fr-FR" altLang="sv-SE" sz="2400" dirty="0" err="1" smtClean="0">
                <a:solidFill>
                  <a:srgbClr val="0066FF"/>
                </a:solidFill>
              </a:rPr>
              <a:t>coordinator</a:t>
            </a:r>
            <a:endParaRPr lang="fr-FR" altLang="sv-SE" sz="2400" dirty="0" smtClean="0">
              <a:solidFill>
                <a:srgbClr val="0066FF"/>
              </a:solidFill>
            </a:endParaRPr>
          </a:p>
        </p:txBody>
      </p:sp>
      <p:pic>
        <p:nvPicPr>
          <p:cNvPr id="2" name="Picture 1"/>
          <p:cNvPicPr>
            <a:picLocks noChangeAspect="1"/>
          </p:cNvPicPr>
          <p:nvPr/>
        </p:nvPicPr>
        <p:blipFill>
          <a:blip r:embed="rId3"/>
          <a:stretch>
            <a:fillRect/>
          </a:stretch>
        </p:blipFill>
        <p:spPr>
          <a:xfrm>
            <a:off x="4138612" y="381000"/>
            <a:ext cx="942975" cy="1104900"/>
          </a:xfrm>
          <a:prstGeom prst="rect">
            <a:avLst/>
          </a:prstGeom>
        </p:spPr>
      </p:pic>
    </p:spTree>
    <p:extLst>
      <p:ext uri="{BB962C8B-B14F-4D97-AF65-F5344CB8AC3E}">
        <p14:creationId xmlns:p14="http://schemas.microsoft.com/office/powerpoint/2010/main" val="123607688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plate_KTH_with colours and grafs">
  <a:themeElements>
    <a:clrScheme name="Anpassat 94">
      <a:dk1>
        <a:sysClr val="windowText" lastClr="000000"/>
      </a:dk1>
      <a:lt1>
        <a:sysClr val="window" lastClr="FFFFFF"/>
      </a:lt1>
      <a:dk2>
        <a:srgbClr val="1F497D"/>
      </a:dk2>
      <a:lt2>
        <a:srgbClr val="EEECE1"/>
      </a:lt2>
      <a:accent1>
        <a:srgbClr val="1954A6"/>
      </a:accent1>
      <a:accent2>
        <a:srgbClr val="5893E5"/>
      </a:accent2>
      <a:accent3>
        <a:srgbClr val="62922E"/>
      </a:accent3>
      <a:accent4>
        <a:srgbClr val="A1D16D"/>
      </a:accent4>
      <a:accent5>
        <a:srgbClr val="9D102D"/>
      </a:accent5>
      <a:accent6>
        <a:srgbClr val="EC4769"/>
      </a:accent6>
      <a:hlink>
        <a:srgbClr val="C2C2C4"/>
      </a:hlink>
      <a:folHlink>
        <a:srgbClr val="800080"/>
      </a:folHlink>
    </a:clrScheme>
    <a:fontScheme name="Anpassat 2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a:no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1_Template_KTH_with colours and grafs">
  <a:themeElements>
    <a:clrScheme name="Anpassat 94">
      <a:dk1>
        <a:sysClr val="windowText" lastClr="000000"/>
      </a:dk1>
      <a:lt1>
        <a:sysClr val="window" lastClr="FFFFFF"/>
      </a:lt1>
      <a:dk2>
        <a:srgbClr val="1F497D"/>
      </a:dk2>
      <a:lt2>
        <a:srgbClr val="EEECE1"/>
      </a:lt2>
      <a:accent1>
        <a:srgbClr val="1954A6"/>
      </a:accent1>
      <a:accent2>
        <a:srgbClr val="5893E5"/>
      </a:accent2>
      <a:accent3>
        <a:srgbClr val="62922E"/>
      </a:accent3>
      <a:accent4>
        <a:srgbClr val="A1D16D"/>
      </a:accent4>
      <a:accent5>
        <a:srgbClr val="9D102D"/>
      </a:accent5>
      <a:accent6>
        <a:srgbClr val="EC4769"/>
      </a:accent6>
      <a:hlink>
        <a:srgbClr val="C2C2C4"/>
      </a:hlink>
      <a:folHlink>
        <a:srgbClr val="800080"/>
      </a:folHlink>
    </a:clrScheme>
    <a:fontScheme name="Anpassat 2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a:no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6806</TotalTime>
  <Words>3891</Words>
  <Application>Microsoft Office PowerPoint</Application>
  <PresentationFormat>On-screen Show (4:3)</PresentationFormat>
  <Paragraphs>552</Paragraphs>
  <Slides>46</Slides>
  <Notes>12</Notes>
  <HiddenSlides>0</HiddenSlides>
  <MMClips>0</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46</vt:i4>
      </vt:variant>
    </vt:vector>
  </HeadingPairs>
  <TitlesOfParts>
    <vt:vector size="61" baseType="lpstr">
      <vt:lpstr>MS PGothic</vt:lpstr>
      <vt:lpstr>Arial</vt:lpstr>
      <vt:lpstr>Arial Bold</vt:lpstr>
      <vt:lpstr>Arial Narrow</vt:lpstr>
      <vt:lpstr>Calibri</vt:lpstr>
      <vt:lpstr>Calibri,Italic</vt:lpstr>
      <vt:lpstr>Franklin Gothic Book</vt:lpstr>
      <vt:lpstr>Gill Sans MT</vt:lpstr>
      <vt:lpstr>Lucida Sans Unicode</vt:lpstr>
      <vt:lpstr>Times New Roman</vt:lpstr>
      <vt:lpstr>Wingdings</vt:lpstr>
      <vt:lpstr>Office Theme</vt:lpstr>
      <vt:lpstr>Template_KTH_with colours and grafs</vt:lpstr>
      <vt:lpstr>1_Template_KTH_with colours and grafs</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Erasmus+</vt:lpstr>
      <vt:lpstr>Erasmus+ Key Action 2</vt:lpstr>
      <vt:lpstr>REDEEM 2</vt:lpstr>
      <vt:lpstr>PowerPoint Presentation</vt:lpstr>
      <vt:lpstr>PowerPoint Presentation</vt:lpstr>
      <vt:lpstr>PowerPoint Presentation</vt:lpstr>
      <vt:lpstr>Definition</vt:lpstr>
      <vt:lpstr> </vt:lpstr>
      <vt:lpstr>Definition for our scope</vt:lpstr>
      <vt:lpstr>Definition – Bologna Yerevan 2015</vt:lpstr>
      <vt:lpstr>The Bologna Process – Paris Communiqué </vt:lpstr>
      <vt:lpstr>The European approach to QA in JPs </vt:lpstr>
      <vt:lpstr>The European approach to QA in JPs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Clemson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Brooks Patrick</dc:creator>
  <cp:lastModifiedBy>Mirko Varano</cp:lastModifiedBy>
  <cp:revision>117</cp:revision>
  <dcterms:created xsi:type="dcterms:W3CDTF">2011-11-08T22:39:07Z</dcterms:created>
  <dcterms:modified xsi:type="dcterms:W3CDTF">2018-09-19T13:34:54Z</dcterms:modified>
</cp:coreProperties>
</file>